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28676-51BC-43CE-A650-9656B98A402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7E1A51-F89C-4A65-BBD1-C9E4C7FFAFEA}">
      <dgm:prSet phldrT="[Текст]"/>
      <dgm:spPr/>
      <dgm:t>
        <a:bodyPr/>
        <a:lstStyle/>
        <a:p>
          <a:pPr algn="l"/>
          <a:r>
            <a:rPr lang="en-US" sz="3500" dirty="0">
              <a:solidFill>
                <a:schemeClr val="tx1"/>
              </a:solidFill>
            </a:rPr>
            <a:t>WORKER</a:t>
          </a:r>
          <a:endParaRPr lang="ru-RU" sz="3500" dirty="0">
            <a:solidFill>
              <a:schemeClr val="tx1"/>
            </a:solidFill>
          </a:endParaRPr>
        </a:p>
      </dgm:t>
    </dgm:pt>
    <dgm:pt modelId="{7601F763-4E49-4CA0-9FC0-7005E9FBDED7}" type="parTrans" cxnId="{A26ABA94-A919-4CC7-AD7B-4A26A67F4C36}">
      <dgm:prSet/>
      <dgm:spPr/>
      <dgm:t>
        <a:bodyPr/>
        <a:lstStyle/>
        <a:p>
          <a:endParaRPr lang="ru-RU"/>
        </a:p>
      </dgm:t>
    </dgm:pt>
    <dgm:pt modelId="{56EF9E81-3B18-476B-A00F-2533201718A9}" type="sibTrans" cxnId="{A26ABA94-A919-4CC7-AD7B-4A26A67F4C36}">
      <dgm:prSet/>
      <dgm:spPr/>
      <dgm:t>
        <a:bodyPr/>
        <a:lstStyle/>
        <a:p>
          <a:endParaRPr lang="ru-RU"/>
        </a:p>
      </dgm:t>
    </dgm:pt>
    <dgm:pt modelId="{754505DC-71E2-4DCF-8F46-D8A6DB621A67}">
      <dgm:prSet phldrT="[Текст]" custT="1"/>
      <dgm:spPr/>
      <dgm:t>
        <a:bodyPr/>
        <a:lstStyle/>
        <a:p>
          <a:pPr algn="l"/>
          <a:r>
            <a:rPr lang="en-US" sz="2100" dirty="0">
              <a:solidFill>
                <a:schemeClr val="accent2">
                  <a:lumMod val="50000"/>
                </a:schemeClr>
              </a:solidFill>
            </a:rPr>
            <a:t>ISH REJA</a:t>
          </a:r>
          <a:endParaRPr lang="ru-RU" sz="2100" dirty="0">
            <a:solidFill>
              <a:schemeClr val="accent2">
                <a:lumMod val="50000"/>
              </a:schemeClr>
            </a:solidFill>
          </a:endParaRPr>
        </a:p>
      </dgm:t>
    </dgm:pt>
    <dgm:pt modelId="{7B65E601-3756-4EC1-A6B3-E954657AC7BE}" type="parTrans" cxnId="{D77DD4F8-DBDC-4BCA-A770-5850F205686B}">
      <dgm:prSet/>
      <dgm:spPr/>
      <dgm:t>
        <a:bodyPr/>
        <a:lstStyle/>
        <a:p>
          <a:endParaRPr lang="ru-RU"/>
        </a:p>
      </dgm:t>
    </dgm:pt>
    <dgm:pt modelId="{EBB1224A-1088-4770-BA7E-BA89E493234F}" type="sibTrans" cxnId="{D77DD4F8-DBDC-4BCA-A770-5850F205686B}">
      <dgm:prSet/>
      <dgm:spPr/>
      <dgm:t>
        <a:bodyPr/>
        <a:lstStyle/>
        <a:p>
          <a:endParaRPr lang="ru-RU"/>
        </a:p>
      </dgm:t>
    </dgm:pt>
    <dgm:pt modelId="{FB7CC54B-6886-484F-8F74-1F4EDFA45088}">
      <dgm:prSet phldrT="[Текст]" custT="1"/>
      <dgm:spPr/>
      <dgm:t>
        <a:bodyPr/>
        <a:lstStyle/>
        <a:p>
          <a:pPr algn="l"/>
          <a:r>
            <a:rPr lang="en-US" sz="2100" dirty="0">
              <a:solidFill>
                <a:schemeClr val="accent2">
                  <a:lumMod val="50000"/>
                </a:schemeClr>
              </a:solidFill>
            </a:rPr>
            <a:t>ISH VAQTI</a:t>
          </a:r>
          <a:endParaRPr lang="ru-RU" sz="2100" dirty="0">
            <a:solidFill>
              <a:schemeClr val="accent2">
                <a:lumMod val="50000"/>
              </a:schemeClr>
            </a:solidFill>
          </a:endParaRPr>
        </a:p>
      </dgm:t>
    </dgm:pt>
    <dgm:pt modelId="{3ED72171-3B88-4B26-A129-3FE05E5B68D6}" type="parTrans" cxnId="{8679CB63-4CB5-41E7-9FB6-021B67AC6F60}">
      <dgm:prSet/>
      <dgm:spPr/>
      <dgm:t>
        <a:bodyPr/>
        <a:lstStyle/>
        <a:p>
          <a:endParaRPr lang="ru-RU"/>
        </a:p>
      </dgm:t>
    </dgm:pt>
    <dgm:pt modelId="{70B9AC52-72C9-42B0-8090-C284D97AC15D}" type="sibTrans" cxnId="{8679CB63-4CB5-41E7-9FB6-021B67AC6F60}">
      <dgm:prSet/>
      <dgm:spPr/>
      <dgm:t>
        <a:bodyPr/>
        <a:lstStyle/>
        <a:p>
          <a:endParaRPr lang="ru-RU"/>
        </a:p>
      </dgm:t>
    </dgm:pt>
    <dgm:pt modelId="{34654B1D-CCA8-4324-B4C8-0431D1215972}">
      <dgm:prSet phldrT="[Текст]"/>
      <dgm:spPr/>
      <dgm:t>
        <a:bodyPr/>
        <a:lstStyle/>
        <a:p>
          <a:pPr algn="l"/>
          <a:r>
            <a:rPr lang="en-US" sz="2600" dirty="0">
              <a:solidFill>
                <a:schemeClr val="tx1"/>
              </a:solidFill>
            </a:rPr>
            <a:t>FIRM</a:t>
          </a:r>
          <a:endParaRPr lang="ru-RU" sz="2600" dirty="0">
            <a:solidFill>
              <a:schemeClr val="tx1"/>
            </a:solidFill>
          </a:endParaRPr>
        </a:p>
      </dgm:t>
    </dgm:pt>
    <dgm:pt modelId="{3FC1041A-9E96-40E3-B5F4-FF43451A0D56}" type="parTrans" cxnId="{030C8F9F-69A9-49FE-ACBF-6BB9FE21B964}">
      <dgm:prSet/>
      <dgm:spPr/>
      <dgm:t>
        <a:bodyPr/>
        <a:lstStyle/>
        <a:p>
          <a:endParaRPr lang="ru-RU"/>
        </a:p>
      </dgm:t>
    </dgm:pt>
    <dgm:pt modelId="{0103E3A9-342E-4CB5-AF0C-DAA8E01F442E}" type="sibTrans" cxnId="{030C8F9F-69A9-49FE-ACBF-6BB9FE21B964}">
      <dgm:prSet/>
      <dgm:spPr/>
      <dgm:t>
        <a:bodyPr/>
        <a:lstStyle/>
        <a:p>
          <a:endParaRPr lang="ru-RU"/>
        </a:p>
      </dgm:t>
    </dgm:pt>
    <dgm:pt modelId="{EFAD9ABE-9478-42E9-919B-C5E811A57151}">
      <dgm:prSet phldrT="[Текст]" custT="1"/>
      <dgm:spPr/>
      <dgm:t>
        <a:bodyPr/>
        <a:lstStyle/>
        <a:p>
          <a:pPr algn="l"/>
          <a:r>
            <a:rPr lang="en-US" sz="2100" dirty="0">
              <a:solidFill>
                <a:schemeClr val="accent2">
                  <a:lumMod val="50000"/>
                </a:schemeClr>
              </a:solidFill>
            </a:rPr>
            <a:t>BOSHQARUVCHILAR</a:t>
          </a:r>
          <a:endParaRPr lang="ru-RU" sz="2100" dirty="0">
            <a:solidFill>
              <a:schemeClr val="accent2">
                <a:lumMod val="50000"/>
              </a:schemeClr>
            </a:solidFill>
          </a:endParaRPr>
        </a:p>
      </dgm:t>
    </dgm:pt>
    <dgm:pt modelId="{FFC625B0-8803-44E8-81B1-DD24763E36F6}" type="parTrans" cxnId="{F00F3F2D-6CD2-4063-9D83-0FE8DBF36BFB}">
      <dgm:prSet/>
      <dgm:spPr/>
      <dgm:t>
        <a:bodyPr/>
        <a:lstStyle/>
        <a:p>
          <a:endParaRPr lang="ru-RU"/>
        </a:p>
      </dgm:t>
    </dgm:pt>
    <dgm:pt modelId="{98AFFE50-B441-40FD-9BE1-EEED60FD33AE}" type="sibTrans" cxnId="{F00F3F2D-6CD2-4063-9D83-0FE8DBF36BFB}">
      <dgm:prSet/>
      <dgm:spPr/>
      <dgm:t>
        <a:bodyPr/>
        <a:lstStyle/>
        <a:p>
          <a:endParaRPr lang="ru-RU"/>
        </a:p>
      </dgm:t>
    </dgm:pt>
    <dgm:pt modelId="{ACBA09E9-B5D7-46B3-A344-21BB0866B968}">
      <dgm:prSet phldrT="[Текст]"/>
      <dgm:spPr/>
      <dgm:t>
        <a:bodyPr/>
        <a:lstStyle/>
        <a:p>
          <a:pPr algn="l"/>
          <a:r>
            <a:rPr lang="en-US" sz="26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Ministry of Personnel </a:t>
          </a:r>
          <a:endParaRPr lang="ru-RU" sz="2600" dirty="0">
            <a:solidFill>
              <a:schemeClr val="tx1"/>
            </a:solidFill>
          </a:endParaRPr>
        </a:p>
      </dgm:t>
    </dgm:pt>
    <dgm:pt modelId="{1D151B37-814A-48FF-A824-94EBDBA6A982}" type="parTrans" cxnId="{34C47014-8743-44F8-8AAD-5F016087D960}">
      <dgm:prSet/>
      <dgm:spPr/>
      <dgm:t>
        <a:bodyPr/>
        <a:lstStyle/>
        <a:p>
          <a:endParaRPr lang="ru-RU"/>
        </a:p>
      </dgm:t>
    </dgm:pt>
    <dgm:pt modelId="{1EBD7389-9DD0-4112-B683-649DB374F6E2}" type="sibTrans" cxnId="{34C47014-8743-44F8-8AAD-5F016087D960}">
      <dgm:prSet/>
      <dgm:spPr/>
      <dgm:t>
        <a:bodyPr/>
        <a:lstStyle/>
        <a:p>
          <a:endParaRPr lang="ru-RU"/>
        </a:p>
      </dgm:t>
    </dgm:pt>
    <dgm:pt modelId="{1A721DB2-4362-4EF9-9838-E510C87A1496}">
      <dgm:prSet phldrT="[Текст]" custT="1"/>
      <dgm:spPr/>
      <dgm:t>
        <a:bodyPr/>
        <a:lstStyle/>
        <a:p>
          <a:pPr algn="l"/>
          <a:r>
            <a:rPr lang="en-US" sz="2100" dirty="0" err="1">
              <a:solidFill>
                <a:schemeClr val="accent2">
                  <a:lumMod val="50000"/>
                </a:schemeClr>
              </a:solidFill>
            </a:rPr>
            <a:t>Boshqaruv</a:t>
          </a:r>
          <a:r>
            <a:rPr lang="en-US" sz="21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sz="2100" dirty="0" err="1">
              <a:solidFill>
                <a:schemeClr val="accent2">
                  <a:lumMod val="50000"/>
                </a:schemeClr>
              </a:solidFill>
            </a:rPr>
            <a:t>axborotlar</a:t>
          </a:r>
          <a:endParaRPr lang="ru-RU" sz="2100" dirty="0">
            <a:solidFill>
              <a:schemeClr val="accent2">
                <a:lumMod val="50000"/>
              </a:schemeClr>
            </a:solidFill>
          </a:endParaRPr>
        </a:p>
      </dgm:t>
    </dgm:pt>
    <dgm:pt modelId="{E06F3F62-A25B-46EB-B436-0C56EB36779A}" type="parTrans" cxnId="{E41BBEFE-6BCC-4C44-84A0-B8D41830E85E}">
      <dgm:prSet/>
      <dgm:spPr/>
      <dgm:t>
        <a:bodyPr/>
        <a:lstStyle/>
        <a:p>
          <a:endParaRPr lang="ru-RU"/>
        </a:p>
      </dgm:t>
    </dgm:pt>
    <dgm:pt modelId="{1714495A-FAF3-4AE8-998A-73D73FD1F07A}" type="sibTrans" cxnId="{E41BBEFE-6BCC-4C44-84A0-B8D41830E85E}">
      <dgm:prSet/>
      <dgm:spPr/>
      <dgm:t>
        <a:bodyPr/>
        <a:lstStyle/>
        <a:p>
          <a:endParaRPr lang="ru-RU"/>
        </a:p>
      </dgm:t>
    </dgm:pt>
    <dgm:pt modelId="{A427E7D4-757C-476D-AD40-7DA0B2E7145A}">
      <dgm:prSet phldrT="[Текст]" custT="1"/>
      <dgm:spPr/>
      <dgm:t>
        <a:bodyPr/>
        <a:lstStyle/>
        <a:p>
          <a:pPr algn="l"/>
          <a:r>
            <a:rPr lang="en-US" sz="2100" dirty="0" err="1">
              <a:solidFill>
                <a:schemeClr val="accent2">
                  <a:lumMod val="50000"/>
                </a:schemeClr>
              </a:solidFill>
            </a:rPr>
            <a:t>Moliyaviy</a:t>
          </a:r>
          <a:r>
            <a:rPr lang="en-US" sz="21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sz="2100" dirty="0" err="1">
              <a:solidFill>
                <a:schemeClr val="accent2">
                  <a:lumMod val="50000"/>
                </a:schemeClr>
              </a:solidFill>
            </a:rPr>
            <a:t>axborotlar</a:t>
          </a:r>
          <a:endParaRPr lang="ru-RU" sz="2100" dirty="0">
            <a:solidFill>
              <a:schemeClr val="accent2">
                <a:lumMod val="50000"/>
              </a:schemeClr>
            </a:solidFill>
          </a:endParaRPr>
        </a:p>
      </dgm:t>
    </dgm:pt>
    <dgm:pt modelId="{C3BD26AD-807C-493E-8CD0-1FC0EEFF84BF}" type="parTrans" cxnId="{9AC2116D-1A1B-4497-A2BA-C98E9769B60D}">
      <dgm:prSet/>
      <dgm:spPr/>
      <dgm:t>
        <a:bodyPr/>
        <a:lstStyle/>
        <a:p>
          <a:endParaRPr lang="ru-RU"/>
        </a:p>
      </dgm:t>
    </dgm:pt>
    <dgm:pt modelId="{3163A630-2FF9-4C1C-832C-54EDA1E2CF29}" type="sibTrans" cxnId="{9AC2116D-1A1B-4497-A2BA-C98E9769B60D}">
      <dgm:prSet/>
      <dgm:spPr/>
      <dgm:t>
        <a:bodyPr/>
        <a:lstStyle/>
        <a:p>
          <a:endParaRPr lang="ru-RU"/>
        </a:p>
      </dgm:t>
    </dgm:pt>
    <dgm:pt modelId="{3FA05E96-F0B8-402C-88E1-A5A92F934D3F}">
      <dgm:prSet phldrT="[Текст]" custT="1"/>
      <dgm:spPr/>
      <dgm:t>
        <a:bodyPr/>
        <a:lstStyle/>
        <a:p>
          <a:pPr algn="l"/>
          <a:r>
            <a:rPr lang="en-US" sz="2100" dirty="0">
              <a:solidFill>
                <a:schemeClr val="accent2">
                  <a:lumMod val="50000"/>
                </a:schemeClr>
              </a:solidFill>
            </a:rPr>
            <a:t>DAVOMAT</a:t>
          </a:r>
          <a:endParaRPr lang="ru-RU" sz="2100" dirty="0">
            <a:solidFill>
              <a:schemeClr val="accent2">
                <a:lumMod val="50000"/>
              </a:schemeClr>
            </a:solidFill>
          </a:endParaRPr>
        </a:p>
      </dgm:t>
    </dgm:pt>
    <dgm:pt modelId="{3FA54F05-184B-42F2-B693-ED2FA7732987}" type="parTrans" cxnId="{4FA8CEF7-1A3A-46CE-86F8-FC849BB0953F}">
      <dgm:prSet/>
      <dgm:spPr/>
      <dgm:t>
        <a:bodyPr/>
        <a:lstStyle/>
        <a:p>
          <a:endParaRPr lang="ru-RU"/>
        </a:p>
      </dgm:t>
    </dgm:pt>
    <dgm:pt modelId="{0D18DBAB-F867-4B4D-9D12-E778C03DD7ED}" type="sibTrans" cxnId="{4FA8CEF7-1A3A-46CE-86F8-FC849BB0953F}">
      <dgm:prSet/>
      <dgm:spPr/>
      <dgm:t>
        <a:bodyPr/>
        <a:lstStyle/>
        <a:p>
          <a:endParaRPr lang="ru-RU"/>
        </a:p>
      </dgm:t>
    </dgm:pt>
    <dgm:pt modelId="{5CE41AE1-B8B9-40BC-A617-10D639A32DF3}">
      <dgm:prSet phldrT="[Текст]" custT="1"/>
      <dgm:spPr/>
      <dgm:t>
        <a:bodyPr/>
        <a:lstStyle/>
        <a:p>
          <a:pPr algn="l"/>
          <a:r>
            <a:rPr lang="en-US" sz="2100" dirty="0">
              <a:solidFill>
                <a:schemeClr val="accent2">
                  <a:lumMod val="50000"/>
                </a:schemeClr>
              </a:solidFill>
            </a:rPr>
            <a:t>ISH FAOLLIGI</a:t>
          </a:r>
          <a:endParaRPr lang="ru-RU" sz="2100" dirty="0">
            <a:solidFill>
              <a:schemeClr val="accent2">
                <a:lumMod val="50000"/>
              </a:schemeClr>
            </a:solidFill>
          </a:endParaRPr>
        </a:p>
      </dgm:t>
    </dgm:pt>
    <dgm:pt modelId="{7A62293D-C680-40B0-B810-39F25A6D7D81}" type="parTrans" cxnId="{CC8428B6-24F8-4B99-9E7C-CB0EAA2FB106}">
      <dgm:prSet/>
      <dgm:spPr/>
      <dgm:t>
        <a:bodyPr/>
        <a:lstStyle/>
        <a:p>
          <a:endParaRPr lang="ru-RU"/>
        </a:p>
      </dgm:t>
    </dgm:pt>
    <dgm:pt modelId="{885F756C-4229-4EEE-BE7D-E4E579666F40}" type="sibTrans" cxnId="{CC8428B6-24F8-4B99-9E7C-CB0EAA2FB106}">
      <dgm:prSet/>
      <dgm:spPr/>
      <dgm:t>
        <a:bodyPr/>
        <a:lstStyle/>
        <a:p>
          <a:endParaRPr lang="ru-RU"/>
        </a:p>
      </dgm:t>
    </dgm:pt>
    <dgm:pt modelId="{F04D835B-EF27-416C-8CED-EBD890694AA9}">
      <dgm:prSet phldrT="[Текст]" custT="1"/>
      <dgm:spPr/>
      <dgm:t>
        <a:bodyPr/>
        <a:lstStyle/>
        <a:p>
          <a:pPr algn="l"/>
          <a:r>
            <a:rPr lang="en-US" sz="2100" dirty="0">
              <a:solidFill>
                <a:schemeClr val="accent2">
                  <a:lumMod val="50000"/>
                </a:schemeClr>
              </a:solidFill>
            </a:rPr>
            <a:t>XODIMLAR</a:t>
          </a:r>
          <a:endParaRPr lang="ru-RU" sz="2100" dirty="0">
            <a:solidFill>
              <a:schemeClr val="accent2">
                <a:lumMod val="50000"/>
              </a:schemeClr>
            </a:solidFill>
          </a:endParaRPr>
        </a:p>
      </dgm:t>
    </dgm:pt>
    <dgm:pt modelId="{6F9F0FF4-A442-400A-9098-1CB8AD4C23FF}" type="parTrans" cxnId="{C92A9C42-5244-4CCE-99FE-E6456E9CD891}">
      <dgm:prSet/>
      <dgm:spPr/>
      <dgm:t>
        <a:bodyPr/>
        <a:lstStyle/>
        <a:p>
          <a:endParaRPr lang="ru-RU"/>
        </a:p>
      </dgm:t>
    </dgm:pt>
    <dgm:pt modelId="{745A07E1-F919-4A66-9451-098218094C94}" type="sibTrans" cxnId="{C92A9C42-5244-4CCE-99FE-E6456E9CD891}">
      <dgm:prSet/>
      <dgm:spPr/>
      <dgm:t>
        <a:bodyPr/>
        <a:lstStyle/>
        <a:p>
          <a:endParaRPr lang="ru-RU"/>
        </a:p>
      </dgm:t>
    </dgm:pt>
    <dgm:pt modelId="{455B62C2-C68F-4635-99A9-431AA4DAEBE9}">
      <dgm:prSet phldrT="[Текст]" custT="1"/>
      <dgm:spPr/>
      <dgm:t>
        <a:bodyPr/>
        <a:lstStyle/>
        <a:p>
          <a:pPr algn="l"/>
          <a:r>
            <a:rPr lang="en-US" sz="2100" dirty="0">
              <a:solidFill>
                <a:schemeClr val="accent2">
                  <a:lumMod val="50000"/>
                </a:schemeClr>
              </a:solidFill>
            </a:rPr>
            <a:t>ISH REJALAR</a:t>
          </a:r>
          <a:endParaRPr lang="ru-RU" sz="2100" dirty="0">
            <a:solidFill>
              <a:schemeClr val="accent2">
                <a:lumMod val="50000"/>
              </a:schemeClr>
            </a:solidFill>
          </a:endParaRPr>
        </a:p>
      </dgm:t>
    </dgm:pt>
    <dgm:pt modelId="{1B689C2A-5453-49B4-9649-00708D52DE69}" type="parTrans" cxnId="{C76954C1-A10A-496B-85FF-B6C9192148CB}">
      <dgm:prSet/>
      <dgm:spPr/>
      <dgm:t>
        <a:bodyPr/>
        <a:lstStyle/>
        <a:p>
          <a:endParaRPr lang="ru-RU"/>
        </a:p>
      </dgm:t>
    </dgm:pt>
    <dgm:pt modelId="{4AE5F47F-75A7-492D-B5F3-1709A521A371}" type="sibTrans" cxnId="{C76954C1-A10A-496B-85FF-B6C9192148CB}">
      <dgm:prSet/>
      <dgm:spPr/>
      <dgm:t>
        <a:bodyPr/>
        <a:lstStyle/>
        <a:p>
          <a:endParaRPr lang="ru-RU"/>
        </a:p>
      </dgm:t>
    </dgm:pt>
    <dgm:pt modelId="{154A70EF-7FEF-4AE1-A553-77B627081C2E}">
      <dgm:prSet phldrT="[Текст]" custT="1"/>
      <dgm:spPr/>
      <dgm:t>
        <a:bodyPr/>
        <a:lstStyle/>
        <a:p>
          <a:pPr algn="l"/>
          <a:r>
            <a:rPr lang="en-US" sz="2100" dirty="0">
              <a:solidFill>
                <a:schemeClr val="accent2">
                  <a:lumMod val="50000"/>
                </a:schemeClr>
              </a:solidFill>
            </a:rPr>
            <a:t>ISH JARAYONI</a:t>
          </a:r>
          <a:endParaRPr lang="ru-RU" sz="2100" dirty="0">
            <a:solidFill>
              <a:schemeClr val="accent2">
                <a:lumMod val="50000"/>
              </a:schemeClr>
            </a:solidFill>
          </a:endParaRPr>
        </a:p>
      </dgm:t>
    </dgm:pt>
    <dgm:pt modelId="{6DCC2207-1B2A-4AEE-8F02-C79E8A38C855}" type="parTrans" cxnId="{CB6EC0D0-5614-4193-B6F0-5F7768A0A1CD}">
      <dgm:prSet/>
      <dgm:spPr/>
      <dgm:t>
        <a:bodyPr/>
        <a:lstStyle/>
        <a:p>
          <a:endParaRPr lang="ru-RU"/>
        </a:p>
      </dgm:t>
    </dgm:pt>
    <dgm:pt modelId="{8F45AE2C-F72A-4F15-AC48-1BBA321DCAD7}" type="sibTrans" cxnId="{CB6EC0D0-5614-4193-B6F0-5F7768A0A1CD}">
      <dgm:prSet/>
      <dgm:spPr/>
      <dgm:t>
        <a:bodyPr/>
        <a:lstStyle/>
        <a:p>
          <a:endParaRPr lang="ru-RU"/>
        </a:p>
      </dgm:t>
    </dgm:pt>
    <dgm:pt modelId="{1D698E37-9F60-4EB9-B67E-19D1F87D4286}">
      <dgm:prSet phldrT="[Текст]" custT="1"/>
      <dgm:spPr/>
      <dgm:t>
        <a:bodyPr/>
        <a:lstStyle/>
        <a:p>
          <a:pPr algn="l"/>
          <a:r>
            <a:rPr lang="en-US" sz="2100" dirty="0" err="1">
              <a:solidFill>
                <a:schemeClr val="accent2">
                  <a:lumMod val="50000"/>
                </a:schemeClr>
              </a:solidFill>
            </a:rPr>
            <a:t>Ilmiy</a:t>
          </a:r>
          <a:r>
            <a:rPr lang="en-US" sz="21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sz="2100" dirty="0" err="1">
              <a:solidFill>
                <a:schemeClr val="accent2">
                  <a:lumMod val="50000"/>
                </a:schemeClr>
              </a:solidFill>
            </a:rPr>
            <a:t>axborot</a:t>
          </a:r>
          <a:endParaRPr lang="ru-RU" sz="2100" dirty="0">
            <a:solidFill>
              <a:schemeClr val="accent2">
                <a:lumMod val="50000"/>
              </a:schemeClr>
            </a:solidFill>
          </a:endParaRPr>
        </a:p>
      </dgm:t>
    </dgm:pt>
    <dgm:pt modelId="{949FB252-189E-4B8C-AF6B-33C6E43A0970}" type="parTrans" cxnId="{6E4FC1C7-D2B0-4958-9CB4-DCB1C2584C6C}">
      <dgm:prSet/>
      <dgm:spPr/>
      <dgm:t>
        <a:bodyPr/>
        <a:lstStyle/>
        <a:p>
          <a:endParaRPr lang="ru-RU"/>
        </a:p>
      </dgm:t>
    </dgm:pt>
    <dgm:pt modelId="{82416CF7-CCD3-439D-9D68-4398778F94B9}" type="sibTrans" cxnId="{6E4FC1C7-D2B0-4958-9CB4-DCB1C2584C6C}">
      <dgm:prSet/>
      <dgm:spPr/>
      <dgm:t>
        <a:bodyPr/>
        <a:lstStyle/>
        <a:p>
          <a:endParaRPr lang="ru-RU"/>
        </a:p>
      </dgm:t>
    </dgm:pt>
    <dgm:pt modelId="{2875123B-7038-4B48-9E10-7A009C5E9144}" type="pres">
      <dgm:prSet presAssocID="{31528676-51BC-43CE-A650-9656B98A4023}" presName="Name0" presStyleCnt="0">
        <dgm:presLayoutVars>
          <dgm:dir/>
          <dgm:resizeHandles val="exact"/>
        </dgm:presLayoutVars>
      </dgm:prSet>
      <dgm:spPr/>
    </dgm:pt>
    <dgm:pt modelId="{AC5DE12C-1CB0-496D-9CB2-7903F8458A1D}" type="pres">
      <dgm:prSet presAssocID="{9A7E1A51-F89C-4A65-BBD1-C9E4C7FFAFEA}" presName="node" presStyleLbl="node1" presStyleIdx="0" presStyleCnt="3" custLinFactNeighborX="-3115" custLinFactNeighborY="-3268">
        <dgm:presLayoutVars>
          <dgm:bulletEnabled val="1"/>
        </dgm:presLayoutVars>
      </dgm:prSet>
      <dgm:spPr/>
    </dgm:pt>
    <dgm:pt modelId="{18BF8E8B-4395-4002-ADE5-BA870538D118}" type="pres">
      <dgm:prSet presAssocID="{56EF9E81-3B18-476B-A00F-2533201718A9}" presName="sibTrans" presStyleCnt="0"/>
      <dgm:spPr/>
    </dgm:pt>
    <dgm:pt modelId="{FC14D033-EF41-411A-A258-5D894B58FF41}" type="pres">
      <dgm:prSet presAssocID="{34654B1D-CCA8-4324-B4C8-0431D1215972}" presName="node" presStyleLbl="node1" presStyleIdx="1" presStyleCnt="3">
        <dgm:presLayoutVars>
          <dgm:bulletEnabled val="1"/>
        </dgm:presLayoutVars>
      </dgm:prSet>
      <dgm:spPr/>
    </dgm:pt>
    <dgm:pt modelId="{584E9F71-B62D-4EA5-99ED-A840D2069429}" type="pres">
      <dgm:prSet presAssocID="{0103E3A9-342E-4CB5-AF0C-DAA8E01F442E}" presName="sibTrans" presStyleCnt="0"/>
      <dgm:spPr/>
    </dgm:pt>
    <dgm:pt modelId="{624165AF-A5DF-4844-AAB1-2B863D2E4EBC}" type="pres">
      <dgm:prSet presAssocID="{ACBA09E9-B5D7-46B3-A344-21BB0866B968}" presName="node" presStyleLbl="node1" presStyleIdx="2" presStyleCnt="3">
        <dgm:presLayoutVars>
          <dgm:bulletEnabled val="1"/>
        </dgm:presLayoutVars>
      </dgm:prSet>
      <dgm:spPr/>
    </dgm:pt>
  </dgm:ptLst>
  <dgm:cxnLst>
    <dgm:cxn modelId="{7DABD905-9AA1-47AB-8268-4DAC6E5370D3}" type="presOf" srcId="{1D698E37-9F60-4EB9-B67E-19D1F87D4286}" destId="{624165AF-A5DF-4844-AAB1-2B863D2E4EBC}" srcOrd="0" destOrd="3" presId="urn:microsoft.com/office/officeart/2005/8/layout/hList6"/>
    <dgm:cxn modelId="{91411112-981E-47D3-AB2A-43ACCF2E6E3B}" type="presOf" srcId="{F04D835B-EF27-416C-8CED-EBD890694AA9}" destId="{FC14D033-EF41-411A-A258-5D894B58FF41}" srcOrd="0" destOrd="2" presId="urn:microsoft.com/office/officeart/2005/8/layout/hList6"/>
    <dgm:cxn modelId="{34C47014-8743-44F8-8AAD-5F016087D960}" srcId="{31528676-51BC-43CE-A650-9656B98A4023}" destId="{ACBA09E9-B5D7-46B3-A344-21BB0866B968}" srcOrd="2" destOrd="0" parTransId="{1D151B37-814A-48FF-A824-94EBDBA6A982}" sibTransId="{1EBD7389-9DD0-4112-B683-649DB374F6E2}"/>
    <dgm:cxn modelId="{06B4D818-2B65-45E0-9C52-768AB25F3801}" type="presOf" srcId="{FB7CC54B-6886-484F-8F74-1F4EDFA45088}" destId="{AC5DE12C-1CB0-496D-9CB2-7903F8458A1D}" srcOrd="0" destOrd="2" presId="urn:microsoft.com/office/officeart/2005/8/layout/hList6"/>
    <dgm:cxn modelId="{34B7631A-368C-4286-B3A0-58EBCDB8549C}" type="presOf" srcId="{34654B1D-CCA8-4324-B4C8-0431D1215972}" destId="{FC14D033-EF41-411A-A258-5D894B58FF41}" srcOrd="0" destOrd="0" presId="urn:microsoft.com/office/officeart/2005/8/layout/hList6"/>
    <dgm:cxn modelId="{04017A1D-DA58-4649-8548-338F5ECB1895}" type="presOf" srcId="{3FA05E96-F0B8-402C-88E1-A5A92F934D3F}" destId="{AC5DE12C-1CB0-496D-9CB2-7903F8458A1D}" srcOrd="0" destOrd="3" presId="urn:microsoft.com/office/officeart/2005/8/layout/hList6"/>
    <dgm:cxn modelId="{F00F3F2D-6CD2-4063-9D83-0FE8DBF36BFB}" srcId="{34654B1D-CCA8-4324-B4C8-0431D1215972}" destId="{EFAD9ABE-9478-42E9-919B-C5E811A57151}" srcOrd="0" destOrd="0" parTransId="{FFC625B0-8803-44E8-81B1-DD24763E36F6}" sibTransId="{98AFFE50-B441-40FD-9BE1-EEED60FD33AE}"/>
    <dgm:cxn modelId="{C20FEF5F-E3C1-4020-96ED-D9211EDFFFB0}" type="presOf" srcId="{EFAD9ABE-9478-42E9-919B-C5E811A57151}" destId="{FC14D033-EF41-411A-A258-5D894B58FF41}" srcOrd="0" destOrd="1" presId="urn:microsoft.com/office/officeart/2005/8/layout/hList6"/>
    <dgm:cxn modelId="{9212D741-F0ED-4B2F-881F-D79BEB6A017F}" type="presOf" srcId="{154A70EF-7FEF-4AE1-A553-77B627081C2E}" destId="{FC14D033-EF41-411A-A258-5D894B58FF41}" srcOrd="0" destOrd="4" presId="urn:microsoft.com/office/officeart/2005/8/layout/hList6"/>
    <dgm:cxn modelId="{C92A9C42-5244-4CCE-99FE-E6456E9CD891}" srcId="{34654B1D-CCA8-4324-B4C8-0431D1215972}" destId="{F04D835B-EF27-416C-8CED-EBD890694AA9}" srcOrd="1" destOrd="0" parTransId="{6F9F0FF4-A442-400A-9098-1CB8AD4C23FF}" sibTransId="{745A07E1-F919-4A66-9451-098218094C94}"/>
    <dgm:cxn modelId="{8679CB63-4CB5-41E7-9FB6-021B67AC6F60}" srcId="{9A7E1A51-F89C-4A65-BBD1-C9E4C7FFAFEA}" destId="{FB7CC54B-6886-484F-8F74-1F4EDFA45088}" srcOrd="1" destOrd="0" parTransId="{3ED72171-3B88-4B26-A129-3FE05E5B68D6}" sibTransId="{70B9AC52-72C9-42B0-8090-C284D97AC15D}"/>
    <dgm:cxn modelId="{9AC2116D-1A1B-4497-A2BA-C98E9769B60D}" srcId="{ACBA09E9-B5D7-46B3-A344-21BB0866B968}" destId="{A427E7D4-757C-476D-AD40-7DA0B2E7145A}" srcOrd="1" destOrd="0" parTransId="{C3BD26AD-807C-493E-8CD0-1FC0EEFF84BF}" sibTransId="{3163A630-2FF9-4C1C-832C-54EDA1E2CF29}"/>
    <dgm:cxn modelId="{C3BD658E-EC47-485F-ACC6-FC4DB07124B6}" type="presOf" srcId="{ACBA09E9-B5D7-46B3-A344-21BB0866B968}" destId="{624165AF-A5DF-4844-AAB1-2B863D2E4EBC}" srcOrd="0" destOrd="0" presId="urn:microsoft.com/office/officeart/2005/8/layout/hList6"/>
    <dgm:cxn modelId="{A26ABA94-A919-4CC7-AD7B-4A26A67F4C36}" srcId="{31528676-51BC-43CE-A650-9656B98A4023}" destId="{9A7E1A51-F89C-4A65-BBD1-C9E4C7FFAFEA}" srcOrd="0" destOrd="0" parTransId="{7601F763-4E49-4CA0-9FC0-7005E9FBDED7}" sibTransId="{56EF9E81-3B18-476B-A00F-2533201718A9}"/>
    <dgm:cxn modelId="{027F5D99-9213-4070-9DF0-A2A35EEFBBF1}" type="presOf" srcId="{A427E7D4-757C-476D-AD40-7DA0B2E7145A}" destId="{624165AF-A5DF-4844-AAB1-2B863D2E4EBC}" srcOrd="0" destOrd="2" presId="urn:microsoft.com/office/officeart/2005/8/layout/hList6"/>
    <dgm:cxn modelId="{030C8F9F-69A9-49FE-ACBF-6BB9FE21B964}" srcId="{31528676-51BC-43CE-A650-9656B98A4023}" destId="{34654B1D-CCA8-4324-B4C8-0431D1215972}" srcOrd="1" destOrd="0" parTransId="{3FC1041A-9E96-40E3-B5F4-FF43451A0D56}" sibTransId="{0103E3A9-342E-4CB5-AF0C-DAA8E01F442E}"/>
    <dgm:cxn modelId="{B9F9E7AB-EC5B-4EDF-AA3F-E2E4F369B62C}" type="presOf" srcId="{455B62C2-C68F-4635-99A9-431AA4DAEBE9}" destId="{FC14D033-EF41-411A-A258-5D894B58FF41}" srcOrd="0" destOrd="3" presId="urn:microsoft.com/office/officeart/2005/8/layout/hList6"/>
    <dgm:cxn modelId="{CC8428B6-24F8-4B99-9E7C-CB0EAA2FB106}" srcId="{9A7E1A51-F89C-4A65-BBD1-C9E4C7FFAFEA}" destId="{5CE41AE1-B8B9-40BC-A617-10D639A32DF3}" srcOrd="3" destOrd="0" parTransId="{7A62293D-C680-40B0-B810-39F25A6D7D81}" sibTransId="{885F756C-4229-4EEE-BE7D-E4E579666F40}"/>
    <dgm:cxn modelId="{C90411B9-DC5C-4A74-A217-B00ED568ED87}" type="presOf" srcId="{9A7E1A51-F89C-4A65-BBD1-C9E4C7FFAFEA}" destId="{AC5DE12C-1CB0-496D-9CB2-7903F8458A1D}" srcOrd="0" destOrd="0" presId="urn:microsoft.com/office/officeart/2005/8/layout/hList6"/>
    <dgm:cxn modelId="{C76954C1-A10A-496B-85FF-B6C9192148CB}" srcId="{34654B1D-CCA8-4324-B4C8-0431D1215972}" destId="{455B62C2-C68F-4635-99A9-431AA4DAEBE9}" srcOrd="2" destOrd="0" parTransId="{1B689C2A-5453-49B4-9649-00708D52DE69}" sibTransId="{4AE5F47F-75A7-492D-B5F3-1709A521A371}"/>
    <dgm:cxn modelId="{6E4FC1C7-D2B0-4958-9CB4-DCB1C2584C6C}" srcId="{ACBA09E9-B5D7-46B3-A344-21BB0866B968}" destId="{1D698E37-9F60-4EB9-B67E-19D1F87D4286}" srcOrd="2" destOrd="0" parTransId="{949FB252-189E-4B8C-AF6B-33C6E43A0970}" sibTransId="{82416CF7-CCD3-439D-9D68-4398778F94B9}"/>
    <dgm:cxn modelId="{CB6EC0D0-5614-4193-B6F0-5F7768A0A1CD}" srcId="{34654B1D-CCA8-4324-B4C8-0431D1215972}" destId="{154A70EF-7FEF-4AE1-A553-77B627081C2E}" srcOrd="3" destOrd="0" parTransId="{6DCC2207-1B2A-4AEE-8F02-C79E8A38C855}" sibTransId="{8F45AE2C-F72A-4F15-AC48-1BBA321DCAD7}"/>
    <dgm:cxn modelId="{EC8AD2E1-24B9-464D-A124-8D9E1B99E3F0}" type="presOf" srcId="{31528676-51BC-43CE-A650-9656B98A4023}" destId="{2875123B-7038-4B48-9E10-7A009C5E9144}" srcOrd="0" destOrd="0" presId="urn:microsoft.com/office/officeart/2005/8/layout/hList6"/>
    <dgm:cxn modelId="{169F48E2-9CF6-426F-9CE1-A15324CD39E4}" type="presOf" srcId="{754505DC-71E2-4DCF-8F46-D8A6DB621A67}" destId="{AC5DE12C-1CB0-496D-9CB2-7903F8458A1D}" srcOrd="0" destOrd="1" presId="urn:microsoft.com/office/officeart/2005/8/layout/hList6"/>
    <dgm:cxn modelId="{E06D85E7-DE55-4A84-8B5F-7AF99D01DF28}" type="presOf" srcId="{1A721DB2-4362-4EF9-9838-E510C87A1496}" destId="{624165AF-A5DF-4844-AAB1-2B863D2E4EBC}" srcOrd="0" destOrd="1" presId="urn:microsoft.com/office/officeart/2005/8/layout/hList6"/>
    <dgm:cxn modelId="{21FA85E7-0DC3-4E12-B0C2-5DE87C5F6E4A}" type="presOf" srcId="{5CE41AE1-B8B9-40BC-A617-10D639A32DF3}" destId="{AC5DE12C-1CB0-496D-9CB2-7903F8458A1D}" srcOrd="0" destOrd="4" presId="urn:microsoft.com/office/officeart/2005/8/layout/hList6"/>
    <dgm:cxn modelId="{4FA8CEF7-1A3A-46CE-86F8-FC849BB0953F}" srcId="{9A7E1A51-F89C-4A65-BBD1-C9E4C7FFAFEA}" destId="{3FA05E96-F0B8-402C-88E1-A5A92F934D3F}" srcOrd="2" destOrd="0" parTransId="{3FA54F05-184B-42F2-B693-ED2FA7732987}" sibTransId="{0D18DBAB-F867-4B4D-9D12-E778C03DD7ED}"/>
    <dgm:cxn modelId="{D77DD4F8-DBDC-4BCA-A770-5850F205686B}" srcId="{9A7E1A51-F89C-4A65-BBD1-C9E4C7FFAFEA}" destId="{754505DC-71E2-4DCF-8F46-D8A6DB621A67}" srcOrd="0" destOrd="0" parTransId="{7B65E601-3756-4EC1-A6B3-E954657AC7BE}" sibTransId="{EBB1224A-1088-4770-BA7E-BA89E493234F}"/>
    <dgm:cxn modelId="{E41BBEFE-6BCC-4C44-84A0-B8D41830E85E}" srcId="{ACBA09E9-B5D7-46B3-A344-21BB0866B968}" destId="{1A721DB2-4362-4EF9-9838-E510C87A1496}" srcOrd="0" destOrd="0" parTransId="{E06F3F62-A25B-46EB-B436-0C56EB36779A}" sibTransId="{1714495A-FAF3-4AE8-998A-73D73FD1F07A}"/>
    <dgm:cxn modelId="{3998F616-CD67-4B93-B6A9-3910B5601EC5}" type="presParOf" srcId="{2875123B-7038-4B48-9E10-7A009C5E9144}" destId="{AC5DE12C-1CB0-496D-9CB2-7903F8458A1D}" srcOrd="0" destOrd="0" presId="urn:microsoft.com/office/officeart/2005/8/layout/hList6"/>
    <dgm:cxn modelId="{501009D1-4609-4ED9-B47E-CC01FE3E6D8A}" type="presParOf" srcId="{2875123B-7038-4B48-9E10-7A009C5E9144}" destId="{18BF8E8B-4395-4002-ADE5-BA870538D118}" srcOrd="1" destOrd="0" presId="urn:microsoft.com/office/officeart/2005/8/layout/hList6"/>
    <dgm:cxn modelId="{1B79E0BD-D2A5-4BF4-B9FD-61DA0A891A20}" type="presParOf" srcId="{2875123B-7038-4B48-9E10-7A009C5E9144}" destId="{FC14D033-EF41-411A-A258-5D894B58FF41}" srcOrd="2" destOrd="0" presId="urn:microsoft.com/office/officeart/2005/8/layout/hList6"/>
    <dgm:cxn modelId="{BB21BA6C-2488-49DC-B20D-99937D337AF9}" type="presParOf" srcId="{2875123B-7038-4B48-9E10-7A009C5E9144}" destId="{584E9F71-B62D-4EA5-99ED-A840D2069429}" srcOrd="3" destOrd="0" presId="urn:microsoft.com/office/officeart/2005/8/layout/hList6"/>
    <dgm:cxn modelId="{80F245BC-A225-4FC7-9C47-27B0A5330AC9}" type="presParOf" srcId="{2875123B-7038-4B48-9E10-7A009C5E9144}" destId="{624165AF-A5DF-4844-AAB1-2B863D2E4EB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722228-DEB1-468F-B5CA-8B41CF4CDBA1}" type="doc">
      <dgm:prSet loTypeId="urn:microsoft.com/office/officeart/2005/8/layout/pyramid2" loCatId="list" qsTypeId="urn:microsoft.com/office/officeart/2005/8/quickstyle/3d9" qsCatId="3D" csTypeId="urn:microsoft.com/office/officeart/2005/8/colors/accent1_2" csCatId="accent1" phldr="1"/>
      <dgm:spPr/>
    </dgm:pt>
    <dgm:pt modelId="{E01B4092-ACBF-48B4-B11A-6FB944FE616C}">
      <dgm:prSet phldrT="[Текст]"/>
      <dgm:spPr/>
      <dgm:t>
        <a:bodyPr/>
        <a:lstStyle/>
        <a:p>
          <a:r>
            <a:rPr lang="en-US" dirty="0"/>
            <a:t>Admin</a:t>
          </a:r>
          <a:endParaRPr lang="ru-RU" dirty="0"/>
        </a:p>
      </dgm:t>
    </dgm:pt>
    <dgm:pt modelId="{6352DE81-07FD-442D-BEE1-459D54218429}" type="parTrans" cxnId="{AD0947B4-E8D4-4C6F-8FD3-AE437A009D84}">
      <dgm:prSet/>
      <dgm:spPr/>
      <dgm:t>
        <a:bodyPr/>
        <a:lstStyle/>
        <a:p>
          <a:endParaRPr lang="ru-RU"/>
        </a:p>
      </dgm:t>
    </dgm:pt>
    <dgm:pt modelId="{70209AAA-A590-4A3D-B1F4-6375EF1C1904}" type="sibTrans" cxnId="{AD0947B4-E8D4-4C6F-8FD3-AE437A009D84}">
      <dgm:prSet/>
      <dgm:spPr/>
      <dgm:t>
        <a:bodyPr/>
        <a:lstStyle/>
        <a:p>
          <a:endParaRPr lang="ru-RU"/>
        </a:p>
      </dgm:t>
    </dgm:pt>
    <dgm:pt modelId="{D91A05DC-3743-4117-AD6C-02928DA2582E}">
      <dgm:prSet phldrT="[Текст]"/>
      <dgm:spPr/>
      <dgm:t>
        <a:bodyPr/>
        <a:lstStyle/>
        <a:p>
          <a:r>
            <a:rPr lang="en-US" dirty="0" err="1"/>
            <a:t>Boshqaruv</a:t>
          </a:r>
          <a:r>
            <a:rPr lang="en-US" dirty="0"/>
            <a:t> </a:t>
          </a:r>
          <a:r>
            <a:rPr lang="en-US" dirty="0" err="1"/>
            <a:t>bo’limi</a:t>
          </a:r>
          <a:endParaRPr lang="ru-RU" dirty="0"/>
        </a:p>
      </dgm:t>
    </dgm:pt>
    <dgm:pt modelId="{17324A5C-11B0-414C-94AF-807604C5F253}" type="parTrans" cxnId="{2C0E9CCA-B0C3-4DA0-9937-28734F16942A}">
      <dgm:prSet/>
      <dgm:spPr/>
      <dgm:t>
        <a:bodyPr/>
        <a:lstStyle/>
        <a:p>
          <a:endParaRPr lang="ru-RU"/>
        </a:p>
      </dgm:t>
    </dgm:pt>
    <dgm:pt modelId="{942E271E-91D5-4419-A7D3-BCB3C315EBE5}" type="sibTrans" cxnId="{2C0E9CCA-B0C3-4DA0-9937-28734F16942A}">
      <dgm:prSet/>
      <dgm:spPr/>
      <dgm:t>
        <a:bodyPr/>
        <a:lstStyle/>
        <a:p>
          <a:endParaRPr lang="ru-RU"/>
        </a:p>
      </dgm:t>
    </dgm:pt>
    <dgm:pt modelId="{3F0085B4-C2AF-4073-9051-D0C9F52C8D0A}">
      <dgm:prSet phldrT="[Текст]"/>
      <dgm:spPr/>
      <dgm:t>
        <a:bodyPr/>
        <a:lstStyle/>
        <a:p>
          <a:r>
            <a:rPr lang="en-US" dirty="0" err="1"/>
            <a:t>Xodimlar</a:t>
          </a:r>
          <a:r>
            <a:rPr lang="en-US" dirty="0"/>
            <a:t> </a:t>
          </a:r>
          <a:r>
            <a:rPr lang="en-US" dirty="0" err="1"/>
            <a:t>bo’limi</a:t>
          </a:r>
          <a:endParaRPr lang="ru-RU" dirty="0"/>
        </a:p>
      </dgm:t>
    </dgm:pt>
    <dgm:pt modelId="{CC6D2E93-013A-4E34-B6AE-DC9C5AABD7D9}" type="parTrans" cxnId="{2F863BD0-43A5-48B0-80A0-FB52C13CC78B}">
      <dgm:prSet/>
      <dgm:spPr/>
      <dgm:t>
        <a:bodyPr/>
        <a:lstStyle/>
        <a:p>
          <a:endParaRPr lang="ru-RU"/>
        </a:p>
      </dgm:t>
    </dgm:pt>
    <dgm:pt modelId="{0155E308-1FF3-409C-AFC4-D1F2FB52BE5E}" type="sibTrans" cxnId="{2F863BD0-43A5-48B0-80A0-FB52C13CC78B}">
      <dgm:prSet/>
      <dgm:spPr/>
      <dgm:t>
        <a:bodyPr/>
        <a:lstStyle/>
        <a:p>
          <a:endParaRPr lang="ru-RU"/>
        </a:p>
      </dgm:t>
    </dgm:pt>
    <dgm:pt modelId="{2AB5B229-C192-46F9-8B4E-FEA674A4AD40}">
      <dgm:prSet phldrT="[Текст]"/>
      <dgm:spPr/>
      <dgm:t>
        <a:bodyPr/>
        <a:lstStyle/>
        <a:p>
          <a:r>
            <a:rPr lang="en-US" dirty="0" err="1"/>
            <a:t>Ishchilar</a:t>
          </a:r>
          <a:r>
            <a:rPr lang="en-US" dirty="0"/>
            <a:t> </a:t>
          </a:r>
          <a:r>
            <a:rPr lang="en-US" dirty="0" err="1"/>
            <a:t>bo’limi</a:t>
          </a:r>
          <a:endParaRPr lang="ru-RU" dirty="0"/>
        </a:p>
      </dgm:t>
    </dgm:pt>
    <dgm:pt modelId="{A0E48D16-8DD5-4C61-8164-39AA6A90284A}" type="parTrans" cxnId="{AAB62B1E-6822-4F35-BA52-996F782A307C}">
      <dgm:prSet/>
      <dgm:spPr/>
      <dgm:t>
        <a:bodyPr/>
        <a:lstStyle/>
        <a:p>
          <a:endParaRPr lang="ru-RU"/>
        </a:p>
      </dgm:t>
    </dgm:pt>
    <dgm:pt modelId="{FF7769A6-A36F-437A-BF6F-372D5D114007}" type="sibTrans" cxnId="{AAB62B1E-6822-4F35-BA52-996F782A307C}">
      <dgm:prSet/>
      <dgm:spPr/>
      <dgm:t>
        <a:bodyPr/>
        <a:lstStyle/>
        <a:p>
          <a:endParaRPr lang="ru-RU"/>
        </a:p>
      </dgm:t>
    </dgm:pt>
    <dgm:pt modelId="{822F9780-E386-4452-A20A-54E0B0914B5F}" type="pres">
      <dgm:prSet presAssocID="{38722228-DEB1-468F-B5CA-8B41CF4CDBA1}" presName="compositeShape" presStyleCnt="0">
        <dgm:presLayoutVars>
          <dgm:dir/>
          <dgm:resizeHandles/>
        </dgm:presLayoutVars>
      </dgm:prSet>
      <dgm:spPr/>
    </dgm:pt>
    <dgm:pt modelId="{4CCA4379-2ACA-4BAD-A320-899BFB5E6717}" type="pres">
      <dgm:prSet presAssocID="{38722228-DEB1-468F-B5CA-8B41CF4CDBA1}" presName="pyramid" presStyleLbl="node1" presStyleIdx="0" presStyleCnt="1"/>
      <dgm:spPr/>
    </dgm:pt>
    <dgm:pt modelId="{A0A3F88E-FD57-4569-A273-5333E18ECA70}" type="pres">
      <dgm:prSet presAssocID="{38722228-DEB1-468F-B5CA-8B41CF4CDBA1}" presName="theList" presStyleCnt="0"/>
      <dgm:spPr/>
    </dgm:pt>
    <dgm:pt modelId="{7EB43E3F-7D91-4A15-9CD2-BE6E0679D170}" type="pres">
      <dgm:prSet presAssocID="{E01B4092-ACBF-48B4-B11A-6FB944FE616C}" presName="aNode" presStyleLbl="fgAcc1" presStyleIdx="0" presStyleCnt="4">
        <dgm:presLayoutVars>
          <dgm:bulletEnabled val="1"/>
        </dgm:presLayoutVars>
      </dgm:prSet>
      <dgm:spPr/>
    </dgm:pt>
    <dgm:pt modelId="{0168E9D9-21D2-4F49-92BA-6C276C894676}" type="pres">
      <dgm:prSet presAssocID="{E01B4092-ACBF-48B4-B11A-6FB944FE616C}" presName="aSpace" presStyleCnt="0"/>
      <dgm:spPr/>
    </dgm:pt>
    <dgm:pt modelId="{7FC7FF85-71E6-4F45-AA26-94B1919691AD}" type="pres">
      <dgm:prSet presAssocID="{D91A05DC-3743-4117-AD6C-02928DA2582E}" presName="aNode" presStyleLbl="fgAcc1" presStyleIdx="1" presStyleCnt="4">
        <dgm:presLayoutVars>
          <dgm:bulletEnabled val="1"/>
        </dgm:presLayoutVars>
      </dgm:prSet>
      <dgm:spPr/>
    </dgm:pt>
    <dgm:pt modelId="{E0F957FB-2CF6-4C50-A6DB-70385E5B19CC}" type="pres">
      <dgm:prSet presAssocID="{D91A05DC-3743-4117-AD6C-02928DA2582E}" presName="aSpace" presStyleCnt="0"/>
      <dgm:spPr/>
    </dgm:pt>
    <dgm:pt modelId="{BD009444-856A-4DD7-9969-759E909202A5}" type="pres">
      <dgm:prSet presAssocID="{3F0085B4-C2AF-4073-9051-D0C9F52C8D0A}" presName="aNode" presStyleLbl="fgAcc1" presStyleIdx="2" presStyleCnt="4">
        <dgm:presLayoutVars>
          <dgm:bulletEnabled val="1"/>
        </dgm:presLayoutVars>
      </dgm:prSet>
      <dgm:spPr/>
    </dgm:pt>
    <dgm:pt modelId="{1E8AD7D7-4784-4AE6-8209-27E4723B4263}" type="pres">
      <dgm:prSet presAssocID="{3F0085B4-C2AF-4073-9051-D0C9F52C8D0A}" presName="aSpace" presStyleCnt="0"/>
      <dgm:spPr/>
    </dgm:pt>
    <dgm:pt modelId="{82C0980E-4877-4660-8D09-E498C3A9E910}" type="pres">
      <dgm:prSet presAssocID="{2AB5B229-C192-46F9-8B4E-FEA674A4AD40}" presName="aNode" presStyleLbl="fgAcc1" presStyleIdx="3" presStyleCnt="4">
        <dgm:presLayoutVars>
          <dgm:bulletEnabled val="1"/>
        </dgm:presLayoutVars>
      </dgm:prSet>
      <dgm:spPr/>
    </dgm:pt>
    <dgm:pt modelId="{0B0537C9-EA30-484C-A464-DA23D74ED95B}" type="pres">
      <dgm:prSet presAssocID="{2AB5B229-C192-46F9-8B4E-FEA674A4AD40}" presName="aSpace" presStyleCnt="0"/>
      <dgm:spPr/>
    </dgm:pt>
  </dgm:ptLst>
  <dgm:cxnLst>
    <dgm:cxn modelId="{AAB62B1E-6822-4F35-BA52-996F782A307C}" srcId="{38722228-DEB1-468F-B5CA-8B41CF4CDBA1}" destId="{2AB5B229-C192-46F9-8B4E-FEA674A4AD40}" srcOrd="3" destOrd="0" parTransId="{A0E48D16-8DD5-4C61-8164-39AA6A90284A}" sibTransId="{FF7769A6-A36F-437A-BF6F-372D5D114007}"/>
    <dgm:cxn modelId="{ABBCD339-2C98-44D2-808D-2B0FF91F483B}" type="presOf" srcId="{2AB5B229-C192-46F9-8B4E-FEA674A4AD40}" destId="{82C0980E-4877-4660-8D09-E498C3A9E910}" srcOrd="0" destOrd="0" presId="urn:microsoft.com/office/officeart/2005/8/layout/pyramid2"/>
    <dgm:cxn modelId="{E513323C-4BA9-4F68-8839-999D4955FCDE}" type="presOf" srcId="{38722228-DEB1-468F-B5CA-8B41CF4CDBA1}" destId="{822F9780-E386-4452-A20A-54E0B0914B5F}" srcOrd="0" destOrd="0" presId="urn:microsoft.com/office/officeart/2005/8/layout/pyramid2"/>
    <dgm:cxn modelId="{C438FE7C-0974-47C0-B6FC-FEEAF0B626AD}" type="presOf" srcId="{3F0085B4-C2AF-4073-9051-D0C9F52C8D0A}" destId="{BD009444-856A-4DD7-9969-759E909202A5}" srcOrd="0" destOrd="0" presId="urn:microsoft.com/office/officeart/2005/8/layout/pyramid2"/>
    <dgm:cxn modelId="{C88C4280-1C8D-40FA-8F4B-7F775F4F46DD}" type="presOf" srcId="{E01B4092-ACBF-48B4-B11A-6FB944FE616C}" destId="{7EB43E3F-7D91-4A15-9CD2-BE6E0679D170}" srcOrd="0" destOrd="0" presId="urn:microsoft.com/office/officeart/2005/8/layout/pyramid2"/>
    <dgm:cxn modelId="{7AC23BA0-0C0F-4819-AB1F-54B11375E733}" type="presOf" srcId="{D91A05DC-3743-4117-AD6C-02928DA2582E}" destId="{7FC7FF85-71E6-4F45-AA26-94B1919691AD}" srcOrd="0" destOrd="0" presId="urn:microsoft.com/office/officeart/2005/8/layout/pyramid2"/>
    <dgm:cxn modelId="{AD0947B4-E8D4-4C6F-8FD3-AE437A009D84}" srcId="{38722228-DEB1-468F-B5CA-8B41CF4CDBA1}" destId="{E01B4092-ACBF-48B4-B11A-6FB944FE616C}" srcOrd="0" destOrd="0" parTransId="{6352DE81-07FD-442D-BEE1-459D54218429}" sibTransId="{70209AAA-A590-4A3D-B1F4-6375EF1C1904}"/>
    <dgm:cxn modelId="{2C0E9CCA-B0C3-4DA0-9937-28734F16942A}" srcId="{38722228-DEB1-468F-B5CA-8B41CF4CDBA1}" destId="{D91A05DC-3743-4117-AD6C-02928DA2582E}" srcOrd="1" destOrd="0" parTransId="{17324A5C-11B0-414C-94AF-807604C5F253}" sibTransId="{942E271E-91D5-4419-A7D3-BCB3C315EBE5}"/>
    <dgm:cxn modelId="{2F863BD0-43A5-48B0-80A0-FB52C13CC78B}" srcId="{38722228-DEB1-468F-B5CA-8B41CF4CDBA1}" destId="{3F0085B4-C2AF-4073-9051-D0C9F52C8D0A}" srcOrd="2" destOrd="0" parTransId="{CC6D2E93-013A-4E34-B6AE-DC9C5AABD7D9}" sibTransId="{0155E308-1FF3-409C-AFC4-D1F2FB52BE5E}"/>
    <dgm:cxn modelId="{3840177C-4FFE-4799-8217-CF957B637A83}" type="presParOf" srcId="{822F9780-E386-4452-A20A-54E0B0914B5F}" destId="{4CCA4379-2ACA-4BAD-A320-899BFB5E6717}" srcOrd="0" destOrd="0" presId="urn:microsoft.com/office/officeart/2005/8/layout/pyramid2"/>
    <dgm:cxn modelId="{4F5AA656-03E0-45EE-9C0F-3C59BF820A3E}" type="presParOf" srcId="{822F9780-E386-4452-A20A-54E0B0914B5F}" destId="{A0A3F88E-FD57-4569-A273-5333E18ECA70}" srcOrd="1" destOrd="0" presId="urn:microsoft.com/office/officeart/2005/8/layout/pyramid2"/>
    <dgm:cxn modelId="{FE5B61DC-D3DC-46C8-A4A9-367F8568D896}" type="presParOf" srcId="{A0A3F88E-FD57-4569-A273-5333E18ECA70}" destId="{7EB43E3F-7D91-4A15-9CD2-BE6E0679D170}" srcOrd="0" destOrd="0" presId="urn:microsoft.com/office/officeart/2005/8/layout/pyramid2"/>
    <dgm:cxn modelId="{E5B1FF49-3DEB-42C2-ADAC-BB83619797CF}" type="presParOf" srcId="{A0A3F88E-FD57-4569-A273-5333E18ECA70}" destId="{0168E9D9-21D2-4F49-92BA-6C276C894676}" srcOrd="1" destOrd="0" presId="urn:microsoft.com/office/officeart/2005/8/layout/pyramid2"/>
    <dgm:cxn modelId="{AC9D9950-0B96-4142-869F-FCCD2BCF7326}" type="presParOf" srcId="{A0A3F88E-FD57-4569-A273-5333E18ECA70}" destId="{7FC7FF85-71E6-4F45-AA26-94B1919691AD}" srcOrd="2" destOrd="0" presId="urn:microsoft.com/office/officeart/2005/8/layout/pyramid2"/>
    <dgm:cxn modelId="{FB90EBDC-F32E-4B76-9711-F897D607ED6C}" type="presParOf" srcId="{A0A3F88E-FD57-4569-A273-5333E18ECA70}" destId="{E0F957FB-2CF6-4C50-A6DB-70385E5B19CC}" srcOrd="3" destOrd="0" presId="urn:microsoft.com/office/officeart/2005/8/layout/pyramid2"/>
    <dgm:cxn modelId="{0597060F-86C8-47C0-96B4-048459ECF61A}" type="presParOf" srcId="{A0A3F88E-FD57-4569-A273-5333E18ECA70}" destId="{BD009444-856A-4DD7-9969-759E909202A5}" srcOrd="4" destOrd="0" presId="urn:microsoft.com/office/officeart/2005/8/layout/pyramid2"/>
    <dgm:cxn modelId="{5FD27E0A-2372-4DD9-8C52-29D1FFD9BE16}" type="presParOf" srcId="{A0A3F88E-FD57-4569-A273-5333E18ECA70}" destId="{1E8AD7D7-4784-4AE6-8209-27E4723B4263}" srcOrd="5" destOrd="0" presId="urn:microsoft.com/office/officeart/2005/8/layout/pyramid2"/>
    <dgm:cxn modelId="{CE323DDB-3E89-47E2-80BC-2C1DB6D277D8}" type="presParOf" srcId="{A0A3F88E-FD57-4569-A273-5333E18ECA70}" destId="{82C0980E-4877-4660-8D09-E498C3A9E910}" srcOrd="6" destOrd="0" presId="urn:microsoft.com/office/officeart/2005/8/layout/pyramid2"/>
    <dgm:cxn modelId="{29A4E9FB-F3C6-426F-A581-9390875E8419}" type="presParOf" srcId="{A0A3F88E-FD57-4569-A273-5333E18ECA70}" destId="{0B0537C9-EA30-484C-A464-DA23D74ED95B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DE12C-1CB0-496D-9CB2-7903F8458A1D}">
      <dsp:nvSpPr>
        <dsp:cNvPr id="0" name=""/>
        <dsp:cNvSpPr/>
      </dsp:nvSpPr>
      <dsp:spPr>
        <a:xfrm rot="16200000">
          <a:off x="-468931" y="468931"/>
          <a:ext cx="3881437" cy="294357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WORKER</a:t>
          </a:r>
          <a:endParaRPr lang="ru-RU" sz="35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accent2">
                  <a:lumMod val="50000"/>
                </a:schemeClr>
              </a:solidFill>
            </a:rPr>
            <a:t>ISH REJA</a:t>
          </a:r>
          <a:endParaRPr lang="ru-RU" sz="2100" kern="1200" dirty="0">
            <a:solidFill>
              <a:schemeClr val="accent2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accent2">
                  <a:lumMod val="50000"/>
                </a:schemeClr>
              </a:solidFill>
            </a:rPr>
            <a:t>ISH VAQTI</a:t>
          </a:r>
          <a:endParaRPr lang="ru-RU" sz="2100" kern="1200" dirty="0">
            <a:solidFill>
              <a:schemeClr val="accent2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accent2">
                  <a:lumMod val="50000"/>
                </a:schemeClr>
              </a:solidFill>
            </a:rPr>
            <a:t>DAVOMAT</a:t>
          </a:r>
          <a:endParaRPr lang="ru-RU" sz="2100" kern="1200" dirty="0">
            <a:solidFill>
              <a:schemeClr val="accent2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accent2">
                  <a:lumMod val="50000"/>
                </a:schemeClr>
              </a:solidFill>
            </a:rPr>
            <a:t>ISH FAOLLIGI</a:t>
          </a:r>
          <a:endParaRPr lang="ru-RU" sz="2100" kern="1200" dirty="0">
            <a:solidFill>
              <a:schemeClr val="accent2">
                <a:lumMod val="50000"/>
              </a:schemeClr>
            </a:solidFill>
          </a:endParaRPr>
        </a:p>
      </dsp:txBody>
      <dsp:txXfrm rot="5400000">
        <a:off x="1" y="776286"/>
        <a:ext cx="2943573" cy="2328863"/>
      </dsp:txXfrm>
    </dsp:sp>
    <dsp:sp modelId="{FC14D033-EF41-411A-A258-5D894B58FF41}">
      <dsp:nvSpPr>
        <dsp:cNvPr id="0" name=""/>
        <dsp:cNvSpPr/>
      </dsp:nvSpPr>
      <dsp:spPr>
        <a:xfrm rot="16200000">
          <a:off x="2696542" y="468931"/>
          <a:ext cx="3881437" cy="294357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FIRM</a:t>
          </a:r>
          <a:endParaRPr lang="ru-RU" sz="26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accent2">
                  <a:lumMod val="50000"/>
                </a:schemeClr>
              </a:solidFill>
            </a:rPr>
            <a:t>BOSHQARUVCHILAR</a:t>
          </a:r>
          <a:endParaRPr lang="ru-RU" sz="2100" kern="1200" dirty="0">
            <a:solidFill>
              <a:schemeClr val="accent2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accent2">
                  <a:lumMod val="50000"/>
                </a:schemeClr>
              </a:solidFill>
            </a:rPr>
            <a:t>XODIMLAR</a:t>
          </a:r>
          <a:endParaRPr lang="ru-RU" sz="2100" kern="1200" dirty="0">
            <a:solidFill>
              <a:schemeClr val="accent2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accent2">
                  <a:lumMod val="50000"/>
                </a:schemeClr>
              </a:solidFill>
            </a:rPr>
            <a:t>ISH REJALAR</a:t>
          </a:r>
          <a:endParaRPr lang="ru-RU" sz="2100" kern="1200" dirty="0">
            <a:solidFill>
              <a:schemeClr val="accent2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accent2">
                  <a:lumMod val="50000"/>
                </a:schemeClr>
              </a:solidFill>
            </a:rPr>
            <a:t>ISH JARAYONI</a:t>
          </a:r>
          <a:endParaRPr lang="ru-RU" sz="2100" kern="1200" dirty="0">
            <a:solidFill>
              <a:schemeClr val="accent2">
                <a:lumMod val="50000"/>
              </a:schemeClr>
            </a:solidFill>
          </a:endParaRPr>
        </a:p>
      </dsp:txBody>
      <dsp:txXfrm rot="5400000">
        <a:off x="3165474" y="776286"/>
        <a:ext cx="2943573" cy="2328863"/>
      </dsp:txXfrm>
    </dsp:sp>
    <dsp:sp modelId="{624165AF-A5DF-4844-AAB1-2B863D2E4EBC}">
      <dsp:nvSpPr>
        <dsp:cNvPr id="0" name=""/>
        <dsp:cNvSpPr/>
      </dsp:nvSpPr>
      <dsp:spPr>
        <a:xfrm rot="16200000">
          <a:off x="5860883" y="468931"/>
          <a:ext cx="3881437" cy="294357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Ministry of Personnel </a:t>
          </a:r>
          <a:endParaRPr lang="ru-RU" sz="26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solidFill>
                <a:schemeClr val="accent2">
                  <a:lumMod val="50000"/>
                </a:schemeClr>
              </a:solidFill>
            </a:rPr>
            <a:t>Boshqaruv</a:t>
          </a:r>
          <a:r>
            <a:rPr lang="en-US" sz="210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sz="2100" kern="1200" dirty="0" err="1">
              <a:solidFill>
                <a:schemeClr val="accent2">
                  <a:lumMod val="50000"/>
                </a:schemeClr>
              </a:solidFill>
            </a:rPr>
            <a:t>axborotlar</a:t>
          </a:r>
          <a:endParaRPr lang="ru-RU" sz="2100" kern="1200" dirty="0">
            <a:solidFill>
              <a:schemeClr val="accent2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solidFill>
                <a:schemeClr val="accent2">
                  <a:lumMod val="50000"/>
                </a:schemeClr>
              </a:solidFill>
            </a:rPr>
            <a:t>Moliyaviy</a:t>
          </a:r>
          <a:r>
            <a:rPr lang="en-US" sz="210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sz="2100" kern="1200" dirty="0" err="1">
              <a:solidFill>
                <a:schemeClr val="accent2">
                  <a:lumMod val="50000"/>
                </a:schemeClr>
              </a:solidFill>
            </a:rPr>
            <a:t>axborotlar</a:t>
          </a:r>
          <a:endParaRPr lang="ru-RU" sz="2100" kern="1200" dirty="0">
            <a:solidFill>
              <a:schemeClr val="accent2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solidFill>
                <a:schemeClr val="accent2">
                  <a:lumMod val="50000"/>
                </a:schemeClr>
              </a:solidFill>
            </a:rPr>
            <a:t>Ilmiy</a:t>
          </a:r>
          <a:r>
            <a:rPr lang="en-US" sz="210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sz="2100" kern="1200" dirty="0" err="1">
              <a:solidFill>
                <a:schemeClr val="accent2">
                  <a:lumMod val="50000"/>
                </a:schemeClr>
              </a:solidFill>
            </a:rPr>
            <a:t>axborot</a:t>
          </a:r>
          <a:endParaRPr lang="ru-RU" sz="2100" kern="1200" dirty="0">
            <a:solidFill>
              <a:schemeClr val="accent2">
                <a:lumMod val="50000"/>
              </a:schemeClr>
            </a:solidFill>
          </a:endParaRPr>
        </a:p>
      </dsp:txBody>
      <dsp:txXfrm rot="5400000">
        <a:off x="6329815" y="776286"/>
        <a:ext cx="2943573" cy="2328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A4379-2ACA-4BAD-A320-899BFB5E6717}">
      <dsp:nvSpPr>
        <dsp:cNvPr id="0" name=""/>
        <dsp:cNvSpPr/>
      </dsp:nvSpPr>
      <dsp:spPr>
        <a:xfrm>
          <a:off x="1729401" y="0"/>
          <a:ext cx="5022574" cy="502257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B43E3F-7D91-4A15-9CD2-BE6E0679D170}">
      <dsp:nvSpPr>
        <dsp:cNvPr id="0" name=""/>
        <dsp:cNvSpPr/>
      </dsp:nvSpPr>
      <dsp:spPr>
        <a:xfrm>
          <a:off x="4240688" y="502747"/>
          <a:ext cx="3264673" cy="8926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Admin</a:t>
          </a:r>
          <a:endParaRPr lang="ru-RU" sz="2900" kern="1200" dirty="0"/>
        </a:p>
      </dsp:txBody>
      <dsp:txXfrm>
        <a:off x="4284265" y="546324"/>
        <a:ext cx="3177519" cy="805530"/>
      </dsp:txXfrm>
    </dsp:sp>
    <dsp:sp modelId="{7FC7FF85-71E6-4F45-AA26-94B1919691AD}">
      <dsp:nvSpPr>
        <dsp:cNvPr id="0" name=""/>
        <dsp:cNvSpPr/>
      </dsp:nvSpPr>
      <dsp:spPr>
        <a:xfrm>
          <a:off x="4240688" y="1507017"/>
          <a:ext cx="3264673" cy="8926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Boshqaruv</a:t>
          </a:r>
          <a:r>
            <a:rPr lang="en-US" sz="2900" kern="1200" dirty="0"/>
            <a:t> </a:t>
          </a:r>
          <a:r>
            <a:rPr lang="en-US" sz="2900" kern="1200" dirty="0" err="1"/>
            <a:t>bo’limi</a:t>
          </a:r>
          <a:endParaRPr lang="ru-RU" sz="2900" kern="1200" dirty="0"/>
        </a:p>
      </dsp:txBody>
      <dsp:txXfrm>
        <a:off x="4284265" y="1550594"/>
        <a:ext cx="3177519" cy="805530"/>
      </dsp:txXfrm>
    </dsp:sp>
    <dsp:sp modelId="{BD009444-856A-4DD7-9969-759E909202A5}">
      <dsp:nvSpPr>
        <dsp:cNvPr id="0" name=""/>
        <dsp:cNvSpPr/>
      </dsp:nvSpPr>
      <dsp:spPr>
        <a:xfrm>
          <a:off x="4240688" y="2511286"/>
          <a:ext cx="3264673" cy="8926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Xodimlar</a:t>
          </a:r>
          <a:r>
            <a:rPr lang="en-US" sz="2900" kern="1200" dirty="0"/>
            <a:t> </a:t>
          </a:r>
          <a:r>
            <a:rPr lang="en-US" sz="2900" kern="1200" dirty="0" err="1"/>
            <a:t>bo’limi</a:t>
          </a:r>
          <a:endParaRPr lang="ru-RU" sz="2900" kern="1200" dirty="0"/>
        </a:p>
      </dsp:txBody>
      <dsp:txXfrm>
        <a:off x="4284265" y="2554863"/>
        <a:ext cx="3177519" cy="805530"/>
      </dsp:txXfrm>
    </dsp:sp>
    <dsp:sp modelId="{82C0980E-4877-4660-8D09-E498C3A9E910}">
      <dsp:nvSpPr>
        <dsp:cNvPr id="0" name=""/>
        <dsp:cNvSpPr/>
      </dsp:nvSpPr>
      <dsp:spPr>
        <a:xfrm>
          <a:off x="4240688" y="3515556"/>
          <a:ext cx="3264673" cy="8926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Ishchilar</a:t>
          </a:r>
          <a:r>
            <a:rPr lang="en-US" sz="2900" kern="1200" dirty="0"/>
            <a:t> </a:t>
          </a:r>
          <a:r>
            <a:rPr lang="en-US" sz="2900" kern="1200" dirty="0" err="1"/>
            <a:t>bo’limi</a:t>
          </a:r>
          <a:endParaRPr lang="ru-RU" sz="2900" kern="1200" dirty="0"/>
        </a:p>
      </dsp:txBody>
      <dsp:txXfrm>
        <a:off x="4284265" y="3559133"/>
        <a:ext cx="3177519" cy="805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ED5F-E11D-4DCA-994C-8A9507235295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31A-B2CF-4A92-9B00-75314F979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95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ED5F-E11D-4DCA-994C-8A9507235295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31A-B2CF-4A92-9B00-75314F979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23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ED5F-E11D-4DCA-994C-8A9507235295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31A-B2CF-4A92-9B00-75314F979C8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7426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ED5F-E11D-4DCA-994C-8A9507235295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31A-B2CF-4A92-9B00-75314F979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32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ED5F-E11D-4DCA-994C-8A9507235295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31A-B2CF-4A92-9B00-75314F979C8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503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ED5F-E11D-4DCA-994C-8A9507235295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31A-B2CF-4A92-9B00-75314F979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94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ED5F-E11D-4DCA-994C-8A9507235295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31A-B2CF-4A92-9B00-75314F979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813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ED5F-E11D-4DCA-994C-8A9507235295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31A-B2CF-4A92-9B00-75314F979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44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ED5F-E11D-4DCA-994C-8A9507235295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31A-B2CF-4A92-9B00-75314F979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84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ED5F-E11D-4DCA-994C-8A9507235295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31A-B2CF-4A92-9B00-75314F979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17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ED5F-E11D-4DCA-994C-8A9507235295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31A-B2CF-4A92-9B00-75314F979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29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ED5F-E11D-4DCA-994C-8A9507235295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31A-B2CF-4A92-9B00-75314F979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17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ED5F-E11D-4DCA-994C-8A9507235295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31A-B2CF-4A92-9B00-75314F979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14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ED5F-E11D-4DCA-994C-8A9507235295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31A-B2CF-4A92-9B00-75314F979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68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ED5F-E11D-4DCA-994C-8A9507235295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31A-B2CF-4A92-9B00-75314F979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90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31A-B2CF-4A92-9B00-75314F979C82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ED5F-E11D-4DCA-994C-8A9507235295}" type="datetimeFigureOut">
              <a:rPr lang="ru-RU" smtClean="0"/>
              <a:t>04.04.2023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23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ED5F-E11D-4DCA-994C-8A9507235295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FA831A-B2CF-4A92-9B00-75314F979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2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ilversilver2213@gmail.com?subject=Say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894D6-B35B-4E88-B9B4-B78558223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285" y="1180179"/>
            <a:ext cx="7766936" cy="2618040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Hodimlarning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kelib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ketishini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nazorat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qilish</a:t>
            </a:r>
            <a:br>
              <a:rPr lang="ru-RU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Officega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hodimlarning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kelib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ketishini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nazorat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qilsh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tizimi</a:t>
            </a:r>
            <a:br>
              <a:rPr lang="ru-RU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(Work time tracking)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79B53B-F30B-47B9-A6D1-C2C574E07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981" y="3798219"/>
            <a:ext cx="7766936" cy="2491409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 consultant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Niyozmatova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Kumushoy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Ergash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qizi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mailto:silversilver2213@gmail.com?subject=</a:t>
            </a:r>
            <a:r>
              <a:rPr lang="en-US" sz="1800" b="1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Sayt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29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CC783-CA16-4D57-B9E3-09077942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09" y="712926"/>
            <a:ext cx="8596668" cy="1320800"/>
          </a:xfrm>
        </p:spPr>
        <p:txBody>
          <a:bodyPr/>
          <a:lstStyle/>
          <a:p>
            <a:pPr algn="ctr"/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Ministry of Personnel structure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77388CFF-4599-4FD1-82F8-550C4443D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783360"/>
              </p:ext>
            </p:extLst>
          </p:nvPr>
        </p:nvGraphicFramePr>
        <p:xfrm>
          <a:off x="677862" y="2160588"/>
          <a:ext cx="9274521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Стрелка: изогнутая вниз 10">
            <a:extLst>
              <a:ext uri="{FF2B5EF4-FFF2-40B4-BE49-F238E27FC236}">
                <a16:creationId xmlns:a16="http://schemas.microsoft.com/office/drawing/2014/main" id="{71A24C50-B125-4242-A409-548AF38B6809}"/>
              </a:ext>
            </a:extLst>
          </p:cNvPr>
          <p:cNvSpPr/>
          <p:nvPr/>
        </p:nvSpPr>
        <p:spPr>
          <a:xfrm>
            <a:off x="1389642" y="1458982"/>
            <a:ext cx="3167269" cy="980661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Стрелка: изогнутая вниз 12">
            <a:extLst>
              <a:ext uri="{FF2B5EF4-FFF2-40B4-BE49-F238E27FC236}">
                <a16:creationId xmlns:a16="http://schemas.microsoft.com/office/drawing/2014/main" id="{08B1ACB9-0D3B-47F2-88D4-591E0DB8E7C3}"/>
              </a:ext>
            </a:extLst>
          </p:cNvPr>
          <p:cNvSpPr/>
          <p:nvPr/>
        </p:nvSpPr>
        <p:spPr>
          <a:xfrm>
            <a:off x="5122443" y="1670257"/>
            <a:ext cx="3167269" cy="980661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611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E4603-FC57-441C-8130-4D70281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340138"/>
            <a:ext cx="8596668" cy="1320800"/>
          </a:xfrm>
        </p:spPr>
        <p:txBody>
          <a:bodyPr>
            <a:normAutofit/>
            <a:scene3d>
              <a:camera prst="perspectiveHeroicExtremeRightFacing"/>
              <a:lightRig rig="threePt" dir="t"/>
            </a:scene3d>
          </a:bodyPr>
          <a:lstStyle/>
          <a:p>
            <a:pPr algn="ctr"/>
            <a:r>
              <a:rPr lang="en-US" sz="4400" dirty="0" err="1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Tizimdagi</a:t>
            </a:r>
            <a:r>
              <a:rPr lang="en-US" sz="4400" dirty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asosiy</a:t>
            </a:r>
            <a:r>
              <a:rPr lang="en-US" sz="4400" dirty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profillar</a:t>
            </a:r>
            <a:endParaRPr lang="ru-RU" sz="4400" dirty="0">
              <a:ln w="0">
                <a:solidFill>
                  <a:schemeClr val="accent2">
                    <a:lumMod val="50000"/>
                  </a:schemeClr>
                </a:solidFill>
              </a:ln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1CC0985-41FD-4859-A220-C6994199F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756483"/>
              </p:ext>
            </p:extLst>
          </p:nvPr>
        </p:nvGraphicFramePr>
        <p:xfrm>
          <a:off x="677862" y="834888"/>
          <a:ext cx="9234763" cy="502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450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40862-B4AA-4F1E-BB23-5EEC3A28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Boshqaruv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bo’limi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profili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asosiy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vazifalari</a:t>
            </a:r>
            <a:endParaRPr lang="ru-RU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BB1BED9-724E-43DC-9553-82A828A36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637523"/>
              </p:ext>
            </p:extLst>
          </p:nvPr>
        </p:nvGraphicFramePr>
        <p:xfrm>
          <a:off x="558593" y="1645257"/>
          <a:ext cx="8596312" cy="3605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72699110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501898278"/>
                    </a:ext>
                  </a:extLst>
                </a:gridCol>
              </a:tblGrid>
              <a:tr h="4804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tx2"/>
                          </a:solidFill>
                        </a:rPr>
                        <a:t>Boshqaruv</a:t>
                      </a:r>
                      <a:r>
                        <a:rPr lang="en-US" sz="28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2"/>
                          </a:solidFill>
                        </a:rPr>
                        <a:t>strukturasi</a:t>
                      </a:r>
                      <a:endParaRPr lang="ru-RU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tx2"/>
                          </a:solidFill>
                        </a:rPr>
                        <a:t>Xodimlar</a:t>
                      </a:r>
                      <a:endParaRPr lang="ru-RU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74554"/>
                  </a:ext>
                </a:extLst>
              </a:tr>
              <a:tr h="52670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81426"/>
                  </a:ext>
                </a:extLst>
              </a:tr>
              <a:tr h="2241193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dirty="0" err="1"/>
                        <a:t>Boshqaruv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bo`limi</a:t>
                      </a:r>
                      <a:endParaRPr lang="ru-RU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 err="1"/>
                        <a:t>Xodimlar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bo’limi</a:t>
                      </a:r>
                      <a:endParaRPr lang="en-US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 err="1"/>
                        <a:t>Ishchi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bo’limi</a:t>
                      </a:r>
                      <a:endParaRPr lang="en-U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 err="1"/>
                        <a:t>Xodimlar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bazasi</a:t>
                      </a:r>
                      <a:endParaRPr lang="en-US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 err="1"/>
                        <a:t>Xodimlarni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biriktirish</a:t>
                      </a:r>
                      <a:endParaRPr lang="en-US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 err="1"/>
                        <a:t>Akount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yaratish</a:t>
                      </a:r>
                      <a:r>
                        <a:rPr lang="en-US" dirty="0"/>
                        <a:t> 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 err="1"/>
                        <a:t>Xodimlar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ro’yxati</a:t>
                      </a:r>
                      <a:endParaRPr lang="en-US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23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16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09E55-2507-4971-8881-4D25E7C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Boshqaruv</a:t>
            </a:r>
            <a:r>
              <a:rPr lang="en-US" dirty="0"/>
              <a:t> </a:t>
            </a:r>
            <a:r>
              <a:rPr lang="en-US" dirty="0" err="1"/>
              <a:t>bo`limi</a:t>
            </a:r>
            <a:r>
              <a:rPr lang="en-US" dirty="0"/>
              <a:t> </a:t>
            </a:r>
            <a:r>
              <a:rPr lang="en-US" dirty="0" err="1"/>
              <a:t>vazifalari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5749633-7240-4916-81BE-211FB7C6C4BA}"/>
              </a:ext>
            </a:extLst>
          </p:cNvPr>
          <p:cNvSpPr/>
          <p:nvPr/>
        </p:nvSpPr>
        <p:spPr>
          <a:xfrm>
            <a:off x="690586" y="1775791"/>
            <a:ext cx="2385392" cy="3538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Mutaxasislik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Xodimlar</a:t>
            </a:r>
            <a:r>
              <a:rPr lang="en-US" dirty="0"/>
              <a:t> </a:t>
            </a:r>
            <a:r>
              <a:rPr lang="en-US" dirty="0" err="1"/>
              <a:t>bazasi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Xodimlarni</a:t>
            </a:r>
            <a:r>
              <a:rPr lang="en-US" dirty="0"/>
              <a:t> </a:t>
            </a:r>
            <a:r>
              <a:rPr lang="en-US" dirty="0" err="1"/>
              <a:t>biriktirish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Xodimlar</a:t>
            </a:r>
            <a:r>
              <a:rPr lang="en-US" dirty="0"/>
              <a:t> </a:t>
            </a:r>
            <a:r>
              <a:rPr lang="en-US" dirty="0" err="1"/>
              <a:t>ro`yxati</a:t>
            </a: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41A3A79-FC58-4B9A-ADBC-C1E9C6523671}"/>
              </a:ext>
            </a:extLst>
          </p:cNvPr>
          <p:cNvSpPr/>
          <p:nvPr/>
        </p:nvSpPr>
        <p:spPr>
          <a:xfrm>
            <a:off x="3531180" y="1775791"/>
            <a:ext cx="2385392" cy="3538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Chetlashtirish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Ta`til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Ishni</a:t>
            </a:r>
            <a:r>
              <a:rPr lang="en-US" dirty="0"/>
              <a:t> </a:t>
            </a:r>
            <a:r>
              <a:rPr lang="en-US" dirty="0" err="1"/>
              <a:t>tugatish</a:t>
            </a: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FB9EA4C-1682-4E31-9FCA-88C21314648F}"/>
              </a:ext>
            </a:extLst>
          </p:cNvPr>
          <p:cNvSpPr/>
          <p:nvPr/>
        </p:nvSpPr>
        <p:spPr>
          <a:xfrm>
            <a:off x="6385026" y="1775791"/>
            <a:ext cx="2385392" cy="3538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/>
              <a:t>reja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biriktirish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Nazorat</a:t>
            </a:r>
            <a:r>
              <a:rPr lang="en-US" dirty="0"/>
              <a:t> </a:t>
            </a:r>
            <a:r>
              <a:rPr lang="en-US" dirty="0" err="1"/>
              <a:t>jadvali</a:t>
            </a: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D511B12D-BC4C-4E9D-8334-637ADB53126F}"/>
              </a:ext>
            </a:extLst>
          </p:cNvPr>
          <p:cNvSpPr/>
          <p:nvPr/>
        </p:nvSpPr>
        <p:spPr>
          <a:xfrm>
            <a:off x="962256" y="1941442"/>
            <a:ext cx="1842052" cy="887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Xodimlar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D009FD0-733E-4F8D-A832-AEEE3156D611}"/>
              </a:ext>
            </a:extLst>
          </p:cNvPr>
          <p:cNvSpPr/>
          <p:nvPr/>
        </p:nvSpPr>
        <p:spPr>
          <a:xfrm>
            <a:off x="3802850" y="1941443"/>
            <a:ext cx="1842052" cy="887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Ishchi</a:t>
            </a:r>
            <a:r>
              <a:rPr lang="en-US" dirty="0"/>
              <a:t> status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488343-0B62-4F5C-8EAE-0F6C3556951D}"/>
              </a:ext>
            </a:extLst>
          </p:cNvPr>
          <p:cNvSpPr/>
          <p:nvPr/>
        </p:nvSpPr>
        <p:spPr>
          <a:xfrm>
            <a:off x="6656696" y="1941442"/>
            <a:ext cx="1842052" cy="887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/>
              <a:t>jarayoni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54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B19F7-0BC6-43C0-AE05-CEC9DF1D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Xodimlarning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vazifalari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4D4FB22-C363-4FE4-A83E-AE456993A4C5}"/>
              </a:ext>
            </a:extLst>
          </p:cNvPr>
          <p:cNvSpPr/>
          <p:nvPr/>
        </p:nvSpPr>
        <p:spPr>
          <a:xfrm>
            <a:off x="677334" y="2994991"/>
            <a:ext cx="2715223" cy="235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/>
              <a:t>reja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Nazorat</a:t>
            </a:r>
            <a:r>
              <a:rPr lang="en-US" dirty="0"/>
              <a:t> </a:t>
            </a:r>
            <a:r>
              <a:rPr lang="en-US" dirty="0" err="1"/>
              <a:t>jadvali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Davomat</a:t>
            </a:r>
            <a:r>
              <a:rPr lang="en-US" dirty="0"/>
              <a:t> </a:t>
            </a:r>
            <a:r>
              <a:rPr lang="en-US" dirty="0" err="1"/>
              <a:t>jurnali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jarayoni</a:t>
            </a: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1BD804-3EDB-4B7B-BC0F-99C16C430659}"/>
              </a:ext>
            </a:extLst>
          </p:cNvPr>
          <p:cNvSpPr/>
          <p:nvPr/>
        </p:nvSpPr>
        <p:spPr>
          <a:xfrm>
            <a:off x="6756088" y="2994991"/>
            <a:ext cx="2715223" cy="235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Profilni</a:t>
            </a:r>
            <a:r>
              <a:rPr lang="en-US" dirty="0"/>
              <a:t> </a:t>
            </a:r>
            <a:r>
              <a:rPr lang="en-US" dirty="0" err="1"/>
              <a:t>sozlash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Xabarlar</a:t>
            </a:r>
            <a:r>
              <a:rPr lang="en-US" dirty="0"/>
              <a:t> </a:t>
            </a:r>
            <a:r>
              <a:rPr lang="en-US" dirty="0" err="1"/>
              <a:t>almashish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Kirishlar</a:t>
            </a:r>
            <a:r>
              <a:rPr lang="en-US" dirty="0"/>
              <a:t> </a:t>
            </a:r>
            <a:r>
              <a:rPr lang="en-US" dirty="0" err="1"/>
              <a:t>tarixi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F677F64-9861-43D4-9212-100574753C46}"/>
              </a:ext>
            </a:extLst>
          </p:cNvPr>
          <p:cNvSpPr/>
          <p:nvPr/>
        </p:nvSpPr>
        <p:spPr>
          <a:xfrm>
            <a:off x="3716711" y="2994991"/>
            <a:ext cx="2715223" cy="235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Shaxsiy</a:t>
            </a:r>
            <a:r>
              <a:rPr lang="en-US" dirty="0"/>
              <a:t> </a:t>
            </a:r>
            <a:r>
              <a:rPr lang="en-US" dirty="0" err="1"/>
              <a:t>ma`lumotlar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/>
              <a:t>tanlash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Shartnoma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Yutuqlar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Xujjatlari</a:t>
            </a:r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C087C00-453C-4E81-9BC6-F5EDBF5EC66D}"/>
              </a:ext>
            </a:extLst>
          </p:cNvPr>
          <p:cNvSpPr/>
          <p:nvPr/>
        </p:nvSpPr>
        <p:spPr>
          <a:xfrm>
            <a:off x="980660" y="2438400"/>
            <a:ext cx="20938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Ish</a:t>
            </a:r>
            <a:r>
              <a:rPr lang="en-US" sz="2400" dirty="0"/>
              <a:t> </a:t>
            </a:r>
            <a:r>
              <a:rPr lang="en-US" sz="2400" dirty="0" err="1"/>
              <a:t>jarayoni</a:t>
            </a:r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8E0C816-8BED-478C-A562-9674C4AC2602}"/>
              </a:ext>
            </a:extLst>
          </p:cNvPr>
          <p:cNvSpPr/>
          <p:nvPr/>
        </p:nvSpPr>
        <p:spPr>
          <a:xfrm>
            <a:off x="7066777" y="2514600"/>
            <a:ext cx="20938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Servislar</a:t>
            </a:r>
            <a:endParaRPr lang="ru-RU" sz="2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5A768F1-F28B-4D5E-A94F-CFCE5BC92AA7}"/>
              </a:ext>
            </a:extLst>
          </p:cNvPr>
          <p:cNvSpPr/>
          <p:nvPr/>
        </p:nvSpPr>
        <p:spPr>
          <a:xfrm>
            <a:off x="4027400" y="2514600"/>
            <a:ext cx="20938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Xodimlar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4392735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163</Words>
  <Application>Microsoft Office PowerPoint</Application>
  <PresentationFormat>Широкоэкранный</PresentationFormat>
  <Paragraphs>67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Wingdings 3</vt:lpstr>
      <vt:lpstr>Аспект</vt:lpstr>
      <vt:lpstr>Hodimlarning kelib ketishini nazorat qilish Officega hodimlarning kelib ketishini nazorat qilsh tizimi (Work time tracking) </vt:lpstr>
      <vt:lpstr>Ministry of Personnel structure </vt:lpstr>
      <vt:lpstr>Tizimdagi asosiy profillar</vt:lpstr>
      <vt:lpstr>Boshqaruv bo’limi profili asosiy vazifalari</vt:lpstr>
      <vt:lpstr>Boshqaruv bo`limi vazifalari.</vt:lpstr>
      <vt:lpstr>Xodimlarning asosiy profil vazifalari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Hodimlarning kelib ketishini nazorat qilish Officega hodimlarning kelib ketishini nazorat qilsh tizimi (Work time tracking)</dc:title>
  <dc:creator>Professional</dc:creator>
  <cp:lastModifiedBy>Professional</cp:lastModifiedBy>
  <cp:revision>11</cp:revision>
  <dcterms:created xsi:type="dcterms:W3CDTF">2023-03-28T05:32:52Z</dcterms:created>
  <dcterms:modified xsi:type="dcterms:W3CDTF">2023-04-04T05:17:14Z</dcterms:modified>
</cp:coreProperties>
</file>