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notesMasterIdLst>
    <p:notesMasterId r:id="rId12"/>
  </p:notesMasterIdLst>
  <p:sldIdLst>
    <p:sldId id="256" r:id="rId2"/>
    <p:sldId id="257" r:id="rId3"/>
    <p:sldId id="267" r:id="rId4"/>
    <p:sldId id="266" r:id="rId5"/>
    <p:sldId id="268" r:id="rId6"/>
    <p:sldId id="269" r:id="rId7"/>
    <p:sldId id="263" r:id="rId8"/>
    <p:sldId id="262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CF158-883E-463F-B39C-6E9C6C7443D8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62D27-B03B-4DE5-854A-E5C124FDF7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05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7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96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01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33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0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68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64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955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13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1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4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A0BA78-C1E2-4D81-83D7-57F3DBAB0BAA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15E18-3D19-4753-AC47-348146B1D71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2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48915" y="2168652"/>
            <a:ext cx="6694170" cy="1669923"/>
          </a:xfrm>
        </p:spPr>
        <p:txBody>
          <a:bodyPr/>
          <a:lstStyle/>
          <a:p>
            <a:pPr algn="ctr"/>
            <a:r>
              <a:rPr lang="ru-RU" sz="8000" b="1" dirty="0"/>
              <a:t>«</a:t>
            </a:r>
            <a:r>
              <a:rPr lang="ru-RU" sz="8000" b="1" dirty="0" err="1"/>
              <a:t>Арканоид</a:t>
            </a:r>
            <a:r>
              <a:rPr lang="ru-RU" sz="8000" b="1" dirty="0"/>
              <a:t>»</a:t>
            </a:r>
            <a:endParaRPr lang="ru-RU" sz="8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7802A-DC22-1379-BD40-E7A366908AE2}"/>
              </a:ext>
            </a:extLst>
          </p:cNvPr>
          <p:cNvSpPr txBox="1"/>
          <p:nvPr/>
        </p:nvSpPr>
        <p:spPr>
          <a:xfrm>
            <a:off x="3038475" y="4520684"/>
            <a:ext cx="61150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проект на </a:t>
            </a:r>
            <a:r>
              <a:rPr lang="en-US" sz="4000" dirty="0" err="1"/>
              <a:t>PyGame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912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105628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90775"/>
            <a:ext cx="10515600" cy="2057400"/>
          </a:xfrm>
        </p:spPr>
        <p:txBody>
          <a:bodyPr>
            <a:normAutofit/>
          </a:bodyPr>
          <a:lstStyle/>
          <a:p>
            <a:pPr lvl="1"/>
            <a:r>
              <a:rPr lang="ru-RU" sz="2400" dirty="0"/>
              <a:t>Успешная реализация игры «</a:t>
            </a:r>
            <a:r>
              <a:rPr lang="ru-RU" sz="2400" dirty="0" err="1"/>
              <a:t>Арканоид</a:t>
            </a:r>
            <a:r>
              <a:rPr lang="ru-RU" sz="2400" dirty="0"/>
              <a:t>» на </a:t>
            </a:r>
            <a:r>
              <a:rPr lang="ru-RU" sz="2400" dirty="0" err="1"/>
              <a:t>Pygame</a:t>
            </a:r>
            <a:r>
              <a:rPr lang="ru-RU" sz="2400" dirty="0"/>
              <a:t>.</a:t>
            </a:r>
            <a:endParaRPr lang="en-US" sz="2400" dirty="0"/>
          </a:p>
          <a:p>
            <a:pPr lvl="1"/>
            <a:endParaRPr lang="ru-RU" sz="2400" dirty="0"/>
          </a:p>
          <a:p>
            <a:pPr lvl="1"/>
            <a:r>
              <a:rPr lang="ru-RU" sz="2400" dirty="0"/>
              <a:t>Простота и удобство управления.</a:t>
            </a:r>
            <a:endParaRPr lang="en-US" sz="2400" dirty="0"/>
          </a:p>
          <a:p>
            <a:pPr lvl="1"/>
            <a:endParaRPr lang="ru-RU" sz="2400" dirty="0"/>
          </a:p>
          <a:p>
            <a:pPr lvl="1"/>
            <a:r>
              <a:rPr lang="ru-RU" sz="2400" dirty="0"/>
              <a:t>Минималистичный интерфейс в стиле ретро-игр.</a:t>
            </a:r>
          </a:p>
        </p:txBody>
      </p:sp>
    </p:spTree>
    <p:extLst>
      <p:ext uri="{BB962C8B-B14F-4D97-AF65-F5344CB8AC3E}">
        <p14:creationId xmlns:p14="http://schemas.microsoft.com/office/powerpoint/2010/main" val="212968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99272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Основные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66926"/>
            <a:ext cx="10515600" cy="4038600"/>
          </a:xfrm>
        </p:spPr>
        <p:txBody>
          <a:bodyPr>
            <a:noAutofit/>
          </a:bodyPr>
          <a:lstStyle/>
          <a:p>
            <a:pPr lvl="1"/>
            <a:r>
              <a:rPr lang="ru-RU" sz="2000" dirty="0"/>
              <a:t>Реализация управления платформой с помощью мыши.</a:t>
            </a:r>
          </a:p>
          <a:p>
            <a:pPr lvl="1"/>
            <a:r>
              <a:rPr lang="ru-RU" sz="2000" dirty="0"/>
              <a:t>Разработка физики отскока мяча.</a:t>
            </a:r>
          </a:p>
          <a:p>
            <a:pPr lvl="1"/>
            <a:r>
              <a:rPr lang="ru-RU" sz="2000" dirty="0"/>
              <a:t>Создание разрушаемых блоков.</a:t>
            </a:r>
          </a:p>
          <a:p>
            <a:pPr lvl="1"/>
            <a:r>
              <a:rPr lang="ru-RU" sz="2000" dirty="0"/>
              <a:t>Минималистичный и удобный интерфейс.</a:t>
            </a:r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r>
              <a:rPr lang="ru-RU" b="1" dirty="0"/>
              <a:t>Платформа:</a:t>
            </a:r>
            <a:r>
              <a:rPr lang="ru-RU" dirty="0"/>
              <a:t> </a:t>
            </a:r>
            <a:r>
              <a:rPr lang="ru-RU" dirty="0" err="1"/>
              <a:t>Py</a:t>
            </a:r>
            <a:r>
              <a:rPr lang="en-US" dirty="0"/>
              <a:t>G</a:t>
            </a:r>
            <a:r>
              <a:rPr lang="ru-RU" dirty="0" err="1"/>
              <a:t>ame</a:t>
            </a:r>
            <a:r>
              <a:rPr lang="ru-RU" dirty="0"/>
              <a:t> (Python).</a:t>
            </a:r>
          </a:p>
          <a:p>
            <a:pPr marL="90488" indent="-90488"/>
            <a:r>
              <a:rPr lang="ru-RU" b="1" dirty="0"/>
              <a:t>Тип игры:</a:t>
            </a:r>
            <a:r>
              <a:rPr lang="ru-RU" dirty="0"/>
              <a:t> </a:t>
            </a:r>
            <a:r>
              <a:rPr lang="ru-RU" dirty="0" err="1"/>
              <a:t>Арканоид</a:t>
            </a:r>
            <a:r>
              <a:rPr lang="ru-RU" dirty="0"/>
              <a:t> с элементами управления мышью.</a:t>
            </a:r>
          </a:p>
          <a:p>
            <a:pPr marL="90488" lvl="1" indent="-90488">
              <a:buNone/>
            </a:pPr>
            <a:endParaRPr lang="ru-RU" sz="2000" dirty="0"/>
          </a:p>
          <a:p>
            <a:pPr marL="0" indent="85725">
              <a:buNone/>
            </a:pPr>
            <a:r>
              <a:rPr lang="ru-RU" b="1" dirty="0"/>
              <a:t>Целевая аудитория:</a:t>
            </a:r>
            <a:r>
              <a:rPr lang="ru-RU" dirty="0"/>
              <a:t> игроки, начинающие разработчики, желающие изучить </a:t>
            </a:r>
            <a:r>
              <a:rPr lang="ru-RU" dirty="0" err="1"/>
              <a:t>Py</a:t>
            </a:r>
            <a:r>
              <a:rPr lang="en-US" dirty="0"/>
              <a:t>G</a:t>
            </a:r>
            <a:r>
              <a:rPr lang="ru-RU" dirty="0" err="1"/>
              <a:t>ame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509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64907" y="5488334"/>
            <a:ext cx="48500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ru-RU" sz="2000" dirty="0"/>
              <a:t>Стартовый экран «Выберете профиль»</a:t>
            </a:r>
          </a:p>
          <a:p>
            <a:pPr lvl="1" algn="ctr"/>
            <a:r>
              <a:rPr lang="ru-RU" sz="2000" dirty="0"/>
              <a:t>с кнопкой «Новый»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4161" y="5555897"/>
            <a:ext cx="4048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2000" dirty="0"/>
              <a:t>Пауза с кнопкой «Далее»</a:t>
            </a:r>
          </a:p>
        </p:txBody>
      </p:sp>
      <p:pic>
        <p:nvPicPr>
          <p:cNvPr id="13" name="Рисунок 12" descr="Изображение выглядит как текст, небо, снимок экрана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67CD191B-780E-20F7-1281-CB0AF77BE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74" y="952386"/>
            <a:ext cx="5632125" cy="4428258"/>
          </a:xfrm>
          <a:prstGeom prst="rect">
            <a:avLst/>
          </a:prstGeom>
        </p:spPr>
      </p:pic>
      <p:pic>
        <p:nvPicPr>
          <p:cNvPr id="15" name="Рисунок 14" descr="Изображение выглядит как текст, снимок экрана, небо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8F5A45E8-2118-FE54-9772-0D56D4C4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"/>
          <a:stretch/>
        </p:blipFill>
        <p:spPr>
          <a:xfrm>
            <a:off x="6266535" y="952386"/>
            <a:ext cx="5623379" cy="4428258"/>
          </a:xfrm>
          <a:prstGeom prst="rect">
            <a:avLst/>
          </a:prstGeom>
        </p:spPr>
      </p:pic>
      <p:sp>
        <p:nvSpPr>
          <p:cNvPr id="4" name="Объект 2"/>
          <p:cNvSpPr txBox="1">
            <a:spLocks/>
          </p:cNvSpPr>
          <p:nvPr/>
        </p:nvSpPr>
        <p:spPr>
          <a:xfrm>
            <a:off x="1902617" y="183393"/>
            <a:ext cx="8386763" cy="76899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000" b="1" dirty="0"/>
              <a:t>Режимы игры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87771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7973D326-2E8A-9AA6-BFF9-597E0AC3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" b="402"/>
          <a:stretch/>
        </p:blipFill>
        <p:spPr>
          <a:xfrm>
            <a:off x="6267523" y="1609726"/>
            <a:ext cx="5654791" cy="4465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9199" y="707020"/>
            <a:ext cx="473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sz="2000" dirty="0"/>
              <a:t>Экран «</a:t>
            </a:r>
            <a:r>
              <a:rPr lang="ru-RU" sz="2000" dirty="0" err="1"/>
              <a:t>Game</a:t>
            </a:r>
            <a:r>
              <a:rPr lang="ru-RU" sz="2000" dirty="0"/>
              <a:t> </a:t>
            </a:r>
            <a:r>
              <a:rPr lang="ru-RU" sz="2000" dirty="0" err="1"/>
              <a:t>Over</a:t>
            </a:r>
            <a:r>
              <a:rPr lang="ru-RU" sz="2000" dirty="0"/>
              <a:t>» с </a:t>
            </a:r>
          </a:p>
          <a:p>
            <a:pPr lvl="1" algn="ctr"/>
            <a:r>
              <a:rPr lang="ru-RU" sz="2000" dirty="0"/>
              <a:t>возможностью перезапуска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B9CE1-83A7-D882-E847-7DECD9D402C9}"/>
              </a:ext>
            </a:extLst>
          </p:cNvPr>
          <p:cNvSpPr txBox="1"/>
          <p:nvPr/>
        </p:nvSpPr>
        <p:spPr>
          <a:xfrm>
            <a:off x="1634442" y="4870161"/>
            <a:ext cx="3026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000" dirty="0"/>
              <a:t>Экран с возможность выбрать профиль</a:t>
            </a:r>
          </a:p>
        </p:txBody>
      </p:sp>
      <p:pic>
        <p:nvPicPr>
          <p:cNvPr id="9" name="Рисунок 8" descr="Изображение выглядит как текст, снимок экрана, небо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C6392EF7-4852-E03C-4B5A-BF4DECAF6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9"/>
          <a:stretch/>
        </p:blipFill>
        <p:spPr>
          <a:xfrm>
            <a:off x="216653" y="99594"/>
            <a:ext cx="5862242" cy="46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5E91355E-E3D6-6B6B-2652-531C11BFB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467" y="1729885"/>
            <a:ext cx="5718551" cy="4510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79E52E-8110-758A-5CA1-CA5166DBE4D2}"/>
              </a:ext>
            </a:extLst>
          </p:cNvPr>
          <p:cNvSpPr txBox="1"/>
          <p:nvPr/>
        </p:nvSpPr>
        <p:spPr>
          <a:xfrm>
            <a:off x="6833025" y="1107786"/>
            <a:ext cx="4739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2400" dirty="0"/>
              <a:t>Экран перехода на новый уровень</a:t>
            </a:r>
          </a:p>
        </p:txBody>
      </p:sp>
      <p:pic>
        <p:nvPicPr>
          <p:cNvPr id="6" name="Рисунок 5" descr="Изображение выглядит как текст, снимок экрана, небо, Операционная система&#10;&#10;Автоматически созданное описание">
            <a:extLst>
              <a:ext uri="{FF2B5EF4-FFF2-40B4-BE49-F238E27FC236}">
                <a16:creationId xmlns:a16="http://schemas.microsoft.com/office/drawing/2014/main" id="{31E23D34-0484-EFA1-C2BB-05B47AAFD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19" y="213894"/>
            <a:ext cx="5729561" cy="4510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1637F4-D85A-27CC-AF6E-9115102D6454}"/>
              </a:ext>
            </a:extLst>
          </p:cNvPr>
          <p:cNvSpPr txBox="1"/>
          <p:nvPr/>
        </p:nvSpPr>
        <p:spPr>
          <a:xfrm>
            <a:off x="30876" y="491483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ru-RU" sz="2400" dirty="0"/>
              <a:t>Экран меню и выбора профиля</a:t>
            </a:r>
          </a:p>
        </p:txBody>
      </p:sp>
    </p:spTree>
    <p:extLst>
      <p:ext uri="{BB962C8B-B14F-4D97-AF65-F5344CB8AC3E}">
        <p14:creationId xmlns:p14="http://schemas.microsoft.com/office/powerpoint/2010/main" val="13806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D98231BC-4DED-D961-0806-36E88EA577CE}"/>
              </a:ext>
            </a:extLst>
          </p:cNvPr>
          <p:cNvSpPr txBox="1">
            <a:spLocks/>
          </p:cNvSpPr>
          <p:nvPr/>
        </p:nvSpPr>
        <p:spPr>
          <a:xfrm>
            <a:off x="1066800" y="229454"/>
            <a:ext cx="10058400" cy="99927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b="1"/>
              <a:t>Основное игровое поле</a:t>
            </a:r>
            <a:endParaRPr lang="ru-RU" dirty="0"/>
          </a:p>
        </p:txBody>
      </p:sp>
      <p:pic>
        <p:nvPicPr>
          <p:cNvPr id="12" name="Рисунок 11" descr="Изображение выглядит как снимок экрана, Операционная система, программное обеспечение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720B13-009E-AE7F-FAF1-454A01D23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92" y="1019175"/>
            <a:ext cx="6721016" cy="52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98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760306"/>
            <a:ext cx="10058400" cy="748454"/>
          </a:xfrm>
        </p:spPr>
        <p:txBody>
          <a:bodyPr/>
          <a:lstStyle/>
          <a:p>
            <a:pPr algn="ctr"/>
            <a:r>
              <a:rPr lang="ru-RU" b="1" dirty="0"/>
              <a:t>Основные элементы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96314" y="1845734"/>
            <a:ext cx="10738485" cy="4364566"/>
          </a:xfrm>
        </p:spPr>
        <p:txBody>
          <a:bodyPr>
            <a:normAutofit lnSpcReduction="10000"/>
          </a:bodyPr>
          <a:lstStyle/>
          <a:p>
            <a:pPr lvl="1"/>
            <a:endParaRPr lang="ru-RU" sz="2000" dirty="0"/>
          </a:p>
          <a:p>
            <a:pPr lvl="1"/>
            <a:r>
              <a:rPr lang="ru-RU" sz="2000" b="1" dirty="0"/>
              <a:t>Платформа: </a:t>
            </a:r>
            <a:r>
              <a:rPr lang="ru-RU" sz="2000" dirty="0"/>
              <a:t>управляемый игроком прямоугольник.</a:t>
            </a:r>
          </a:p>
          <a:p>
            <a:pPr lvl="1"/>
            <a:r>
              <a:rPr lang="ru-RU" sz="2000" b="1" dirty="0"/>
              <a:t>Мяч: </a:t>
            </a:r>
            <a:r>
              <a:rPr lang="ru-RU" sz="2000" dirty="0"/>
              <a:t>круг, отскакивающий от платформы и блоков.</a:t>
            </a:r>
          </a:p>
          <a:p>
            <a:pPr lvl="1"/>
            <a:r>
              <a:rPr lang="ru-RU" sz="2000" b="1" dirty="0"/>
              <a:t>Блоки: </a:t>
            </a:r>
            <a:r>
              <a:rPr lang="ru-RU" sz="2000" dirty="0"/>
              <a:t>прямоугольники, которые исчезают при столкновении с мячом.</a:t>
            </a:r>
          </a:p>
          <a:p>
            <a:pPr lvl="1"/>
            <a:r>
              <a:rPr lang="ru-RU" sz="2000" b="1" dirty="0"/>
              <a:t>Стены: </a:t>
            </a:r>
            <a:r>
              <a:rPr lang="ru-RU" sz="2000" dirty="0"/>
              <a:t>случайно генерируемые горизонтальные препятствия на игровом поле.</a:t>
            </a:r>
          </a:p>
          <a:p>
            <a:endParaRPr lang="ru-RU" b="1" dirty="0"/>
          </a:p>
          <a:p>
            <a:r>
              <a:rPr lang="ru-RU" b="1" dirty="0"/>
              <a:t>Кнопки:</a:t>
            </a:r>
            <a:endParaRPr lang="ru-RU" dirty="0"/>
          </a:p>
          <a:p>
            <a:pPr lvl="1"/>
            <a:r>
              <a:rPr lang="ru-RU" sz="2000" dirty="0"/>
              <a:t>«Старт», «Назад», «Пауза», «Продолжить», «Рестарт», «Далее», «Новый», «Выход», «Переименовать», «Удалить», «В меню», кнопки с именами профилей.</a:t>
            </a:r>
          </a:p>
          <a:p>
            <a:endParaRPr lang="ru-RU" b="1" dirty="0"/>
          </a:p>
          <a:p>
            <a:r>
              <a:rPr lang="ru-RU" b="1" dirty="0"/>
              <a:t>Текстовые элементы:</a:t>
            </a:r>
            <a:endParaRPr lang="ru-RU" dirty="0"/>
          </a:p>
          <a:p>
            <a:pPr lvl="1"/>
            <a:r>
              <a:rPr lang="ru-RU" sz="2000" dirty="0"/>
              <a:t>Заголовок «</a:t>
            </a:r>
            <a:r>
              <a:rPr lang="ru-RU" sz="2000" dirty="0" err="1"/>
              <a:t>Арканоид</a:t>
            </a:r>
            <a:r>
              <a:rPr lang="ru-RU" sz="2000" dirty="0"/>
              <a:t>», «Game </a:t>
            </a:r>
            <a:r>
              <a:rPr lang="ru-RU" sz="2000" dirty="0" err="1"/>
              <a:t>Over</a:t>
            </a:r>
            <a:r>
              <a:rPr lang="ru-RU" sz="2000" dirty="0"/>
              <a:t>», «Пауза», «Выберите профиль», «Уровень пройден».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49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36555"/>
            <a:ext cx="10515600" cy="4478520"/>
          </a:xfrm>
        </p:spPr>
        <p:txBody>
          <a:bodyPr>
            <a:normAutofit fontScale="77500" lnSpcReduction="20000"/>
          </a:bodyPr>
          <a:lstStyle/>
          <a:p>
            <a:r>
              <a:rPr lang="ru-RU" sz="2200" b="1" dirty="0"/>
              <a:t>Платформа:</a:t>
            </a:r>
            <a:endParaRPr lang="ru-RU" sz="2200" dirty="0"/>
          </a:p>
          <a:p>
            <a:pPr lvl="1"/>
            <a:r>
              <a:rPr lang="ru-RU" sz="2200" dirty="0"/>
              <a:t>Управление с помощью мыши.</a:t>
            </a:r>
          </a:p>
          <a:p>
            <a:pPr lvl="1"/>
            <a:r>
              <a:rPr lang="ru-RU" sz="2200" dirty="0"/>
              <a:t>Ограничение движения в пределах экрана.</a:t>
            </a:r>
          </a:p>
          <a:p>
            <a:pPr marL="201168" lvl="1" indent="0">
              <a:buNone/>
            </a:pPr>
            <a:endParaRPr lang="ru-RU" sz="2200" dirty="0"/>
          </a:p>
          <a:p>
            <a:r>
              <a:rPr lang="ru-RU" sz="2200" b="1" dirty="0"/>
              <a:t>Мяч:</a:t>
            </a:r>
            <a:endParaRPr lang="ru-RU" sz="2200" dirty="0"/>
          </a:p>
          <a:p>
            <a:pPr lvl="1"/>
            <a:r>
              <a:rPr lang="ru-RU" sz="2200" dirty="0"/>
              <a:t>Отскок от платформы, блоков и границ экрана.</a:t>
            </a:r>
          </a:p>
          <a:p>
            <a:pPr lvl="1"/>
            <a:r>
              <a:rPr lang="ru-RU" sz="2200" dirty="0"/>
              <a:t>Изменение направления при столкновениях.</a:t>
            </a:r>
          </a:p>
          <a:p>
            <a:pPr lvl="1"/>
            <a:endParaRPr lang="ru-RU" sz="2200" dirty="0"/>
          </a:p>
          <a:p>
            <a:r>
              <a:rPr lang="ru-RU" sz="2200" b="1" dirty="0"/>
              <a:t>Стенки:</a:t>
            </a:r>
            <a:endParaRPr lang="ru-RU" sz="2200" dirty="0"/>
          </a:p>
          <a:p>
            <a:pPr lvl="1"/>
            <a:r>
              <a:rPr lang="ru-RU" sz="2200" dirty="0"/>
              <a:t>Ограничение движений мяча.</a:t>
            </a:r>
          </a:p>
          <a:p>
            <a:pPr lvl="1"/>
            <a:r>
              <a:rPr lang="ru-RU" sz="2200" dirty="0"/>
              <a:t>Случайная генерация.</a:t>
            </a:r>
          </a:p>
          <a:p>
            <a:pPr lvl="1"/>
            <a:endParaRPr lang="ru-RU" sz="2200" dirty="0"/>
          </a:p>
          <a:p>
            <a:r>
              <a:rPr lang="ru-RU" sz="2200" b="1" dirty="0"/>
              <a:t>Блоки:</a:t>
            </a:r>
            <a:endParaRPr lang="ru-RU" sz="2200" dirty="0"/>
          </a:p>
          <a:p>
            <a:pPr lvl="1"/>
            <a:r>
              <a:rPr lang="ru-RU" sz="2200" dirty="0"/>
              <a:t>Размещение в виде сетки.</a:t>
            </a:r>
          </a:p>
          <a:p>
            <a:pPr lvl="1"/>
            <a:r>
              <a:rPr lang="ru-RU" sz="2200" dirty="0"/>
              <a:t>Уничтожение при столкновении с мячом.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328" y="5316534"/>
            <a:ext cx="4149472" cy="8479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352" y="3007771"/>
            <a:ext cx="1886213" cy="132416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rcRect l="24902" r="15213"/>
          <a:stretch/>
        </p:blipFill>
        <p:spPr>
          <a:xfrm>
            <a:off x="7838809" y="1836554"/>
            <a:ext cx="2781301" cy="1041170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DC567EB-8F28-57CE-70E0-036ACF2D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0306"/>
            <a:ext cx="10058400" cy="748454"/>
          </a:xfrm>
        </p:spPr>
        <p:txBody>
          <a:bodyPr/>
          <a:lstStyle/>
          <a:p>
            <a:pPr algn="ctr"/>
            <a:r>
              <a:rPr lang="ru-RU" b="1" dirty="0"/>
              <a:t>Основные элементы</a:t>
            </a:r>
            <a:endParaRPr lang="ru-RU" dirty="0"/>
          </a:p>
        </p:txBody>
      </p:sp>
      <p:pic>
        <p:nvPicPr>
          <p:cNvPr id="11" name="Рисунок 10" descr="Изображение выглядит как небо, снимок экрана, на открытом воздухе&#10;&#10;Автоматически созданное описание">
            <a:extLst>
              <a:ext uri="{FF2B5EF4-FFF2-40B4-BE49-F238E27FC236}">
                <a16:creationId xmlns:a16="http://schemas.microsoft.com/office/drawing/2014/main" id="{8AE34DCD-AB1E-7B4C-AF86-095DE872B3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721" y="4474140"/>
            <a:ext cx="3791479" cy="70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26006"/>
            <a:ext cx="10515600" cy="3569970"/>
          </a:xfrm>
        </p:spPr>
        <p:txBody>
          <a:bodyPr>
            <a:normAutofit/>
          </a:bodyPr>
          <a:lstStyle/>
          <a:p>
            <a:r>
              <a:rPr lang="ru-RU" b="1" dirty="0"/>
              <a:t>Управление мячом:</a:t>
            </a:r>
            <a:endParaRPr lang="ru-RU" dirty="0"/>
          </a:p>
          <a:p>
            <a:pPr lvl="1"/>
            <a:r>
              <a:rPr lang="ru-RU" sz="2000" dirty="0"/>
              <a:t>Постоянная скорость, изменение направления при столкновениях.</a:t>
            </a:r>
          </a:p>
          <a:p>
            <a:pPr lvl="1"/>
            <a:r>
              <a:rPr lang="ru-RU" sz="2000" dirty="0"/>
              <a:t>Уничтожение блоков при контакте.</a:t>
            </a:r>
          </a:p>
          <a:p>
            <a:pPr lvl="1"/>
            <a:endParaRPr lang="ru-RU" sz="2000" dirty="0"/>
          </a:p>
          <a:p>
            <a:r>
              <a:rPr lang="ru-RU" b="1" dirty="0"/>
              <a:t>Платформа:</a:t>
            </a:r>
            <a:endParaRPr lang="ru-RU" dirty="0"/>
          </a:p>
          <a:p>
            <a:pPr lvl="1"/>
            <a:r>
              <a:rPr lang="ru-RU" sz="2000" dirty="0"/>
              <a:t>Движение по низу экрана, по горизонтали, ограниченное границами экрана.</a:t>
            </a:r>
          </a:p>
          <a:p>
            <a:pPr marL="201168" lvl="1" indent="0">
              <a:buNone/>
            </a:pPr>
            <a:endParaRPr lang="ru-RU" sz="2000" dirty="0"/>
          </a:p>
          <a:p>
            <a:r>
              <a:rPr lang="ru-RU" b="1" dirty="0"/>
              <a:t>Блоки:</a:t>
            </a:r>
            <a:endParaRPr lang="ru-RU" dirty="0"/>
          </a:p>
          <a:p>
            <a:pPr lvl="1"/>
            <a:r>
              <a:rPr lang="ru-RU" sz="2000" dirty="0"/>
              <a:t>Размещение в сетке, исчезновение при контакте с мячом.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49EEDB1-4CE6-A6ED-1927-528A9EA5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60306"/>
            <a:ext cx="10058400" cy="748454"/>
          </a:xfrm>
        </p:spPr>
        <p:txBody>
          <a:bodyPr/>
          <a:lstStyle/>
          <a:p>
            <a:pPr algn="ctr"/>
            <a:r>
              <a:rPr lang="ru-RU" b="1" dirty="0"/>
              <a:t>Управление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135378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97</TotalTime>
  <Words>324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Ретро</vt:lpstr>
      <vt:lpstr>«Арканоид»</vt:lpstr>
      <vt:lpstr>Основные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элементы</vt:lpstr>
      <vt:lpstr>Основные элементы</vt:lpstr>
      <vt:lpstr>Управление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Презинтация на тему: проект PyGame “алканоид”</dc:title>
  <dc:creator>Даниил</dc:creator>
  <cp:lastModifiedBy>Администратор</cp:lastModifiedBy>
  <cp:revision>7</cp:revision>
  <dcterms:created xsi:type="dcterms:W3CDTF">2025-02-12T16:02:31Z</dcterms:created>
  <dcterms:modified xsi:type="dcterms:W3CDTF">2025-02-12T17:44:15Z</dcterms:modified>
</cp:coreProperties>
</file>