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notesMasterIdLst>
    <p:notesMasterId r:id="rId19"/>
  </p:notesMasterIdLst>
  <p:sldIdLst>
    <p:sldId id="256" r:id="rId2"/>
    <p:sldId id="275" r:id="rId3"/>
    <p:sldId id="278" r:id="rId4"/>
    <p:sldId id="277" r:id="rId5"/>
    <p:sldId id="265" r:id="rId6"/>
    <p:sldId id="262" r:id="rId7"/>
    <p:sldId id="258" r:id="rId8"/>
    <p:sldId id="266" r:id="rId9"/>
    <p:sldId id="267" r:id="rId10"/>
    <p:sldId id="273" r:id="rId11"/>
    <p:sldId id="268" r:id="rId12"/>
    <p:sldId id="269" r:id="rId13"/>
    <p:sldId id="270" r:id="rId14"/>
    <p:sldId id="271" r:id="rId15"/>
    <p:sldId id="272" r:id="rId16"/>
    <p:sldId id="276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20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A91B-1ECF-45ED-B62E-AAAB5C45A9D4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86C4-3E7C-454C-8087-3A324BEE2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7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2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86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5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00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6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A86C4-3E7C-454C-8087-3A324BEE2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44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0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09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23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464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71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108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54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04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5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5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6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80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1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E02FA-A4AC-4568-95A0-16940B1AD5F6}" type="datetimeFigureOut">
              <a:rPr lang="ru-RU" smtClean="0"/>
              <a:t>19/11/22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9BD46B-C14E-4049-8FA5-B640967254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51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3E7D6-6AAF-4537-B797-7F501EAA1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442" y="1800225"/>
            <a:ext cx="7419974" cy="1628775"/>
          </a:xfrm>
        </p:spPr>
        <p:txBody>
          <a:bodyPr>
            <a:noAutofit/>
          </a:bodyPr>
          <a:lstStyle/>
          <a:p>
            <a:pPr algn="ctr"/>
            <a: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Дипломная работа </a:t>
            </a:r>
            <a:b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тему: </a:t>
            </a:r>
            <a: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Новостной сайт</a:t>
            </a:r>
            <a:b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«Олимпийских чемпионов»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6A82D3-E1EA-4A2F-9397-D56633EE7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1338" y="4231721"/>
            <a:ext cx="4450080" cy="1200150"/>
          </a:xfrm>
        </p:spPr>
        <p:txBody>
          <a:bodyPr>
            <a:noAutofit/>
          </a:bodyPr>
          <a:lstStyle/>
          <a:p>
            <a:pPr algn="r"/>
            <a:r>
              <a:rPr lang="ru-RU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группы: 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WEB12</a:t>
            </a:r>
            <a:endParaRPr lang="ru-RU" sz="24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ФИО студента: Латышев Д.П.</a:t>
            </a:r>
          </a:p>
        </p:txBody>
      </p:sp>
    </p:spTree>
    <p:extLst>
      <p:ext uri="{BB962C8B-B14F-4D97-AF65-F5344CB8AC3E}">
        <p14:creationId xmlns:p14="http://schemas.microsoft.com/office/powerpoint/2010/main" val="262289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B9D98-1E66-48D8-A3E6-67CB0452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A0163-A50F-400E-9FCA-B5EB685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31D799-D89E-416B-9723-EC155557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408F7-B3E7-4700-B35B-58C4ECC4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C84AE-DD64-4AB8-B0B9-5C17B463E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0F035-5FA6-4575-9FB2-DEA8749D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6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F0639-543F-48C8-A881-672B4B4F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CCB05-D8B4-4296-9715-6315EDF3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53D516-CE9F-487F-A35D-946A43EA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B1121-14EC-476B-A794-7EC0E565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CA140-5F7E-42AC-919C-12252C30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B65CE9-1D05-4DC7-9B0E-31B27F74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8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32BB3-AA0B-454B-954B-9EB1FD15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22A94-7733-4BAE-90EC-EE3B0945E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144ED-16A5-42EC-B726-C8D23F95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9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203E2-7C61-4750-B956-AC1B5B00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2C7920-FDFD-41B4-99C6-10344A2F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5D2F0-AA7B-4D80-B156-6FC6E51D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" y="0"/>
            <a:ext cx="1218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2645DCA-CBCC-473C-8117-AF14C1B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4615"/>
            <a:ext cx="8978900" cy="69278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Логирование сайта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27332C5F-C361-4881-B562-DAD76F301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024" y="927100"/>
            <a:ext cx="8667476" cy="53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7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3B8AB-F862-4262-8C1C-712AF2A75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06" y="2395923"/>
            <a:ext cx="9863774" cy="2460557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 закончен</a:t>
            </a:r>
            <a:b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478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07879-6CD8-4C1D-B2A4-2D8FA381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 выпускной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3AA44-833B-4251-B75F-A4151AF0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	Цель: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новостной сайт «олимпийских чемпионов» для привлечения интереса людей о прошедших событий, биография спортсменов и тренеров в спорте.</a:t>
            </a:r>
          </a:p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	Задача: </a:t>
            </a: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Сравнить и выбрать подходящую СУБД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Построить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ER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диаграммы, выявить сущности и связи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3">
              <a:buClrTx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языки программирования и технологии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37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D4C01-7A4E-4FE2-AC58-CB0B4614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библиотеки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DCFD2-6E64-45B7-81FE-F288E4DF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HTML5, CSS3</a:t>
            </a:r>
            <a:r>
              <a:rPr lang="ru-RU" dirty="0"/>
              <a:t>,</a:t>
            </a:r>
            <a:r>
              <a:rPr lang="en-US"/>
              <a:t>JS</a:t>
            </a:r>
            <a:endParaRPr lang="en-US" dirty="0"/>
          </a:p>
          <a:p>
            <a:r>
              <a:rPr lang="en-US" dirty="0"/>
              <a:t>Python</a:t>
            </a:r>
            <a:r>
              <a:rPr lang="ru-RU" dirty="0"/>
              <a:t> 3.10</a:t>
            </a:r>
            <a:r>
              <a:rPr lang="en-US" dirty="0"/>
              <a:t>, Django 4.1, Django-filter 22.1, Pillow 9.2.0</a:t>
            </a:r>
          </a:p>
        </p:txBody>
      </p:sp>
    </p:spTree>
    <p:extLst>
      <p:ext uri="{BB962C8B-B14F-4D97-AF65-F5344CB8AC3E}">
        <p14:creationId xmlns:p14="http://schemas.microsoft.com/office/powerpoint/2010/main" val="56193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D2012-0064-46C7-A048-24A442E6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19" y="156238"/>
            <a:ext cx="8596668" cy="884622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СУБД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BE909F-C811-4927-9657-9606DFB3D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742492"/>
              </p:ext>
            </p:extLst>
          </p:nvPr>
        </p:nvGraphicFramePr>
        <p:xfrm>
          <a:off x="515566" y="1040860"/>
          <a:ext cx="8375629" cy="570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740">
                  <a:extLst>
                    <a:ext uri="{9D8B030D-6E8A-4147-A177-3AD203B41FA5}">
                      <a16:colId xmlns:a16="http://schemas.microsoft.com/office/drawing/2014/main" val="2149595682"/>
                    </a:ext>
                  </a:extLst>
                </a:gridCol>
                <a:gridCol w="1789890">
                  <a:extLst>
                    <a:ext uri="{9D8B030D-6E8A-4147-A177-3AD203B41FA5}">
                      <a16:colId xmlns:a16="http://schemas.microsoft.com/office/drawing/2014/main" val="4236565473"/>
                    </a:ext>
                  </a:extLst>
                </a:gridCol>
                <a:gridCol w="2295727">
                  <a:extLst>
                    <a:ext uri="{9D8B030D-6E8A-4147-A177-3AD203B41FA5}">
                      <a16:colId xmlns:a16="http://schemas.microsoft.com/office/drawing/2014/main" val="2738719418"/>
                    </a:ext>
                  </a:extLst>
                </a:gridCol>
                <a:gridCol w="1673272">
                  <a:extLst>
                    <a:ext uri="{9D8B030D-6E8A-4147-A177-3AD203B41FA5}">
                      <a16:colId xmlns:a16="http://schemas.microsoft.com/office/drawing/2014/main" val="2093115748"/>
                    </a:ext>
                  </a:extLst>
                </a:gridCol>
              </a:tblGrid>
              <a:tr h="367143">
                <a:tc>
                  <a:txBody>
                    <a:bodyPr/>
                    <a:lstStyle/>
                    <a:p>
                      <a:endParaRPr lang="ru-R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SQLite </a:t>
                      </a:r>
                      <a:endParaRPr lang="ru-R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MySQL </a:t>
                      </a:r>
                      <a:endParaRPr lang="ru-R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41798"/>
                  </a:ext>
                </a:extLst>
              </a:tr>
              <a:tr h="603950">
                <a:tc>
                  <a:txBody>
                    <a:bodyPr/>
                    <a:lstStyle/>
                    <a:p>
                      <a:pPr algn="l"/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Автономная база данных без сервера</a:t>
                      </a:r>
                      <a:endParaRPr lang="ru-RU" sz="1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229187"/>
                  </a:ext>
                </a:extLst>
              </a:tr>
              <a:tr h="862786">
                <a:tc>
                  <a:txBody>
                    <a:bodyPr/>
                    <a:lstStyle/>
                    <a:p>
                      <a:r>
                        <a:rPr lang="ru-RU" sz="1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Сколько поддерживает типов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191232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Размер библиотеки</a:t>
                      </a:r>
                      <a:endParaRPr lang="ru-RU" sz="1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250 КБ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600 МБ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100484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Множественный доступ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236143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38800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835045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828464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177429"/>
                  </a:ext>
                </a:extLst>
              </a:tr>
              <a:tr h="523178">
                <a:tc>
                  <a:txBody>
                    <a:bodyPr/>
                    <a:lstStyle/>
                    <a:p>
                      <a:endParaRPr lang="ru-RU" sz="1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0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3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D9EFD-9E42-4D9F-A949-AA2BF117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55" y="97276"/>
            <a:ext cx="9043332" cy="1355123"/>
          </a:xfrm>
        </p:spPr>
        <p:txBody>
          <a:bodyPr>
            <a:noAutofit/>
          </a:bodyPr>
          <a:lstStyle/>
          <a:p>
            <a:pPr algn="just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Почему? </a:t>
            </a:r>
            <a:r>
              <a:rPr lang="ru-RU" sz="3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ru-RU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3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Джанго</a:t>
            </a:r>
            <a:r>
              <a:rPr lang="ru-RU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свободный фреймворк для веб-приложений на языке </a:t>
            </a:r>
            <a:r>
              <a:rPr lang="ru-RU" sz="3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3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использующий шаблон проектирования MVC.</a:t>
            </a:r>
          </a:p>
        </p:txBody>
      </p:sp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ACF45E43-BC66-4C60-8D99-1E8525002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1" y="1528600"/>
            <a:ext cx="7994100" cy="5329400"/>
          </a:xfrm>
        </p:spPr>
      </p:pic>
    </p:spTree>
    <p:extLst>
      <p:ext uri="{BB962C8B-B14F-4D97-AF65-F5344CB8AC3E}">
        <p14:creationId xmlns:p14="http://schemas.microsoft.com/office/powerpoint/2010/main" val="402848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9C8D-8E38-4B35-83B0-4DCFB510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C03DE-6A35-473E-809E-BA8A088E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0"/>
            <a:ext cx="8759017" cy="63817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08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D5D880-B74C-4150-94B0-4DC8F756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0B03904-E98B-47C7-AA36-983DAA31B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5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05187B4-39FC-4789-BB97-4670AACE5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70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2687</TotalTime>
  <Words>166</Words>
  <Application>Microsoft Office PowerPoint</Application>
  <PresentationFormat>Широкоэкранный</PresentationFormat>
  <Paragraphs>38</Paragraphs>
  <Slides>17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Аспект</vt:lpstr>
      <vt:lpstr>Дипломная работа  на тему: Новостной сайт «Олимпийских чемпионов»</vt:lpstr>
      <vt:lpstr>Цель и задачи выпускной работы </vt:lpstr>
      <vt:lpstr>Используемые технологии и библиотеки в проекте.</vt:lpstr>
      <vt:lpstr>Выбор СУБД</vt:lpstr>
      <vt:lpstr> Почему? Django (Джанго) — свободный фреймворк для веб-приложений на языке Python, использующий шаблон проектирования MVC.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Логирование сайта</vt:lpstr>
      <vt:lpstr>Доклад закончен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 Новостной сайт «Олимпийских чемпионов»</dc:title>
  <dc:creator>W001F</dc:creator>
  <cp:lastModifiedBy>W001F</cp:lastModifiedBy>
  <cp:revision>34</cp:revision>
  <dcterms:created xsi:type="dcterms:W3CDTF">2022-11-05T08:46:45Z</dcterms:created>
  <dcterms:modified xsi:type="dcterms:W3CDTF">2022-11-19T07:43:28Z</dcterms:modified>
</cp:coreProperties>
</file>