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16"/>
  </p:notesMasterIdLst>
  <p:sldIdLst>
    <p:sldId id="256" r:id="rId2"/>
    <p:sldId id="275" r:id="rId3"/>
    <p:sldId id="265" r:id="rId4"/>
    <p:sldId id="262" r:id="rId5"/>
    <p:sldId id="258" r:id="rId6"/>
    <p:sldId id="266" r:id="rId7"/>
    <p:sldId id="267" r:id="rId8"/>
    <p:sldId id="273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0" autoAdjust="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A91B-1ECF-45ED-B62E-AAAB5C45A9D4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86C4-3E7C-454C-8087-3A324BEE2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2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8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5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0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2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63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5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4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1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2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0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2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9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3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0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02FA-A4AC-4568-95A0-16940B1AD5F6}" type="datetimeFigureOut">
              <a:rPr lang="ru-RU" smtClean="0"/>
              <a:t>17/11/22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E7D6-6AAF-4537-B797-7F501EAA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893" y="2023745"/>
            <a:ext cx="7419974" cy="1628775"/>
          </a:xfrm>
        </p:spPr>
        <p:txBody>
          <a:bodyPr>
            <a:noAutofit/>
          </a:bodyPr>
          <a:lstStyle/>
          <a:p>
            <a:pPr algn="ctr"/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Дипломная работа </a:t>
            </a:r>
            <a:b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тему: </a:t>
            </a:r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Новостной сайт</a:t>
            </a:r>
            <a:b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«Олимпийских чемпионов»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6A82D3-E1EA-4A2F-9397-D56633EE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601" y="4620828"/>
            <a:ext cx="4450080" cy="1200150"/>
          </a:xfrm>
        </p:spPr>
        <p:txBody>
          <a:bodyPr>
            <a:noAutofit/>
          </a:bodyPr>
          <a:lstStyle/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группы: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WEB12</a:t>
            </a:r>
            <a:endParaRPr lang="ru-RU" sz="24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 студента: Латышев Д.П.</a:t>
            </a:r>
          </a:p>
        </p:txBody>
      </p:sp>
    </p:spTree>
    <p:extLst>
      <p:ext uri="{BB962C8B-B14F-4D97-AF65-F5344CB8AC3E}">
        <p14:creationId xmlns:p14="http://schemas.microsoft.com/office/powerpoint/2010/main" val="262289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F0639-543F-48C8-A881-672B4B4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CB05-D8B4-4296-9715-6315EDF3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3D516-CE9F-487F-A35D-946A43E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B1121-14EC-476B-A794-7EC0E565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CA140-5F7E-42AC-919C-12252C30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65CE9-1D05-4DC7-9B0E-31B27F74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32BB3-AA0B-454B-954B-9EB1FD1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22A94-7733-4BAE-90EC-EE3B0945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144ED-16A5-42EC-B726-C8D23F95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03E2-7C61-4750-B956-AC1B5B0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C7920-FDFD-41B4-99C6-10344A2F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5D2F0-AA7B-4D80-B156-6FC6E51D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" y="0"/>
            <a:ext cx="1218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B8AB-F862-4262-8C1C-712AF2A7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6" y="2395923"/>
            <a:ext cx="9863774" cy="2460557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 закончен</a:t>
            </a:r>
            <a:b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478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7879-6CD8-4C1D-B2A4-2D8FA381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 выпускной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3AA44-833B-4251-B75F-A4151AF0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Цель: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новостной сайт «олимпийских чемпионов» для привлечения интереса людей о прошедших событий, биография спортсменов и тренеров в спорте.</a:t>
            </a: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Задача: 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Сравнить и выбрать подходящую СУБД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Построить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диаграммы, выявить сущности и связи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языки программирования и технологии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3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D9EFD-9E42-4D9F-A949-AA2BF11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5" y="0"/>
            <a:ext cx="8876665" cy="1452400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Джанго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свободный фреймворк для веб-приложений на языке </a:t>
            </a:r>
            <a:r>
              <a:rPr lang="ru-RU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использующий шаблон проектирования MVC. 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ACF45E43-BC66-4C60-8D99-1E852500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1" y="1528600"/>
            <a:ext cx="7994100" cy="5329400"/>
          </a:xfrm>
        </p:spPr>
      </p:pic>
    </p:spTree>
    <p:extLst>
      <p:ext uri="{BB962C8B-B14F-4D97-AF65-F5344CB8AC3E}">
        <p14:creationId xmlns:p14="http://schemas.microsoft.com/office/powerpoint/2010/main" val="402848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9C8D-8E38-4B35-83B0-4DCFB510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C03DE-6A35-473E-809E-BA8A088E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0"/>
            <a:ext cx="8759017" cy="6381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08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D5D880-B74C-4150-94B0-4DC8F756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0B03904-E98B-47C7-AA36-983DAA31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05187B4-39FC-4789-BB97-4670AACE5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B9D98-1E66-48D8-A3E6-67CB045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A0163-A50F-400E-9FCA-B5EB685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1D799-D89E-416B-9723-EC155557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08F7-B3E7-4700-B35B-58C4ECC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84AE-DD64-4AB8-B0B9-5C17B46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0F035-5FA6-4575-9FB2-DEA8749D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46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2598</TotalTime>
  <Words>110</Words>
  <Application>Microsoft Office PowerPoint</Application>
  <PresentationFormat>Широкоэкранный</PresentationFormat>
  <Paragraphs>16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Аспект</vt:lpstr>
      <vt:lpstr>Дипломная работа  на тему: Новостной сайт «Олимпийских чемпионов»</vt:lpstr>
      <vt:lpstr>Цель и задачи выпускной работы </vt:lpstr>
      <vt:lpstr> Django (Джанго) — свободный фреймворк для веб-приложений на языке Python, использующий шаблон проектирования MVC.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Доклад закончен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Новостной сайт «Олимпийских чемпионов»</dc:title>
  <dc:creator>W001F</dc:creator>
  <cp:lastModifiedBy>W001F</cp:lastModifiedBy>
  <cp:revision>22</cp:revision>
  <dcterms:created xsi:type="dcterms:W3CDTF">2022-11-05T08:46:45Z</dcterms:created>
  <dcterms:modified xsi:type="dcterms:W3CDTF">2022-11-17T10:52:56Z</dcterms:modified>
</cp:coreProperties>
</file>