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EDEDFD-FC77-4AB7-A4B9-2F7D595EE5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3B93E5-1D72-461D-8E7E-A5CCD7C393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10-11-2024 15:28:55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ADB0A48A-B804-4C4C-9529-C7B55A162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2024-11-10T09:58:55Z</dcterms:created>
  <dcterms:modified xsi:type="dcterms:W3CDTF">2024-11-10T09:58:55Z</dcterms:modified>
</cp:coreProperties>
</file>