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89" r:id="rId5"/>
    <p:sldId id="269" r:id="rId6"/>
    <p:sldId id="270" r:id="rId7"/>
    <p:sldId id="274" r:id="rId8"/>
    <p:sldId id="261" r:id="rId9"/>
    <p:sldId id="260" r:id="rId10"/>
    <p:sldId id="262" r:id="rId11"/>
    <p:sldId id="264" r:id="rId12"/>
    <p:sldId id="267" r:id="rId13"/>
    <p:sldId id="263" r:id="rId14"/>
    <p:sldId id="276" r:id="rId15"/>
    <p:sldId id="277" r:id="rId16"/>
    <p:sldId id="278" r:id="rId17"/>
    <p:sldId id="286" r:id="rId18"/>
    <p:sldId id="290" r:id="rId19"/>
    <p:sldId id="291" r:id="rId20"/>
    <p:sldId id="292" r:id="rId21"/>
    <p:sldId id="279" r:id="rId22"/>
    <p:sldId id="280" r:id="rId23"/>
    <p:sldId id="281" r:id="rId24"/>
    <p:sldId id="293" r:id="rId25"/>
    <p:sldId id="282" r:id="rId26"/>
    <p:sldId id="297" r:id="rId27"/>
    <p:sldId id="283" r:id="rId28"/>
    <p:sldId id="284" r:id="rId29"/>
    <p:sldId id="294" r:id="rId30"/>
    <p:sldId id="285" r:id="rId31"/>
    <p:sldId id="296" r:id="rId32"/>
    <p:sldId id="295" r:id="rId33"/>
    <p:sldId id="287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5.pn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772400" cy="1470025"/>
          </a:xfrm>
        </p:spPr>
        <p:txBody>
          <a:bodyPr/>
          <a:lstStyle/>
          <a:p>
            <a:r>
              <a:rPr lang="es-AR" dirty="0" smtClean="0"/>
              <a:t>Buen día !! </a:t>
            </a:r>
            <a:endParaRPr lang="en-US" dirty="0"/>
          </a:p>
        </p:txBody>
      </p:sp>
      <p:pic>
        <p:nvPicPr>
          <p:cNvPr id="1026" name="Picture 2" descr="C:\Users\Cesar\AppData\Local\Microsoft\Windows\INetCache\IE\600GCWEL\sun-47083_960_72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71800"/>
            <a:ext cx="3876674" cy="329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0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50" y="762000"/>
            <a:ext cx="612181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Tenemos libertad para pensar? — La Mente es Maravillo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Tenemos libertad para pensar? — La Mente es Maravillos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Tenemos libertad para pensar? — La Mente es Maravillos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Tenemos libertad para pensar? — La Mente es Maravillos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Tenemos libertad para pensar? — La Mente es Maravillos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5" descr="C:\Users\Cesar\AppData\Local\Microsoft\Windows\INetCache\IE\2VXAKQYW\220px-Laptop-ebook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" y="0"/>
            <a:ext cx="2011680" cy="16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2743200"/>
            <a:ext cx="860107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1600200"/>
            <a:ext cx="25050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9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50" y="762000"/>
            <a:ext cx="612181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Tenemos libertad para pensar? — La Mente es Maravillo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Tenemos libertad para pensar? — La Mente es Maravillos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Tenemos libertad para pensar? — La Mente es Maravillos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Tenemos libertad para pensar? — La Mente es Maravillos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Tenemos libertad para pensar? — La Mente es Maravillos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50" y="2286000"/>
            <a:ext cx="4424108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65175" y="3276600"/>
            <a:ext cx="6858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>
              <a:buAutoNum type="arabicParenR"/>
            </a:pPr>
            <a:r>
              <a:rPr lang="es-AR" sz="40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Datos (entra x el teclado)</a:t>
            </a:r>
          </a:p>
          <a:p>
            <a:pPr marL="742950" lvl="0" indent="-742950">
              <a:buAutoNum type="arabicParenR"/>
            </a:pPr>
            <a:r>
              <a:rPr lang="es-AR" sz="40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Resultados (sale x pantalla)</a:t>
            </a:r>
          </a:p>
          <a:p>
            <a:pPr marL="742950" lvl="0" indent="-742950">
              <a:buAutoNum type="arabicParenR"/>
            </a:pPr>
            <a:r>
              <a:rPr lang="es-AR" sz="40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Metodología </a:t>
            </a:r>
            <a:endParaRPr lang="en-US" sz="4000" b="1" dirty="0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12" name="Picture 5" descr="C:\Users\Cesar\AppData\Local\Microsoft\Windows\INetCache\IE\2VXAKQYW\220px-Laptop-ebook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" y="0"/>
            <a:ext cx="2011680" cy="16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334000"/>
            <a:ext cx="4628735" cy="108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1600200"/>
            <a:ext cx="25050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29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50" y="762000"/>
            <a:ext cx="612181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Tenemos libertad para pensar? — La Mente es Maravillo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Tenemos libertad para pensar? — La Mente es Maravillos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Tenemos libertad para pensar? — La Mente es Maravillos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Tenemos libertad para pensar? — La Mente es Maravillos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Tenemos libertad para pensar? — La Mente es Maravillos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5" descr="C:\Users\Cesar\AppData\Local\Microsoft\Windows\INetCache\IE\2VXAKQYW\220px-Laptop-ebook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" y="0"/>
            <a:ext cx="2011680" cy="16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62" y="2438399"/>
            <a:ext cx="6908804" cy="175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74656" y="4114800"/>
            <a:ext cx="14858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sz="40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Datos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53199" y="4120164"/>
            <a:ext cx="27887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sz="40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Resultados</a:t>
            </a:r>
          </a:p>
        </p:txBody>
      </p:sp>
      <p:sp>
        <p:nvSpPr>
          <p:cNvPr id="10" name="Bent Arrow 9"/>
          <p:cNvSpPr/>
          <p:nvPr/>
        </p:nvSpPr>
        <p:spPr>
          <a:xfrm>
            <a:off x="307975" y="3124200"/>
            <a:ext cx="1292225" cy="838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utoShape 8" descr="Investigación De Mercado El Análisis De Los Resultados Por ...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66" y="4733831"/>
            <a:ext cx="26289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11" descr="Monitor - Exxa Sto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17" y="4681442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utoShape 13" descr="Elimina flechas de atajo en programas de Windows - Digital Too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Curved Left Arrow 24"/>
          <p:cNvSpPr/>
          <p:nvPr/>
        </p:nvSpPr>
        <p:spPr>
          <a:xfrm>
            <a:off x="7617904" y="3124200"/>
            <a:ext cx="838200" cy="1209540"/>
          </a:xfrm>
          <a:prstGeom prst="curvedLeftArrow">
            <a:avLst>
              <a:gd name="adj1" fmla="val 25000"/>
              <a:gd name="adj2" fmla="val 50000"/>
              <a:gd name="adj3" fmla="val 67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4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50" y="762000"/>
            <a:ext cx="612181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Tenemos libertad para pensar? — La Mente es Maravillo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Tenemos libertad para pensar? — La Mente es Maravillos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Tenemos libertad para pensar? — La Mente es Maravillos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Tenemos libertad para pensar? — La Mente es Maravillos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Tenemos libertad para pensar? — La Mente es Maravillos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5" descr="C:\Users\Cesar\AppData\Local\Microsoft\Windows\INetCache\IE\2VXAKQYW\220px-Laptop-ebook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" y="0"/>
            <a:ext cx="2011680" cy="16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62" y="2438399"/>
            <a:ext cx="6908804" cy="175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AutoShape 8" descr="Investigación De Mercado El Análisis De Los Resultados Por ...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13" descr="Elimina flechas de atajo en programas de Windows - Digital Too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4327064" y="3595734"/>
            <a:ext cx="609600" cy="1190532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270754" y="5531366"/>
            <a:ext cx="27222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Acciones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24600" y="4038600"/>
            <a:ext cx="1420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ContrastingRightFacing"/>
              <a:lightRig rig="threePt" dir="t"/>
            </a:scene3d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Leer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324600" y="4775878"/>
            <a:ext cx="23391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ContrastingRightFacing"/>
              <a:lightRig rig="threePt" dir="t"/>
            </a:scene3d>
          </a:bodyPr>
          <a:lstStyle/>
          <a:p>
            <a:pPr algn="ctr"/>
            <a:r>
              <a:rPr lang="en-US" sz="54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Asignar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98071" y="5562600"/>
            <a:ext cx="2294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ContrastingRightFacing"/>
              <a:lightRig rig="threePt" dir="t"/>
            </a:scene3d>
          </a:bodyPr>
          <a:lstStyle/>
          <a:p>
            <a:pPr algn="ctr"/>
            <a:r>
              <a:rPr lang="en-US" sz="54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Escribir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9308" y="4961930"/>
            <a:ext cx="2045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16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Cesar\AppData\Local\Microsoft\Windows\INetCache\IE\2VXAKQYW\220px-Laptop-ebook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" y="0"/>
            <a:ext cx="2011680" cy="16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Cesar\AppData\Local\Microsoft\Windows\INetCache\IE\O7K7IJX0\laptop-312499_64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0841"/>
            <a:ext cx="2667000" cy="25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57200" y="1781446"/>
            <a:ext cx="8510728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Aprender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un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nuevo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lenguaje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43400" y="2998287"/>
            <a:ext cx="2754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sintaxis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5853" y="4105870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semántica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303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Cesar\AppData\Local\Microsoft\Windows\INetCache\IE\2VXAKQYW\220px-Laptop-ebook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" y="0"/>
            <a:ext cx="2011680" cy="16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4558" y="457200"/>
            <a:ext cx="2754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sintaxis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57800" y="422155"/>
            <a:ext cx="2740159" cy="11172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semántica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24" y="2438400"/>
            <a:ext cx="8645434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74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Cesar\AppData\Local\Microsoft\Windows\INetCache\IE\2VXAKQYW\220px-Laptop-ebook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" y="0"/>
            <a:ext cx="2011680" cy="16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4558" y="457200"/>
            <a:ext cx="2754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sintaxis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57800" y="422155"/>
            <a:ext cx="2740159" cy="11172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semántica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91" y="2389053"/>
            <a:ext cx="8538409" cy="2372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0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Cesar\AppData\Local\Microsoft\Windows\INetCache\IE\2VXAKQYW\220px-Laptop-ebook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" y="0"/>
            <a:ext cx="2011680" cy="16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4558" y="457200"/>
            <a:ext cx="2754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sintaxis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57800" y="422155"/>
            <a:ext cx="2740159" cy="11172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semántica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58" y="2464158"/>
            <a:ext cx="8630767" cy="2907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8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Cesar\AppData\Local\Microsoft\Windows\INetCache\IE\2VXAKQYW\220px-Laptop-ebook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" y="0"/>
            <a:ext cx="2011680" cy="16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4558" y="457200"/>
            <a:ext cx="2754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sintaxis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57800" y="422155"/>
            <a:ext cx="2740159" cy="11172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semántica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58" y="2464158"/>
            <a:ext cx="8630767" cy="2907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715" y="3505200"/>
            <a:ext cx="30670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72200" y="3917860"/>
            <a:ext cx="82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 smtClean="0">
                <a:solidFill>
                  <a:schemeClr val="bg1"/>
                </a:solidFill>
              </a:rPr>
              <a:t>15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Cesar\AppData\Local\Microsoft\Windows\INetCache\IE\2VXAKQYW\220px-Laptop-ebook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" y="0"/>
            <a:ext cx="2011680" cy="16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4558" y="457200"/>
            <a:ext cx="2754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sintaxis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57800" y="422155"/>
            <a:ext cx="2740159" cy="11172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semántica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58" y="2464158"/>
            <a:ext cx="8630767" cy="2907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715" y="3505200"/>
            <a:ext cx="30670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43600" y="391786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 smtClean="0">
                <a:solidFill>
                  <a:schemeClr val="bg1"/>
                </a:solidFill>
              </a:rPr>
              <a:t>Buen día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REPASEMOS del LIBRO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9032"/>
            <a:ext cx="92392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7" y="2971800"/>
            <a:ext cx="378142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C:\Users\Cesar\AppData\Local\Microsoft\Windows\INetCache\IE\2VXAKQYW\220px-Laptop-ebook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" y="0"/>
            <a:ext cx="2011680" cy="16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11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Cesar\AppData\Local\Microsoft\Windows\INetCache\IE\2VXAKQYW\220px-Laptop-ebook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" y="0"/>
            <a:ext cx="2011680" cy="16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4558" y="457200"/>
            <a:ext cx="2754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sintaxis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57800" y="422155"/>
            <a:ext cx="2740159" cy="11172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semántica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58" y="2464158"/>
            <a:ext cx="8630767" cy="2907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715" y="3505200"/>
            <a:ext cx="30670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37939" y="4038600"/>
            <a:ext cx="251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chemeClr val="bg1"/>
                </a:solidFill>
              </a:rPr>
              <a:t>El resultado  es 34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07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Cesar\AppData\Local\Microsoft\Windows\INetCache\IE\2VXAKQYW\220px-Laptop-ebook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" y="0"/>
            <a:ext cx="2011680" cy="16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24558" y="457200"/>
            <a:ext cx="2754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sintaxis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57800" y="422155"/>
            <a:ext cx="2740159" cy="11172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semántica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558" y="2133600"/>
            <a:ext cx="525780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762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Fin repaso Capitulo 1</a:t>
            </a:r>
            <a:endParaRPr lang="en-US" dirty="0"/>
          </a:p>
        </p:txBody>
      </p:sp>
      <p:pic>
        <p:nvPicPr>
          <p:cNvPr id="19459" name="Picture 3" descr="C:\Users\Cesar\AppData\Local\Microsoft\Windows\INetCache\IE\2VXAKQYW\Human-emblem-OK-green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5814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0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620" y="381000"/>
            <a:ext cx="7772400" cy="1470025"/>
          </a:xfrm>
        </p:spPr>
        <p:txBody>
          <a:bodyPr/>
          <a:lstStyle/>
          <a:p>
            <a:r>
              <a:rPr lang="es-AR" dirty="0" smtClean="0"/>
              <a:t>Capitulo 2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82841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045" y="2590800"/>
            <a:ext cx="40195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33399" y="2895600"/>
            <a:ext cx="2081645" cy="914400"/>
          </a:xfrm>
          <a:prstGeom prst="rightArrow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Comunidades UNR</a:t>
            </a:r>
            <a:endParaRPr lang="en-US" b="1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0484" name="Picture 4" descr="C:\Users\Cesar\AppData\Local\Microsoft\Windows\INetCache\IE\W03VX2YR\Gtk-ok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315" y="3594389"/>
            <a:ext cx="1040822" cy="104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85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620" y="381000"/>
            <a:ext cx="7772400" cy="1470025"/>
          </a:xfrm>
        </p:spPr>
        <p:txBody>
          <a:bodyPr/>
          <a:lstStyle/>
          <a:p>
            <a:r>
              <a:rPr lang="es-AR" dirty="0" smtClean="0"/>
              <a:t>Capitulo 2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82841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419598"/>
            <a:ext cx="66770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2658" y="4343400"/>
            <a:ext cx="3045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>
                <a:solidFill>
                  <a:schemeClr val="bg1"/>
                </a:solidFill>
              </a:rPr>
              <a:t>Repetición  o  iteración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458" y="2743200"/>
            <a:ext cx="66484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22658" y="2743200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>
                <a:solidFill>
                  <a:schemeClr val="bg1"/>
                </a:solidFill>
              </a:rPr>
              <a:t>Selección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" name="Picture 4" descr="C:\Users\Cesar\AppData\Local\Microsoft\Windows\INetCache\IE\W03VX2YR\Gtk-ok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419" y="3224183"/>
            <a:ext cx="1040822" cy="104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Cesar\AppData\Local\Microsoft\Windows\INetCache\IE\W03VX2YR\Gtk-ok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070" y="5169277"/>
            <a:ext cx="1040822" cy="104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85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7" y="1752600"/>
            <a:ext cx="6710363" cy="3002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90837" y="3620869"/>
            <a:ext cx="327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Si(condición)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0837" y="415426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Según sea(x)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Estructura de control de selección</a:t>
            </a:r>
          </a:p>
        </p:txBody>
      </p:sp>
    </p:spTree>
    <p:extLst>
      <p:ext uri="{BB962C8B-B14F-4D97-AF65-F5344CB8AC3E}">
        <p14:creationId xmlns:p14="http://schemas.microsoft.com/office/powerpoint/2010/main" val="37194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66800" y="3902946"/>
            <a:ext cx="2754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sintaxis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920" y="1752600"/>
            <a:ext cx="3447298" cy="361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457200"/>
            <a:ext cx="23286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</a:t>
            </a:r>
            <a:r>
              <a:rPr lang="es-A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(condición)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4257675" cy="133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26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000" y="457200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Según sea (x)</a:t>
            </a:r>
            <a:endParaRPr lang="en-US" sz="4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00200" y="5029200"/>
            <a:ext cx="2754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sintaxis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95" y="1633873"/>
            <a:ext cx="36766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16701"/>
            <a:ext cx="372427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12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752600"/>
            <a:ext cx="672465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91200" y="4021168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5017662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Mientras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9600" y="50292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Repetir hasta que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096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Estructura de control de repetición</a:t>
            </a:r>
          </a:p>
        </p:txBody>
      </p:sp>
    </p:spTree>
    <p:extLst>
      <p:ext uri="{BB962C8B-B14F-4D97-AF65-F5344CB8AC3E}">
        <p14:creationId xmlns:p14="http://schemas.microsoft.com/office/powerpoint/2010/main" val="67477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Estructura de control de repetición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19200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Repetir Para</a:t>
            </a:r>
            <a:endParaRPr lang="en-US" sz="4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0" y="4791670"/>
            <a:ext cx="2754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sintaxis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2838281"/>
            <a:ext cx="71210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/>
              <a:t>Repetir Para </a:t>
            </a:r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s-AR" sz="2800" b="1" dirty="0" smtClean="0"/>
              <a:t> </a:t>
            </a:r>
            <a:r>
              <a:rPr lang="es-AR" sz="2800" b="1" dirty="0" smtClean="0">
                <a:sym typeface="Wingdings" pitchFamily="2" charset="2"/>
              </a:rPr>
              <a:t> </a:t>
            </a:r>
            <a:r>
              <a:rPr lang="es-AR" sz="2800" b="1" dirty="0" err="1" smtClean="0">
                <a:sym typeface="Wingdings" pitchFamily="2" charset="2"/>
              </a:rPr>
              <a:t>v_inicial</a:t>
            </a:r>
            <a:r>
              <a:rPr lang="es-AR" sz="2800" b="1" dirty="0" smtClean="0">
                <a:sym typeface="Wingdings" pitchFamily="2" charset="2"/>
              </a:rPr>
              <a:t>, </a:t>
            </a:r>
            <a:r>
              <a:rPr lang="es-AR" sz="2800" b="1" dirty="0" err="1" smtClean="0">
                <a:sym typeface="Wingdings" pitchFamily="2" charset="2"/>
              </a:rPr>
              <a:t>v_final</a:t>
            </a:r>
            <a:r>
              <a:rPr lang="es-AR" sz="2800" b="1" dirty="0" smtClean="0">
                <a:sym typeface="Wingdings" pitchFamily="2" charset="2"/>
              </a:rPr>
              <a:t>, incremento</a:t>
            </a:r>
            <a:endParaRPr lang="es-AR" sz="2800" b="1" dirty="0" smtClean="0"/>
          </a:p>
          <a:p>
            <a:r>
              <a:rPr lang="es-AR" sz="2800" b="1" dirty="0" smtClean="0"/>
              <a:t>	 acciones</a:t>
            </a:r>
          </a:p>
          <a:p>
            <a:r>
              <a:rPr lang="es-AR" sz="2800" b="1" dirty="0" smtClean="0"/>
              <a:t>Fin-para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4223276"/>
            <a:ext cx="4026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s-AR" sz="2800" b="1" dirty="0" smtClean="0"/>
              <a:t> </a:t>
            </a:r>
            <a:r>
              <a:rPr lang="es-AR" sz="2800" dirty="0" smtClean="0"/>
              <a:t>es la variable de control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029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REPASEMOS del LIBRO</a:t>
            </a:r>
            <a:endParaRPr lang="en-US" dirty="0"/>
          </a:p>
        </p:txBody>
      </p:sp>
      <p:pic>
        <p:nvPicPr>
          <p:cNvPr id="2053" name="Picture 5" descr="C:\Users\Cesar\AppData\Local\Microsoft\Windows\INetCache\IE\2VXAKQYW\220px-Laptop-ebook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" y="0"/>
            <a:ext cx="2011680" cy="16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828800"/>
            <a:ext cx="66198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 descr="C:\Users\Cesar\AppData\Local\Microsoft\Windows\INetCache\IE\O7K7IJX0\laptop-312499_64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0841"/>
            <a:ext cx="2667000" cy="25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:\Users\Cesar\AppData\Local\Microsoft\Windows\INetCache\IE\2VXAKQYW\computer-technology-equipment-macro-plate-electronic-1223640-pxhere.com_resize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048000"/>
            <a:ext cx="2714222" cy="180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66018"/>
            <a:ext cx="17145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521" y="5427993"/>
            <a:ext cx="24193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79" y="5803154"/>
            <a:ext cx="14001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442" y="6146591"/>
            <a:ext cx="20955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52910" y="4996974"/>
            <a:ext cx="31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Representación en memoria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6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06032"/>
            <a:ext cx="66579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1905000"/>
            <a:ext cx="5025309" cy="3387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8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124" y="10668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Repetir Mientras</a:t>
            </a:r>
            <a:endParaRPr lang="en-US" sz="4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88047" y="4648200"/>
            <a:ext cx="2754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s-A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sintaxis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1756" y="2819400"/>
            <a:ext cx="46027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/>
              <a:t>Repetir Mientras ( condición )</a:t>
            </a:r>
          </a:p>
          <a:p>
            <a:r>
              <a:rPr lang="es-AR" sz="2800" b="1" dirty="0" smtClean="0"/>
              <a:t>	 acciones</a:t>
            </a:r>
          </a:p>
          <a:p>
            <a:r>
              <a:rPr lang="es-AR" sz="2800" b="1" dirty="0" smtClean="0"/>
              <a:t>Fin-mientras</a:t>
            </a:r>
            <a:endParaRPr lang="en-US" sz="28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96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Estructura de control de repetición</a:t>
            </a:r>
          </a:p>
        </p:txBody>
      </p:sp>
    </p:spTree>
    <p:extLst>
      <p:ext uri="{BB962C8B-B14F-4D97-AF65-F5344CB8AC3E}">
        <p14:creationId xmlns:p14="http://schemas.microsoft.com/office/powerpoint/2010/main" val="21912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766552"/>
            <a:ext cx="784016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/>
              <a:t>Leer ( valor )</a:t>
            </a:r>
          </a:p>
          <a:p>
            <a:r>
              <a:rPr lang="es-AR" sz="2400" dirty="0" smtClean="0"/>
              <a:t>Repetir Mientras (valor &lt;10 OR valor &gt;18)</a:t>
            </a:r>
          </a:p>
          <a:p>
            <a:r>
              <a:rPr lang="es-AR" sz="2400" dirty="0" smtClean="0"/>
              <a:t>	Escribir(‘’ El número que ingresó es erróneo. Por favor</a:t>
            </a:r>
          </a:p>
          <a:p>
            <a:r>
              <a:rPr lang="es-AR" sz="2400" dirty="0"/>
              <a:t>	</a:t>
            </a:r>
            <a:r>
              <a:rPr lang="es-AR" sz="2400" dirty="0" smtClean="0"/>
              <a:t>	ingrese un valor válido’’)</a:t>
            </a:r>
          </a:p>
          <a:p>
            <a:r>
              <a:rPr lang="es-AR" sz="2400" dirty="0"/>
              <a:t>	</a:t>
            </a:r>
            <a:r>
              <a:rPr lang="es-AR" sz="2400" dirty="0" smtClean="0"/>
              <a:t>Leer ( valor )</a:t>
            </a:r>
          </a:p>
          <a:p>
            <a:r>
              <a:rPr lang="es-AR" sz="2400" dirty="0" smtClean="0"/>
              <a:t>Fin-mientras</a:t>
            </a:r>
          </a:p>
          <a:p>
            <a:endParaRPr lang="es-AR" sz="2400" dirty="0"/>
          </a:p>
          <a:p>
            <a:r>
              <a:rPr lang="es-AR" sz="2400" dirty="0" smtClean="0"/>
              <a:t>… </a:t>
            </a:r>
            <a:r>
              <a:rPr lang="es-AR" sz="2400" i="1" dirty="0">
                <a:latin typeface="+mj-lt"/>
              </a:rPr>
              <a:t>s</a:t>
            </a:r>
            <a:r>
              <a:rPr lang="es-AR" sz="2400" i="1" dirty="0" smtClean="0">
                <a:latin typeface="+mj-lt"/>
              </a:rPr>
              <a:t>igue el algoritmo</a:t>
            </a:r>
            <a:endParaRPr lang="en-US" sz="2400" i="1" dirty="0">
              <a:latin typeface="+mj-lt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57200"/>
            <a:ext cx="66294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 descr="C:\Users\Cesar\AppData\Local\Microsoft\Windows\INetCache\IE\O7K7IJX0\question-mark-1019993_64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280" y="3581400"/>
            <a:ext cx="2718086" cy="271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5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Ahora estamos en condiciones de comenzar con los ejercicios 8 y 9 </a:t>
            </a:r>
            <a:br>
              <a:rPr lang="es-AR" dirty="0" smtClean="0"/>
            </a:br>
            <a:r>
              <a:rPr lang="es-AR" dirty="0" smtClean="0"/>
              <a:t>de Práctica 3</a:t>
            </a:r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07" y="2590800"/>
            <a:ext cx="85153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5" name="Picture 5" descr="C:\Users\Cesar\AppData\Local\Microsoft\Windows\INetCache\IE\O7K7IJX0\at-work-business-computer-371874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762777"/>
            <a:ext cx="3962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93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/>
          </a:bodyPr>
          <a:lstStyle/>
          <a:p>
            <a:r>
              <a:rPr lang="es-AR" dirty="0" smtClean="0"/>
              <a:t>A trabajar!!</a:t>
            </a:r>
            <a:endParaRPr lang="en-US" dirty="0"/>
          </a:p>
        </p:txBody>
      </p:sp>
      <p:pic>
        <p:nvPicPr>
          <p:cNvPr id="25604" name="Picture 4" descr="C:\Users\Cesar\AppData\Local\Microsoft\Windows\INetCache\IE\600GCWEL\trabaj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6576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33023" y="2667000"/>
            <a:ext cx="521399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Nuestro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bjetivo</a:t>
            </a: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es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el </a:t>
            </a:r>
            <a:r>
              <a:rPr lang="en-US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éxito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!!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511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Tenemos libertad para pensar? — La Mente es Maravillo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Tenemos libertad para pensar? — La Mente es Maravillos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Tenemos libertad para pensar? — La Mente es Maravillos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0" descr="Tenemos libertad para pensar? — La Mente es Maravillos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Tenemos libertad para pensar? — La Mente es Maravillos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5" descr="C:\Users\Cesar\AppData\Local\Microsoft\Windows\INetCache\IE\2VXAKQYW\220px-Laptop-ebook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" y="0"/>
            <a:ext cx="2011680" cy="16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62" y="1676400"/>
            <a:ext cx="6908804" cy="175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174656" y="3352801"/>
            <a:ext cx="14858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sz="40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Datos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53199" y="3358165"/>
            <a:ext cx="27887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sz="40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Resultados</a:t>
            </a:r>
          </a:p>
        </p:txBody>
      </p:sp>
      <p:sp>
        <p:nvSpPr>
          <p:cNvPr id="10" name="Bent Arrow 9"/>
          <p:cNvSpPr/>
          <p:nvPr/>
        </p:nvSpPr>
        <p:spPr>
          <a:xfrm>
            <a:off x="307975" y="2362201"/>
            <a:ext cx="1292225" cy="838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utoShape 8" descr="Investigación De Mercado El Análisis De Los Resultados Por ...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66" y="3971832"/>
            <a:ext cx="26289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11" descr="Monitor - Exxa Sto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17" y="3919443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utoShape 13" descr="Elimina flechas de atajo en programas de Windows - Digital Too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Curved Left Arrow 24"/>
          <p:cNvSpPr/>
          <p:nvPr/>
        </p:nvSpPr>
        <p:spPr>
          <a:xfrm>
            <a:off x="7617904" y="2362201"/>
            <a:ext cx="838200" cy="1209540"/>
          </a:xfrm>
          <a:prstGeom prst="curvedLeftArrow">
            <a:avLst>
              <a:gd name="adj1" fmla="val 25000"/>
              <a:gd name="adj2" fmla="val 50000"/>
              <a:gd name="adj3" fmla="val 67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1831" y="1857971"/>
            <a:ext cx="1420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ContrastingRightFacing"/>
              <a:lightRig rig="threePt" dir="t"/>
            </a:scene3d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Leer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44465" y="1676400"/>
            <a:ext cx="2294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ContrastingRightFacing"/>
              <a:lightRig rig="threePt" dir="t"/>
            </a:scene3d>
          </a:bodyPr>
          <a:lstStyle/>
          <a:p>
            <a:pPr algn="ctr"/>
            <a:r>
              <a:rPr lang="en-US" sz="54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Escribir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597" y="599171"/>
            <a:ext cx="4038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Acciones primitivas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14800" y="2973410"/>
            <a:ext cx="1219200" cy="1285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3600" b="1" dirty="0" smtClean="0">
                <a:ln w="1905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RAM</a:t>
            </a:r>
            <a:endParaRPr lang="en-US" sz="3600" b="1" dirty="0">
              <a:ln w="190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70947" y="4648200"/>
            <a:ext cx="23391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ContrastingRightFacing"/>
              <a:lightRig rig="threePt" dir="t"/>
            </a:scene3d>
          </a:bodyPr>
          <a:lstStyle/>
          <a:p>
            <a:pPr algn="ctr"/>
            <a:r>
              <a:rPr lang="en-US" sz="54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Asignar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4533900" y="3954390"/>
            <a:ext cx="381000" cy="9239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4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6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REPASEMOS del LIBRO</a:t>
            </a:r>
            <a:endParaRPr lang="en-US" dirty="0"/>
          </a:p>
        </p:txBody>
      </p:sp>
      <p:pic>
        <p:nvPicPr>
          <p:cNvPr id="2053" name="Picture 5" descr="C:\Users\Cesar\AppData\Local\Microsoft\Windows\INetCache\IE\2VXAKQYW\220px-Laptop-ebook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" y="0"/>
            <a:ext cx="2011680" cy="16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Cesar\AppData\Local\Microsoft\Windows\INetCache\IE\O7K7IJX0\laptop-312499_64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0841"/>
            <a:ext cx="2667000" cy="25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272" y="1678700"/>
            <a:ext cx="51054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223" y="2514600"/>
            <a:ext cx="45720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45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REPASEMOS del LIBRO</a:t>
            </a:r>
            <a:endParaRPr lang="en-US" dirty="0"/>
          </a:p>
        </p:txBody>
      </p:sp>
      <p:pic>
        <p:nvPicPr>
          <p:cNvPr id="2053" name="Picture 5" descr="C:\Users\Cesar\AppData\Local\Microsoft\Windows\INetCache\IE\2VXAKQYW\220px-Laptop-ebook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" y="0"/>
            <a:ext cx="2011680" cy="16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272" y="1678700"/>
            <a:ext cx="51054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223" y="2514600"/>
            <a:ext cx="45720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69" y="2514600"/>
            <a:ext cx="3223772" cy="342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791200" y="2374025"/>
            <a:ext cx="28040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Objetivo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3096" y="1564697"/>
            <a:ext cx="8510728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Aprender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un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nuevo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lenguaje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921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REPASEMOS del LIBRO</a:t>
            </a:r>
            <a:endParaRPr lang="en-US" dirty="0"/>
          </a:p>
        </p:txBody>
      </p:sp>
      <p:pic>
        <p:nvPicPr>
          <p:cNvPr id="2053" name="Picture 5" descr="C:\Users\Cesar\AppData\Local\Microsoft\Windows\INetCache\IE\2VXAKQYW\220px-Laptop-ebook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" y="0"/>
            <a:ext cx="2011680" cy="16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272" y="1678700"/>
            <a:ext cx="51054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421" y="2514600"/>
            <a:ext cx="45720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 descr="Memes De Desesperado - Galeria: 267 Imagenes Gracios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78" y="2937166"/>
            <a:ext cx="3059643" cy="285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57200" y="1498242"/>
            <a:ext cx="8510728" cy="92333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Aprender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un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nuevo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5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lenguaje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0268" y="5950178"/>
            <a:ext cx="34177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AR" sz="32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</a:rPr>
              <a:t>Vamos paso a paso</a:t>
            </a:r>
            <a:endParaRPr lang="en-US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910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REPASEMOS del LIBRO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899" y="2667000"/>
            <a:ext cx="8458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>
              <a:buAutoNum type="arabicParenR"/>
            </a:pPr>
            <a:r>
              <a:rPr lang="es-AR" sz="40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Comprender el problema</a:t>
            </a:r>
          </a:p>
          <a:p>
            <a:pPr marL="742950" lvl="0" indent="-742950">
              <a:buAutoNum type="arabicParenR"/>
            </a:pPr>
            <a:r>
              <a:rPr lang="es-AR" sz="40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Trazar un plan para resolverlo</a:t>
            </a:r>
          </a:p>
          <a:p>
            <a:pPr marL="742950" lvl="0" indent="-742950">
              <a:buAutoNum type="arabicParenR"/>
            </a:pPr>
            <a:r>
              <a:rPr lang="es-AR" sz="40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Escribir el algoritmo</a:t>
            </a:r>
          </a:p>
          <a:p>
            <a:pPr marL="742950" lvl="0" indent="-742950">
              <a:buAutoNum type="arabicParenR"/>
            </a:pPr>
            <a:r>
              <a:rPr lang="es-AR" sz="40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Codificarlo (programa lenguaje C)</a:t>
            </a:r>
          </a:p>
          <a:p>
            <a:pPr marL="742950" lvl="0" indent="-742950">
              <a:buAutoNum type="arabicParenR"/>
            </a:pPr>
            <a:r>
              <a:rPr lang="es-AR" sz="4000" b="1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Verificar si funciona bien</a:t>
            </a:r>
            <a:endParaRPr lang="en-US" sz="4000" b="1" dirty="0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28458"/>
            <a:ext cx="8324850" cy="725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 descr="C:\Users\Cesar\AppData\Local\Microsoft\Windows\INetCache\IE\2VXAKQYW\220px-Laptop-ebook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" y="0"/>
            <a:ext cx="2011680" cy="16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50" y="762000"/>
            <a:ext cx="612181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Miniatu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7453606" cy="41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7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231</Words>
  <Application>Microsoft Office PowerPoint</Application>
  <PresentationFormat>On-screen Show (4:3)</PresentationFormat>
  <Paragraphs>95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Buen día !! </vt:lpstr>
      <vt:lpstr>REPASEMOS del LIBRO</vt:lpstr>
      <vt:lpstr>REPASEMOS del LIBRO</vt:lpstr>
      <vt:lpstr>PowerPoint Presentation</vt:lpstr>
      <vt:lpstr>REPASEMOS del LIBRO</vt:lpstr>
      <vt:lpstr>REPASEMOS del LIBRO</vt:lpstr>
      <vt:lpstr>REPASEMOS del LIBRO</vt:lpstr>
      <vt:lpstr>REPASEMOS del LIBRO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 repaso Capitulo 1</vt:lpstr>
      <vt:lpstr>Capitulo 2</vt:lpstr>
      <vt:lpstr>Capitulo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Ahora estamos en condiciones de comenzar con los ejercicios 8 y 9  de Práctica 3</vt:lpstr>
      <vt:lpstr>A trabajar!!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Buen día !! </dc:title>
  <dc:creator>Cesar</dc:creator>
  <cp:lastModifiedBy>Usuario de Windows</cp:lastModifiedBy>
  <cp:revision>61</cp:revision>
  <dcterms:created xsi:type="dcterms:W3CDTF">2006-08-16T00:00:00Z</dcterms:created>
  <dcterms:modified xsi:type="dcterms:W3CDTF">2020-05-20T18:15:57Z</dcterms:modified>
</cp:coreProperties>
</file>