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258" r:id="rId6"/>
    <p:sldId id="302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unidades.campusvirtualunr.edu.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DskHq-p3xJ-IMRUNg_XejvI4QohhpXKc/edit#gid=15108224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esar\AppData\Local\Microsoft\Windows\INetCache\IE\600GCWEL\sun-47083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15" y="2187103"/>
            <a:ext cx="3876674" cy="32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5943600"/>
            <a:ext cx="4495800" cy="55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2000" dirty="0" smtClean="0"/>
              <a:t>Clase online 07/09/20 </a:t>
            </a:r>
            <a:br>
              <a:rPr lang="es-AR" sz="2000" dirty="0" smtClean="0"/>
            </a:br>
            <a:r>
              <a:rPr lang="es-AR" sz="2000" dirty="0" smtClean="0"/>
              <a:t>Ing. Laura Angelone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85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Hola! Buen día !!</a:t>
            </a:r>
          </a:p>
          <a:p>
            <a:r>
              <a:rPr lang="es-AR" dirty="0" smtClean="0"/>
              <a:t>Comisión 610!! </a:t>
            </a: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486400"/>
            <a:ext cx="2162175" cy="102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0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3313"/>
            <a:ext cx="7848600" cy="22098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AR" dirty="0" smtClean="0"/>
              <a:t>Docentes </a:t>
            </a:r>
            <a:br>
              <a:rPr lang="es-AR" dirty="0" smtClean="0"/>
            </a:br>
            <a:r>
              <a:rPr lang="es-AR" sz="3100" dirty="0" smtClean="0"/>
              <a:t>Ing. Laura Angelone</a:t>
            </a:r>
            <a:br>
              <a:rPr lang="es-AR" sz="3100" dirty="0" smtClean="0"/>
            </a:br>
            <a:r>
              <a:rPr lang="es-AR" sz="3100" dirty="0" smtClean="0"/>
              <a:t>Profesor Gustavo Muñoz</a:t>
            </a:r>
            <a:br>
              <a:rPr lang="es-AR" sz="3100" dirty="0" smtClean="0"/>
            </a:br>
            <a:r>
              <a:rPr lang="es-AR" sz="3100" dirty="0" smtClean="0"/>
              <a:t>Profesor Mauricio </a:t>
            </a:r>
            <a:r>
              <a:rPr lang="es-AR" sz="3100" dirty="0" err="1" smtClean="0"/>
              <a:t>Costantini</a:t>
            </a:r>
            <a:r>
              <a:rPr lang="es-AR" sz="3100" dirty="0" smtClean="0"/>
              <a:t/>
            </a:r>
            <a:br>
              <a:rPr lang="es-AR" sz="3100" dirty="0" smtClean="0"/>
            </a:br>
            <a:endParaRPr lang="en-US" sz="31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743200"/>
            <a:ext cx="7848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Horarios </a:t>
            </a:r>
            <a:br>
              <a:rPr lang="es-AR" dirty="0" smtClean="0"/>
            </a:br>
            <a:r>
              <a:rPr lang="es-AR" sz="3100" dirty="0" smtClean="0"/>
              <a:t>Lunes y miércoles de 8:30 a 10:30</a:t>
            </a:r>
            <a:endParaRPr lang="en-US" sz="31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995" y="4495800"/>
            <a:ext cx="7848600" cy="1905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Feriados</a:t>
            </a:r>
            <a:br>
              <a:rPr lang="es-AR" dirty="0" smtClean="0"/>
            </a:br>
            <a:r>
              <a:rPr lang="fr-FR" sz="3100" dirty="0"/>
              <a:t> lunes 21/9 , lunes 12/10, lunes 23/11, lunes 7/12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8672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0626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Material de clases, Links, Comunicación, Tareas,  </a:t>
            </a:r>
            <a:r>
              <a:rPr lang="es-AR" dirty="0" smtClean="0"/>
              <a:t>Evaluaciones, Notas </a:t>
            </a:r>
            <a:r>
              <a:rPr lang="es-AR" dirty="0" smtClean="0"/>
              <a:t>etc. </a:t>
            </a:r>
            <a:r>
              <a:rPr lang="es-AR" dirty="0"/>
              <a:t>e</a:t>
            </a:r>
            <a:r>
              <a:rPr lang="es-AR" dirty="0" smtClean="0"/>
              <a:t>tc.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92" y="2057400"/>
            <a:ext cx="3346235" cy="1987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2098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 smtClean="0"/>
              <a:t>https</a:t>
            </a:r>
            <a:r>
              <a:rPr lang="es-MX" sz="2400" dirty="0"/>
              <a:t>://comunidades.campusvirtualunr.edu.ar/   </a:t>
            </a:r>
            <a:endParaRPr lang="es-MX" sz="2400" dirty="0" smtClean="0"/>
          </a:p>
          <a:p>
            <a:pPr algn="ctr"/>
            <a:r>
              <a:rPr lang="es-MX" sz="2400" dirty="0" smtClean="0"/>
              <a:t>Informática </a:t>
            </a:r>
          </a:p>
          <a:p>
            <a:pPr algn="ctr"/>
            <a:r>
              <a:rPr lang="es-MX" sz="2400" dirty="0" smtClean="0"/>
              <a:t>clave Info610</a:t>
            </a:r>
            <a:endParaRPr lang="es-MX" sz="2400" dirty="0"/>
          </a:p>
        </p:txBody>
      </p:sp>
      <p:sp>
        <p:nvSpPr>
          <p:cNvPr id="4" name="Rectangle 3"/>
          <p:cNvSpPr/>
          <p:nvPr/>
        </p:nvSpPr>
        <p:spPr>
          <a:xfrm>
            <a:off x="2475899" y="5638797"/>
            <a:ext cx="4572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s-MX" dirty="0"/>
              <a:t>S</a:t>
            </a:r>
            <a:r>
              <a:rPr lang="es-MX" dirty="0" smtClean="0"/>
              <a:t>i </a:t>
            </a:r>
            <a:r>
              <a:rPr lang="es-MX" dirty="0"/>
              <a:t>no podes estar en nuestra clase te podes enganchar en la de otro profesor. </a:t>
            </a:r>
          </a:p>
        </p:txBody>
      </p:sp>
    </p:spTree>
    <p:extLst>
      <p:ext uri="{BB962C8B-B14F-4D97-AF65-F5344CB8AC3E}">
        <p14:creationId xmlns:p14="http://schemas.microsoft.com/office/powerpoint/2010/main" val="20168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Material para la clase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9800"/>
            <a:ext cx="499110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364" y="1549942"/>
            <a:ext cx="230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AR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Esta semana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477" y="3591580"/>
            <a:ext cx="25108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AR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Próx</a:t>
            </a:r>
            <a:r>
              <a:rPr lang="es-AR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 semana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419600"/>
            <a:ext cx="609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59" y="4305300"/>
            <a:ext cx="145404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5490624"/>
            <a:ext cx="147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Capítulo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Dinámica de cursado y aprendizaje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71600"/>
            <a:ext cx="6477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AR" dirty="0" smtClean="0"/>
              <a:t>Cantidad de clases en dictado normal = 32</a:t>
            </a:r>
          </a:p>
          <a:p>
            <a:pPr>
              <a:spcAft>
                <a:spcPts val="1200"/>
              </a:spcAft>
            </a:pPr>
            <a:r>
              <a:rPr lang="es-AR" dirty="0"/>
              <a:t>Cantidad de clases en dictado 2020 = </a:t>
            </a:r>
            <a:r>
              <a:rPr lang="es-AR" dirty="0" smtClean="0"/>
              <a:t>28</a:t>
            </a:r>
          </a:p>
          <a:p>
            <a:pPr>
              <a:spcAft>
                <a:spcPts val="1200"/>
              </a:spcAft>
            </a:pPr>
            <a:r>
              <a:rPr lang="es-AR" dirty="0"/>
              <a:t>Cantidad de clases en dictado 2020 = 28 - 4 feriados = 24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897868"/>
            <a:ext cx="72390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Dinámica: en clases daremos conceptos importantes y guías de estudio.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8577" y="2767885"/>
            <a:ext cx="4596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24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clases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only!!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1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Dinámica de cursado y aprendizaje</a:t>
            </a:r>
            <a:endParaRPr lang="en-US" dirty="0"/>
          </a:p>
        </p:txBody>
      </p:sp>
      <p:pic>
        <p:nvPicPr>
          <p:cNvPr id="2052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48" y="2514600"/>
            <a:ext cx="2826182" cy="216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3047999"/>
            <a:ext cx="31329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cronograma</a:t>
            </a:r>
            <a:endParaRPr 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7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62000"/>
            <a:ext cx="8229600" cy="1143000"/>
          </a:xfrm>
        </p:spPr>
        <p:txBody>
          <a:bodyPr/>
          <a:lstStyle/>
          <a:p>
            <a:r>
              <a:rPr lang="es-AR" dirty="0" smtClean="0"/>
              <a:t>¿Preguntas</a:t>
            </a:r>
            <a:r>
              <a:rPr lang="es-AR" dirty="0" smtClean="0"/>
              <a:t>?</a:t>
            </a:r>
            <a:endParaRPr lang="en-US" dirty="0"/>
          </a:p>
        </p:txBody>
      </p:sp>
      <p:sp>
        <p:nvSpPr>
          <p:cNvPr id="4" name="AutoShape 2" descr="7 preguntas que debes hacer en tus registros para even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80" y="1828800"/>
            <a:ext cx="625928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124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Docentes  Ing. Laura Angelone Profesor Gustavo Muñoz Profesor Mauricio Costantini </vt:lpstr>
      <vt:lpstr>Material de clases, Links, Comunicación, Tareas,  Evaluaciones, Notas etc. etc.</vt:lpstr>
      <vt:lpstr>Material para la clase</vt:lpstr>
      <vt:lpstr>Dinámica de cursado y aprendizaje</vt:lpstr>
      <vt:lpstr>Dinámica de cursado y aprendizaje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 día !! </dc:title>
  <dc:creator>Cesar</dc:creator>
  <cp:lastModifiedBy>Usuario de Windows</cp:lastModifiedBy>
  <cp:revision>79</cp:revision>
  <dcterms:created xsi:type="dcterms:W3CDTF">2006-08-16T00:00:00Z</dcterms:created>
  <dcterms:modified xsi:type="dcterms:W3CDTF">2020-09-06T17:53:12Z</dcterms:modified>
</cp:coreProperties>
</file>