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21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045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71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61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22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0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85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55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7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16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33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70F08-3075-4056-8EBB-A3B8946ACD4D}" type="datetimeFigureOut">
              <a:rPr lang="es-ES" smtClean="0"/>
              <a:t>30/09/2020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39F7-A21F-4314-B7F5-44806103834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11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996" y="620688"/>
            <a:ext cx="7772400" cy="1470025"/>
          </a:xfrm>
        </p:spPr>
        <p:txBody>
          <a:bodyPr/>
          <a:lstStyle/>
          <a:p>
            <a:r>
              <a:rPr lang="es-ES" smtClean="0"/>
              <a:t>Compilador C  online</a:t>
            </a:r>
            <a:endParaRPr lang="es-ES"/>
          </a:p>
        </p:txBody>
      </p:sp>
      <p:sp>
        <p:nvSpPr>
          <p:cNvPr id="4" name="Rectangle 3">
            <a:hlinkClick r:id="rId2"/>
          </p:cNvPr>
          <p:cNvSpPr/>
          <p:nvPr/>
        </p:nvSpPr>
        <p:spPr>
          <a:xfrm>
            <a:off x="3131840" y="2123564"/>
            <a:ext cx="3494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smtClean="0"/>
              <a:t>https://repl.it/languages/c</a:t>
            </a:r>
            <a:endParaRPr lang="es-E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1381"/>
            <a:ext cx="6495319" cy="2681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32527" y="4982601"/>
            <a:ext cx="2198626" cy="362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97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Compilador C  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 C  online</dc:title>
  <dc:creator>Juan Perez</dc:creator>
  <cp:lastModifiedBy>Juan Perez</cp:lastModifiedBy>
  <cp:revision>2</cp:revision>
  <dcterms:created xsi:type="dcterms:W3CDTF">2020-09-30T11:17:07Z</dcterms:created>
  <dcterms:modified xsi:type="dcterms:W3CDTF">2020-09-30T11:27:44Z</dcterms:modified>
</cp:coreProperties>
</file>