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6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2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8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5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1553-DE47-445B-BB4E-B8E715ADDF2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06534E-E287-4BD1-ADC0-37C1F3C644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compare/asana-vs-jira" TargetMode="External"/><Relationship Id="rId2" Type="http://schemas.openxmlformats.org/officeDocument/2006/relationships/hyperlink" Target="https://www.atlassian.com/software/jira/comparison/jira-vs-asan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isingstack.com/node-js-production-checklist/" TargetMode="External"/><Relationship Id="rId2" Type="http://schemas.openxmlformats.org/officeDocument/2006/relationships/hyperlink" Target="https://www.codementor.io/mattgoldspink/nodejs-best-practices-du1086jj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risingstack.com/node-js-best-practices-201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5FD25-6B4A-4053-936E-01455651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9" y="3553591"/>
            <a:ext cx="6972300" cy="48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D5360-A2CD-409A-8756-B73F105F8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Mvp</a:t>
            </a:r>
            <a:r>
              <a:rPr lang="en-US" dirty="0"/>
              <a:t> Hardening</a:t>
            </a:r>
          </a:p>
        </p:txBody>
      </p:sp>
    </p:spTree>
    <p:extLst>
      <p:ext uri="{BB962C8B-B14F-4D97-AF65-F5344CB8AC3E}">
        <p14:creationId xmlns:p14="http://schemas.microsoft.com/office/powerpoint/2010/main" val="69396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C20E-50D1-4E80-8455-8E27C28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BAB8-54CF-4067-AFDE-C82E1992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JIRA</a:t>
            </a:r>
          </a:p>
          <a:p>
            <a:r>
              <a:rPr lang="en-US" dirty="0">
                <a:solidFill>
                  <a:srgbClr val="002060"/>
                </a:solidFill>
              </a:rPr>
              <a:t>Overall Testing</a:t>
            </a:r>
          </a:p>
          <a:p>
            <a:r>
              <a:rPr lang="en-US" dirty="0">
                <a:solidFill>
                  <a:srgbClr val="002060"/>
                </a:solidFill>
              </a:rPr>
              <a:t>NodeJS Production Best Practices</a:t>
            </a:r>
          </a:p>
          <a:p>
            <a:r>
              <a:rPr lang="en-US" dirty="0">
                <a:solidFill>
                  <a:srgbClr val="002060"/>
                </a:solidFill>
              </a:rPr>
              <a:t>Database Test/Archive/Restore</a:t>
            </a:r>
          </a:p>
          <a:p>
            <a:r>
              <a:rPr lang="en-US" dirty="0">
                <a:solidFill>
                  <a:srgbClr val="002060"/>
                </a:solidFill>
              </a:rPr>
              <a:t>Docker</a:t>
            </a:r>
          </a:p>
          <a:p>
            <a:r>
              <a:rPr lang="en-US">
                <a:solidFill>
                  <a:srgbClr val="002060"/>
                </a:solidFill>
              </a:rPr>
              <a:t>Linux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2892-3BC7-4A39-A8FB-7626EB22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3A91-5B63-45B0-9F49-1D4703F3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Comparisons:</a:t>
            </a:r>
          </a:p>
          <a:p>
            <a:pPr lvl="1"/>
            <a:r>
              <a:rPr lang="en-US" dirty="0">
                <a:hlinkClick r:id="rId2"/>
              </a:rPr>
              <a:t>https://www.atlassian.com/software/jira/comparison/jira-vs-asana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https://asana.com/compare/asana-vs-jira</a:t>
            </a:r>
            <a:endParaRPr lang="en-US" dirty="0"/>
          </a:p>
          <a:p>
            <a:r>
              <a:rPr lang="en-US" dirty="0"/>
              <a:t>JIRA is used at scale and supports importing via Excel template and API</a:t>
            </a:r>
          </a:p>
        </p:txBody>
      </p:sp>
    </p:spTree>
    <p:extLst>
      <p:ext uri="{BB962C8B-B14F-4D97-AF65-F5344CB8AC3E}">
        <p14:creationId xmlns:p14="http://schemas.microsoft.com/office/powerpoint/2010/main" val="211780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59CB-B7AB-41AA-9DED-C99C14C9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Overall Testing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832C-572A-401E-9831-28C48A5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testing is key.  It should include tests for: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Front-End JS functionality</a:t>
            </a:r>
          </a:p>
          <a:p>
            <a:pPr lvl="1"/>
            <a:r>
              <a:rPr lang="en-US" dirty="0"/>
              <a:t>Database reading/writing</a:t>
            </a:r>
          </a:p>
          <a:p>
            <a:pPr lvl="1"/>
            <a:r>
              <a:rPr lang="en-US" dirty="0"/>
              <a:t>User access (by account type)</a:t>
            </a:r>
          </a:p>
          <a:p>
            <a:pPr lvl="1"/>
            <a:r>
              <a:rPr lang="en-US" dirty="0"/>
              <a:t>Integration testing (testing communication between internal/external endpoints)</a:t>
            </a:r>
          </a:p>
          <a:p>
            <a:pPr lvl="1"/>
            <a:r>
              <a:rPr lang="en-US" dirty="0"/>
              <a:t>100% code coverage (testing other functions/methods to point where all code is testable)</a:t>
            </a:r>
          </a:p>
        </p:txBody>
      </p:sp>
    </p:spTree>
    <p:extLst>
      <p:ext uri="{BB962C8B-B14F-4D97-AF65-F5344CB8AC3E}">
        <p14:creationId xmlns:p14="http://schemas.microsoft.com/office/powerpoint/2010/main" val="374186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EDFE-25C9-495E-A1E1-C8D0641A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Database Test/Archive/Restore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0AEC-8308-447C-A9F2-36EB0352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Connection testing, testing data read/write, testing stored procedures, etc.</a:t>
            </a:r>
          </a:p>
          <a:p>
            <a:pPr lvl="1"/>
            <a:r>
              <a:rPr lang="en-US" dirty="0"/>
              <a:t>Test data validity</a:t>
            </a:r>
          </a:p>
          <a:p>
            <a:endParaRPr lang="en-US" dirty="0"/>
          </a:p>
          <a:p>
            <a:r>
              <a:rPr lang="en-US" dirty="0"/>
              <a:t>Archive/Restore</a:t>
            </a:r>
          </a:p>
          <a:p>
            <a:pPr lvl="1"/>
            <a:r>
              <a:rPr lang="en-US" dirty="0"/>
              <a:t>Affords peace of mind since data will not be lost</a:t>
            </a:r>
          </a:p>
          <a:p>
            <a:pPr lvl="1"/>
            <a:r>
              <a:rPr lang="en-US" dirty="0"/>
              <a:t>Scripted periodic archiving of data allows rollbacks to previous DB states</a:t>
            </a:r>
          </a:p>
          <a:p>
            <a:pPr lvl="1"/>
            <a:r>
              <a:rPr lang="en-US" dirty="0"/>
              <a:t>Restore to previous DB state and run testing on that data to debug issues</a:t>
            </a:r>
          </a:p>
        </p:txBody>
      </p:sp>
    </p:spTree>
    <p:extLst>
      <p:ext uri="{BB962C8B-B14F-4D97-AF65-F5344CB8AC3E}">
        <p14:creationId xmlns:p14="http://schemas.microsoft.com/office/powerpoint/2010/main" val="243306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9E3-8CC7-4012-AC01-9504F969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NodeJS Production Best Practices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6899-E38E-4C68-8F22-3BADFFD7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these articles in descending order of awesomeness:</a:t>
            </a:r>
          </a:p>
          <a:p>
            <a:r>
              <a:rPr lang="en-US" dirty="0">
                <a:hlinkClick r:id="rId2"/>
              </a:rPr>
              <a:t>https://www.codementor.io/mattgoldspink/nodejs-best-practices-du1086jja</a:t>
            </a:r>
            <a:endParaRPr lang="en-US" dirty="0"/>
          </a:p>
          <a:p>
            <a:r>
              <a:rPr lang="en-US" dirty="0">
                <a:hlinkClick r:id="rId3"/>
              </a:rPr>
              <a:t>https://blog.risingstack.com/node-js-production-checklist/</a:t>
            </a:r>
            <a:endParaRPr lang="en-US" dirty="0"/>
          </a:p>
          <a:p>
            <a:r>
              <a:rPr lang="en-US" dirty="0">
                <a:hlinkClick r:id="rId4"/>
              </a:rPr>
              <a:t>https://blog.risingstack.com/node-js-best-practices-2017/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6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2BA-CA42-4504-ACEC-EBE81903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Docker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550A-A10C-4A6A-82D7-CE2F0624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in best-practices, Docker allows fast and consistent setup of environment</a:t>
            </a:r>
          </a:p>
          <a:p>
            <a:r>
              <a:rPr lang="en-US" dirty="0"/>
              <a:t>Docker containers are made from images.  Images are made from a text config file.</a:t>
            </a:r>
          </a:p>
          <a:p>
            <a:r>
              <a:rPr lang="en-US" dirty="0"/>
              <a:t>Public free repos of images for even faster setup (i.e. start with full </a:t>
            </a:r>
            <a:r>
              <a:rPr lang="en-US" dirty="0" err="1"/>
              <a:t>linux</a:t>
            </a:r>
            <a:r>
              <a:rPr lang="en-US" dirty="0"/>
              <a:t> and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Docker provides a slice of the OS on top of the actual machine (host) OS, so it’s lighter weight alternative to VMs with many more features built in</a:t>
            </a:r>
          </a:p>
        </p:txBody>
      </p:sp>
    </p:spTree>
    <p:extLst>
      <p:ext uri="{BB962C8B-B14F-4D97-AF65-F5344CB8AC3E}">
        <p14:creationId xmlns:p14="http://schemas.microsoft.com/office/powerpoint/2010/main" val="22476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2BA-CA42-4504-ACEC-EBE81903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Linux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550A-A10C-4A6A-82D7-CE2F0624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…yea…</a:t>
            </a:r>
          </a:p>
        </p:txBody>
      </p:sp>
    </p:spTree>
    <p:extLst>
      <p:ext uri="{BB962C8B-B14F-4D97-AF65-F5344CB8AC3E}">
        <p14:creationId xmlns:p14="http://schemas.microsoft.com/office/powerpoint/2010/main" val="2776172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310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Mvp Hardening</vt:lpstr>
      <vt:lpstr>Overview</vt:lpstr>
      <vt:lpstr>JIRA</vt:lpstr>
      <vt:lpstr>Overall Testing </vt:lpstr>
      <vt:lpstr>Database Test/Archive/Restore </vt:lpstr>
      <vt:lpstr>NodeJS Production Best Practices </vt:lpstr>
      <vt:lpstr>Docker </vt:lpstr>
      <vt:lpstr>Linux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Hardening</dc:title>
  <dc:creator>RainbowKatz</dc:creator>
  <cp:lastModifiedBy>RainbowKatz</cp:lastModifiedBy>
  <cp:revision>13</cp:revision>
  <dcterms:created xsi:type="dcterms:W3CDTF">2018-01-26T06:59:57Z</dcterms:created>
  <dcterms:modified xsi:type="dcterms:W3CDTF">2018-01-26T10:48:34Z</dcterms:modified>
</cp:coreProperties>
</file>