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07/12/2015</a:t>
            </a:fld>
            <a:endParaRPr lang="fr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07/12/2015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07/12/2015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07/12/2015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07/12/2015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07/12/2015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07/12/2015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07/12/2015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07/12/2015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07/12/2015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07/12/2015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07/12/2015</a:t>
            </a:fld>
            <a:endParaRPr lang="fr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r>
              <a:rPr lang="fr-FR" dirty="0" smtClean="0"/>
              <a:t>Qu’est</a:t>
            </a:r>
            <a:r>
              <a:rPr lang="en-CA" dirty="0" smtClean="0"/>
              <a:t> </a:t>
            </a:r>
            <a:r>
              <a:rPr lang="fr-FR" dirty="0" smtClean="0"/>
              <a:t>ce</a:t>
            </a:r>
            <a:r>
              <a:rPr lang="en-CA" dirty="0" smtClean="0"/>
              <a:t> </a:t>
            </a:r>
            <a:r>
              <a:rPr lang="fr-FR" dirty="0" smtClean="0"/>
              <a:t>qu’un</a:t>
            </a:r>
            <a:r>
              <a:rPr lang="en-CA" dirty="0" smtClean="0"/>
              <a:t> drone ?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544" y="1556792"/>
            <a:ext cx="6400800" cy="175260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4000" dirty="0" smtClean="0"/>
              <a:t>Appareil sans pilote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4000" dirty="0" smtClean="0"/>
              <a:t>Populairement, appareils volants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4000" dirty="0" smtClean="0"/>
              <a:t>Drone particuliers, tous les coûts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4000" dirty="0" smtClean="0"/>
              <a:t>Drone militaires, plusieurs millions de dollars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10771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APM : Open source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16016" y="1916832"/>
            <a:ext cx="4042792" cy="4389120"/>
          </a:xfrm>
        </p:spPr>
        <p:txBody>
          <a:bodyPr/>
          <a:lstStyle/>
          <a:p>
            <a:r>
              <a:rPr lang="fr-FR" dirty="0" smtClean="0"/>
              <a:t>Le projet ARM, anciennement ardu copter est un projet open source a base d’</a:t>
            </a:r>
            <a:r>
              <a:rPr lang="fr-FR" dirty="0" err="1" smtClean="0"/>
              <a:t>arduino</a:t>
            </a:r>
            <a:r>
              <a:rPr lang="fr-FR" dirty="0" smtClean="0"/>
              <a:t> permettant de rendre autonome n’importe quel drone et ainsi de programmer des vols gérés automatiquement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149080"/>
            <a:ext cx="4230216" cy="236187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37593"/>
            <a:ext cx="3888432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futur des drones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Des drones propulsion solaire pourraient bientôt apparaitre, permettant d’effacer les problèmes d’autonomie et ouvrant la voie a toutes sortes de missions.</a:t>
            </a:r>
          </a:p>
          <a:p>
            <a:r>
              <a:rPr lang="fr-FR" dirty="0" smtClean="0"/>
              <a:t>La livraison par drone pourrait se démocratiser (Amazon le teste déjà)</a:t>
            </a:r>
          </a:p>
          <a:p>
            <a:r>
              <a:rPr lang="fr-FR" dirty="0" smtClean="0"/>
              <a:t>Du coté militaire des drones intelligent pourraient faire leur apparition</a:t>
            </a:r>
          </a:p>
          <a:p>
            <a:r>
              <a:rPr lang="fr-FR" dirty="0" smtClean="0"/>
              <a:t>Enfin des drones pourraient fournir en internet les zones les plus reculées de la planète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908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Histoire en bref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L’intérêt pour les drones date du début du vingtième siècle.</a:t>
            </a:r>
          </a:p>
          <a:p>
            <a:r>
              <a:rPr lang="fr-FR" dirty="0" smtClean="0"/>
              <a:t>Après de premier échec avant la première guerre, l’armée laisse de coté cette technologie.</a:t>
            </a:r>
          </a:p>
          <a:p>
            <a:r>
              <a:rPr lang="fr-FR" dirty="0" smtClean="0"/>
              <a:t>L'engouement du public reprend dans les années 30 avec le modélisme</a:t>
            </a:r>
          </a:p>
          <a:p>
            <a:r>
              <a:rPr lang="fr-FR" dirty="0" smtClean="0"/>
              <a:t>L’armée américaine développe des drones durant les guerres du Vietnam et de Corée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142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1143000"/>
          </a:xfrm>
        </p:spPr>
        <p:txBody>
          <a:bodyPr/>
          <a:lstStyle/>
          <a:p>
            <a:pPr algn="ctr"/>
            <a:r>
              <a:rPr lang="en-CA" dirty="0" err="1" smtClean="0"/>
              <a:t>Présentation</a:t>
            </a:r>
            <a:r>
              <a:rPr lang="en-CA" dirty="0" smtClean="0"/>
              <a:t> technique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9457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Les </a:t>
            </a:r>
            <a:r>
              <a:rPr lang="fr-FR" dirty="0" smtClean="0"/>
              <a:t>capteurs</a:t>
            </a:r>
            <a:r>
              <a:rPr lang="en-CA" dirty="0" smtClean="0"/>
              <a:t> 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39952" y="1935480"/>
            <a:ext cx="4546848" cy="4389120"/>
          </a:xfrm>
        </p:spPr>
        <p:txBody>
          <a:bodyPr/>
          <a:lstStyle/>
          <a:p>
            <a:r>
              <a:rPr lang="fr-FR" dirty="0" smtClean="0"/>
              <a:t>Un accéléromètre, un gyromètre, un magnétomètre et un capteur de pression sont nécessaires au guidage de l’appareil.</a:t>
            </a:r>
          </a:p>
          <a:p>
            <a:r>
              <a:rPr lang="fr-FR" dirty="0" smtClean="0"/>
              <a:t>Un altimètre a ultrason permettant de réguler la hauteur de l’appareil, ainsi que des caméras permettant le pilotage.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60848"/>
            <a:ext cx="3127896" cy="269061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6548" y="5309735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Exemple de l’AR Drone 2.0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8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Système utilisé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3898776" cy="4389120"/>
          </a:xfrm>
        </p:spPr>
        <p:txBody>
          <a:bodyPr/>
          <a:lstStyle/>
          <a:p>
            <a:r>
              <a:rPr lang="fr-CA" dirty="0" smtClean="0"/>
              <a:t>Système Linux en majorité sur les appareils particuliers </a:t>
            </a:r>
          </a:p>
          <a:p>
            <a:r>
              <a:rPr lang="fr-CA" dirty="0" smtClean="0"/>
              <a:t>Récemment les drones militaires américain sont aussi passé sous Linux suite a un problème de piratage.</a:t>
            </a:r>
            <a:endParaRPr lang="fr-CA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276872"/>
            <a:ext cx="2808312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4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924944"/>
            <a:ext cx="8229600" cy="1143000"/>
          </a:xfrm>
        </p:spPr>
        <p:txBody>
          <a:bodyPr/>
          <a:lstStyle/>
          <a:p>
            <a:pPr algn="ctr"/>
            <a:r>
              <a:rPr lang="fr-FR" dirty="0" smtClean="0"/>
              <a:t>Utilités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44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Public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19256" cy="4389120"/>
          </a:xfrm>
        </p:spPr>
        <p:txBody>
          <a:bodyPr>
            <a:normAutofit/>
          </a:bodyPr>
          <a:lstStyle/>
          <a:p>
            <a:r>
              <a:rPr lang="fr-FR" dirty="0" smtClean="0"/>
              <a:t>Utilisation dans le secteur de la construction et du bâtiment pour diverses taches d’inspection. Un exemple proche de chez nous, la société </a:t>
            </a:r>
            <a:r>
              <a:rPr lang="fr-FR" dirty="0" err="1" smtClean="0"/>
              <a:t>elipto</a:t>
            </a:r>
            <a:r>
              <a:rPr lang="fr-FR" dirty="0" smtClean="0"/>
              <a:t> est la première au Québec </a:t>
            </a:r>
            <a:r>
              <a:rPr lang="fr-FR" dirty="0"/>
              <a:t>à</a:t>
            </a:r>
            <a:r>
              <a:rPr lang="fr-FR" dirty="0" smtClean="0"/>
              <a:t> utiliser des drones pour ce genre d’activité.</a:t>
            </a:r>
          </a:p>
          <a:p>
            <a:r>
              <a:rPr lang="fr-FR" dirty="0" smtClean="0"/>
              <a:t>Les drones sont aussi utilisés dans la surveillance des réseaux de voie ferrées (SNCF) </a:t>
            </a:r>
          </a:p>
          <a:p>
            <a:r>
              <a:rPr lang="fr-FR" dirty="0" smtClean="0"/>
              <a:t>Des utilisations moins évidente voient aussi le jour, comme l’inspection des vignobles, l’aide à la cartographie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718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Militaire et policier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reconnaissance sans danger du terrain est un atout important pour l’armée grâce au drones.</a:t>
            </a:r>
          </a:p>
          <a:p>
            <a:r>
              <a:rPr lang="fr-FR" dirty="0" smtClean="0"/>
              <a:t>L’appuie aérien pouvant être fourni aux troupes au sol et aussi facilité par l’utilisation de drones</a:t>
            </a:r>
          </a:p>
          <a:p>
            <a:r>
              <a:rPr lang="fr-FR" dirty="0" smtClean="0"/>
              <a:t>La douane américaine utilise des drones pour surveiller sa frontière avec le Mexique plus efficacement </a:t>
            </a:r>
          </a:p>
          <a:p>
            <a:r>
              <a:rPr lang="fr-FR" dirty="0" smtClean="0"/>
              <a:t>Les drones sont maintenant utilisés dans quasiment toutes les armées modernes.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130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Développement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3970784" cy="438912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Les entreprises développe majoritairement les logiciels de contrôles des drones (</a:t>
            </a:r>
            <a:r>
              <a:rPr lang="fr-FR" dirty="0" err="1" smtClean="0"/>
              <a:t>firmwares</a:t>
            </a:r>
            <a:r>
              <a:rPr lang="fr-FR" dirty="0" smtClean="0"/>
              <a:t>) dans des langages grand public tel que C++ </a:t>
            </a:r>
          </a:p>
          <a:p>
            <a:r>
              <a:rPr lang="fr-FR" dirty="0" smtClean="0"/>
              <a:t>Beaucoup de drones particuliers sont vendus avec des applications pour smartphone permettant le pilotage,</a:t>
            </a:r>
            <a:r>
              <a:rPr lang="fr-FR" dirty="0"/>
              <a:t> </a:t>
            </a:r>
            <a:r>
              <a:rPr lang="fr-FR" dirty="0" smtClean="0"/>
              <a:t>le java est donc présent coté Android.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060848"/>
            <a:ext cx="1668780" cy="17526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437112"/>
            <a:ext cx="1841421" cy="184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863</TotalTime>
  <Words>437</Words>
  <Application>Microsoft Office PowerPoint</Application>
  <PresentationFormat>Affichage à l'écran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Débit</vt:lpstr>
      <vt:lpstr>Qu’est ce qu’un drone ?</vt:lpstr>
      <vt:lpstr>Histoire en bref</vt:lpstr>
      <vt:lpstr>Présentation technique</vt:lpstr>
      <vt:lpstr>Les capteurs </vt:lpstr>
      <vt:lpstr>Système utilisé</vt:lpstr>
      <vt:lpstr>Utilités</vt:lpstr>
      <vt:lpstr>Public </vt:lpstr>
      <vt:lpstr>Militaire et policier</vt:lpstr>
      <vt:lpstr>Développement </vt:lpstr>
      <vt:lpstr>APM : Open source </vt:lpstr>
      <vt:lpstr>Le futur des drones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Qu’est ce qu’un drone ?</dc:title>
  <dc:creator>Utilisateur</dc:creator>
  <cp:lastModifiedBy>Utilisateur</cp:lastModifiedBy>
  <cp:revision>8</cp:revision>
  <dcterms:created xsi:type="dcterms:W3CDTF">2015-12-07T00:32:39Z</dcterms:created>
  <dcterms:modified xsi:type="dcterms:W3CDTF">2015-12-07T15:10:33Z</dcterms:modified>
</cp:coreProperties>
</file>