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1C55-8090-4A53-9025-ACA6214BBB77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D65-7D26-4947-97C3-FB17DD1B1F5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1C55-8090-4A53-9025-ACA6214BBB77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D65-7D26-4947-97C3-FB17DD1B1F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1C55-8090-4A53-9025-ACA6214BBB77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D65-7D26-4947-97C3-FB17DD1B1F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1C55-8090-4A53-9025-ACA6214BBB77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D65-7D26-4947-97C3-FB17DD1B1F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1C55-8090-4A53-9025-ACA6214BBB77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D65-7D26-4947-97C3-FB17DD1B1F5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1C55-8090-4A53-9025-ACA6214BBB77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D65-7D26-4947-97C3-FB17DD1B1F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1C55-8090-4A53-9025-ACA6214BBB77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D65-7D26-4947-97C3-FB17DD1B1F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1C55-8090-4A53-9025-ACA6214BBB77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D65-7D26-4947-97C3-FB17DD1B1F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1C55-8090-4A53-9025-ACA6214BBB77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D65-7D26-4947-97C3-FB17DD1B1F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1C55-8090-4A53-9025-ACA6214BBB77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D65-7D26-4947-97C3-FB17DD1B1F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1C55-8090-4A53-9025-ACA6214BBB77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0EED65-7D26-4947-97C3-FB17DD1B1F5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301C55-8090-4A53-9025-ACA6214BBB77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0EED65-7D26-4947-97C3-FB17DD1B1F5F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84584" y="188640"/>
            <a:ext cx="8856984" cy="1800200"/>
          </a:xfrm>
        </p:spPr>
        <p:txBody>
          <a:bodyPr>
            <a:normAutofit/>
          </a:bodyPr>
          <a:lstStyle/>
          <a:p>
            <a:r>
              <a:rPr lang="ru-RU" sz="8000" dirty="0">
                <a:effectLst/>
              </a:rPr>
              <a:t>Ричард Никсон</a:t>
            </a:r>
            <a:endParaRPr lang="ru-RU" sz="8000" dirty="0"/>
          </a:p>
        </p:txBody>
      </p:sp>
      <p:pic>
        <p:nvPicPr>
          <p:cNvPr id="1026" name="Picture 2" descr="Картинки по запрос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37307"/>
            <a:ext cx="3312368" cy="41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709160"/>
          </a:xfrm>
        </p:spPr>
        <p:txBody>
          <a:bodyPr>
            <a:normAutofit/>
          </a:bodyPr>
          <a:lstStyle/>
          <a:p>
            <a:r>
              <a:rPr lang="ru-RU" dirty="0"/>
              <a:t>Родился 9 января 1913 г. в </a:t>
            </a:r>
            <a:r>
              <a:rPr lang="ru-RU" dirty="0" err="1"/>
              <a:t>Йорба</a:t>
            </a:r>
            <a:r>
              <a:rPr lang="ru-RU" dirty="0"/>
              <a:t>-Линда (штат Калифорния) в семье мелкого торговца.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Получил юридическое образование, окончив колледж (</a:t>
            </a:r>
            <a:r>
              <a:rPr lang="ru-RU" dirty="0" smtClean="0"/>
              <a:t>1934</a:t>
            </a:r>
            <a:r>
              <a:rPr lang="ru-RU" dirty="0"/>
              <a:t>В 1937—1942 гг. Никсон занимался юридической практикой, являясь совладельцем одной из адвокатских контор. Во время Второй мировой войны он работал в государственном управлении по осуществлению чрезвычайных мероприятий, затем в звании капитан-лейтенанта находился на службе в военно-морских силах США.</a:t>
            </a:r>
            <a:r>
              <a:rPr lang="ru-RU" dirty="0" smtClean="0"/>
              <a:t> </a:t>
            </a:r>
            <a:r>
              <a:rPr lang="ru-RU" dirty="0"/>
              <a:t>г.) и Университет Дьюка (1937 г.).</a:t>
            </a:r>
            <a:endParaRPr lang="ru-RU" dirty="0"/>
          </a:p>
        </p:txBody>
      </p:sp>
      <p:pic>
        <p:nvPicPr>
          <p:cNvPr id="2050" name="Picture 2" descr="https://www.firstteam.com/uploads/yorba-linda-real-esta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7846840" cy="20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6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036" y="188640"/>
            <a:ext cx="8229600" cy="4389120"/>
          </a:xfrm>
        </p:spPr>
        <p:txBody>
          <a:bodyPr>
            <a:normAutofit/>
          </a:bodyPr>
          <a:lstStyle/>
          <a:p>
            <a:r>
              <a:rPr lang="ru-RU" sz="2000" dirty="0"/>
              <a:t>Политическую карьеру Никсон начал в Калифорнии. В 1946 и 1948 гг. он избирался членом палаты представителей; в 1950 г. прошёл от этого штата в сенат по спискам Республиканской партии. В 1953—1961 гг. Никсон — вице-президент США в правительстве Д. </a:t>
            </a:r>
            <a:r>
              <a:rPr lang="ru-RU" sz="2000" dirty="0" err="1" smtClean="0"/>
              <a:t>Эйзенхауэра.Потерпев</a:t>
            </a:r>
            <a:r>
              <a:rPr lang="ru-RU" sz="2000" dirty="0" smtClean="0"/>
              <a:t> </a:t>
            </a:r>
            <a:r>
              <a:rPr lang="ru-RU" sz="2000" dirty="0"/>
              <a:t>поражение на президентских выборах 1960 г., он вернулся к юридической практике. </a:t>
            </a:r>
            <a:r>
              <a:rPr lang="ru-RU" sz="2000" dirty="0" smtClean="0"/>
              <a:t>Продолжая </a:t>
            </a:r>
            <a:r>
              <a:rPr lang="ru-RU" sz="2000" dirty="0"/>
              <a:t>активно участвовать в политической жизни, Никсон осенью 1968 г. одержал победу на президентских выборах и в 1969 г. стал президентом США.</a:t>
            </a:r>
            <a:endParaRPr lang="ru-RU" sz="2000" dirty="0"/>
          </a:p>
        </p:txBody>
      </p:sp>
      <p:pic>
        <p:nvPicPr>
          <p:cNvPr id="3074" name="Picture 2" descr="Картинки по запросу выборы в сша 19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5688632" cy="305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6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389120"/>
          </a:xfrm>
        </p:spPr>
        <p:txBody>
          <a:bodyPr>
            <a:normAutofit/>
          </a:bodyPr>
          <a:lstStyle/>
          <a:p>
            <a:r>
              <a:rPr lang="ru-RU" sz="1800" dirty="0"/>
              <a:t>В 1972 г. его переизбрали на второй срок. Во внутренней политике Никсон был умеренным консерватором. Несмотря на серьёзную оппозицию в конгрессе, он урезал федеральные расходы на социальные программы, проводил курс на сокращение субсидий фермерским хозяйствам, остановил либерализацию судебной системы.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В международных делах президент был прежде всего озабочен выполнением своего предвыборного обещания прекратить участие американцев во вьетнамской войне (1964—1973 гг.) и добиться «почётного мира». В начале 70-х гг. наметился позитивный поворот и в подходе администрации Никсона к отношениям между США и СССР.</a:t>
            </a:r>
            <a:endParaRPr lang="ru-RU" sz="1800" dirty="0"/>
          </a:p>
        </p:txBody>
      </p:sp>
      <p:pic>
        <p:nvPicPr>
          <p:cNvPr id="4098" name="Picture 2" descr="Картинки по запросу ричард никсон жес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56992"/>
            <a:ext cx="5071713" cy="335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1974 г. разразился Уотергейтский скандал, связанный с именем Никсона. Комитет Республиканской партии по переизбранию президента в период кампании 1972 г. предпринял попытку установить подслушивающее устройство в штаб-квартире Демократической партии в отеле </a:t>
            </a:r>
            <a:r>
              <a:rPr lang="ru-RU" dirty="0" smtClean="0"/>
              <a:t>в </a:t>
            </a:r>
            <a:r>
              <a:rPr lang="ru-RU" dirty="0"/>
              <a:t>Вашингтоне. Никсон под угрозой обвинения в причастности к этим событиям вынужден был уйти в отставку (1974 г.). Он поселился в своём калифорнийском поместье и написал серию мемуаров.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Умер 22 апреля 1994 г. в Нью-Йорке.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6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229600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 smtClean="0"/>
              <a:t>   		     Автор </a:t>
            </a:r>
            <a:r>
              <a:rPr lang="ru-RU" sz="4400" dirty="0"/>
              <a:t>идеи:     </a:t>
            </a:r>
            <a:r>
              <a:rPr lang="ru-RU" sz="4400" dirty="0" smtClean="0"/>
              <a:t>	                         		    Н. Н. Морозова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	</a:t>
            </a:r>
            <a:r>
              <a:rPr lang="ru-RU" sz="4400" dirty="0" smtClean="0"/>
              <a:t>	Главный редактор:</a:t>
            </a:r>
            <a:r>
              <a:rPr lang="ru-RU" sz="4400" dirty="0"/>
              <a:t>	 </a:t>
            </a:r>
            <a:r>
              <a:rPr lang="ru-RU" sz="4400" dirty="0" smtClean="0"/>
              <a:t>		    Д</a:t>
            </a:r>
            <a:r>
              <a:rPr lang="ru-RU" sz="4400" dirty="0"/>
              <a:t>. Первухин</a:t>
            </a:r>
          </a:p>
          <a:p>
            <a:pPr marL="0" indent="0">
              <a:buNone/>
            </a:pPr>
            <a:r>
              <a:rPr lang="ru-RU" sz="4400" dirty="0" smtClean="0"/>
              <a:t>  	Картинки </a:t>
            </a:r>
            <a:r>
              <a:rPr lang="ru-RU" sz="4400" dirty="0"/>
              <a:t>и презентация: </a:t>
            </a:r>
            <a:r>
              <a:rPr lang="ru-RU" sz="4400" dirty="0" smtClean="0"/>
              <a:t>	       А</a:t>
            </a:r>
            <a:r>
              <a:rPr lang="ru-RU" sz="4400" dirty="0"/>
              <a:t>. </a:t>
            </a:r>
            <a:r>
              <a:rPr lang="ru-RU" sz="4400" dirty="0" err="1"/>
              <a:t>Загребельный</a:t>
            </a:r>
            <a:endParaRPr lang="ru-RU" sz="4400" dirty="0"/>
          </a:p>
          <a:p>
            <a:pPr marL="0" indent="0">
              <a:buNone/>
            </a:pPr>
            <a:r>
              <a:rPr lang="ru-RU" sz="4400" dirty="0" smtClean="0">
                <a:solidFill>
                  <a:srgbClr val="7030A0"/>
                </a:solidFill>
              </a:rPr>
              <a:t>	Всем </a:t>
            </a:r>
            <a:r>
              <a:rPr lang="ru-RU" sz="4400" dirty="0">
                <a:solidFill>
                  <a:srgbClr val="7030A0"/>
                </a:solidFill>
              </a:rPr>
              <a:t>спасибо за внимание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400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220</Words>
  <Application>Microsoft Office PowerPoint</Application>
  <PresentationFormat>Экран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Поток</vt:lpstr>
      <vt:lpstr>Ричард Никсон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Ричард Никсон</dc:title>
  <dc:creator>Пользователь Windows</dc:creator>
  <cp:lastModifiedBy>Пользователь Windows</cp:lastModifiedBy>
  <cp:revision>3</cp:revision>
  <dcterms:created xsi:type="dcterms:W3CDTF">2016-12-19T20:19:14Z</dcterms:created>
  <dcterms:modified xsi:type="dcterms:W3CDTF">2016-12-19T20:44:55Z</dcterms:modified>
</cp:coreProperties>
</file>