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12/13/2016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프로젝트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픽셔너리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컴퓨터공학과 박경재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문동선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1267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KakaoTalk_20161205_18070606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11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픽셔너리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4452"/>
            <a:ext cx="12192000" cy="242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선정이유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3437" y="2823166"/>
            <a:ext cx="11360258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복잡하지 않고 적절한 프로그램 규모다</a:t>
            </a:r>
            <a:r>
              <a:rPr lang="en-US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. </a:t>
            </a: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또 그림을 그려야 한다는 점에서 시각적인 표현을 요구하고</a:t>
            </a:r>
            <a:r>
              <a:rPr lang="en-US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그래픽적 </a:t>
            </a:r>
            <a:r>
              <a:rPr lang="ko-KR" altLang="ko-KR" sz="2400" dirty="0" err="1">
                <a:latin typeface="Perpetua" panose="02020502060401020303" pitchFamily="18" charset="0"/>
                <a:cs typeface="Times New Roman" panose="02020603050405020304" pitchFamily="18" charset="0"/>
              </a:rPr>
              <a:t>구현요소로</a:t>
            </a: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 인해서 새롭고 직관적이고 참신하다</a:t>
            </a:r>
            <a:r>
              <a:rPr lang="en-US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대중적인 소재로 기존에 없던 것을 프로그램으로 구현하기 때문에 의미 있다</a:t>
            </a:r>
            <a:r>
              <a:rPr lang="en-US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동시에 다수</a:t>
            </a:r>
            <a:r>
              <a:rPr lang="en-US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(</a:t>
            </a: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두 명 이상</a:t>
            </a:r>
            <a:r>
              <a:rPr lang="en-US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)</a:t>
            </a: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의 이용자가 다수의 프로세스로 정보를 주고 받는 게임의 특성상 </a:t>
            </a:r>
            <a:r>
              <a:rPr lang="ko-KR" altLang="ko-KR" sz="2400" dirty="0" err="1">
                <a:latin typeface="Perpetua" panose="02020502060401020303" pitchFamily="18" charset="0"/>
                <a:cs typeface="Times New Roman" panose="02020603050405020304" pitchFamily="18" charset="0"/>
              </a:rPr>
              <a:t>네트워크간</a:t>
            </a:r>
            <a:r>
              <a:rPr lang="ko-KR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 통신 기법을 적용하기 좋은 주제라고 판단된다</a:t>
            </a:r>
            <a:r>
              <a:rPr lang="en-US" altLang="ko-KR" sz="24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4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14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목표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40963" y="2439489"/>
            <a:ext cx="11041035" cy="3357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Perpetua" panose="02020502060401020303" pitchFamily="18" charset="0"/>
              <a:buChar char="-"/>
            </a:pP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서버 프로그램과 클라이언트 프로그램으로 분리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(</a:t>
            </a: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소켓 네트워크로 통신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)</a:t>
            </a:r>
            <a:endParaRPr lang="ko-KR" altLang="ko-KR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Perpetua" panose="02020502060401020303" pitchFamily="18" charset="0"/>
              <a:buChar char="-"/>
            </a:pP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게임 플레이어는 클라이언트 프로그램으로 접속해 게임을 진행한다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Perpetua" panose="02020502060401020303" pitchFamily="18" charset="0"/>
              <a:buChar char="-"/>
            </a:pP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서버는 전반적인 데이터를 관리하고 단어를 제시한다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Perpetua" panose="02020502060401020303" pitchFamily="18" charset="0"/>
              <a:buChar char="-"/>
            </a:pP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참가자는 차례대로 번갈아 가면서 제시된 단어를 다른 플레이어에게 그림으로 설명한다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6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35630" y="2371090"/>
            <a:ext cx="10720738" cy="2775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Perpetua" panose="02020502060401020303" pitchFamily="18" charset="0"/>
              <a:buChar char="-"/>
            </a:pP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그림을 그리는 게임 특징으로 인해 프로그램이 컨텐츠를 그래픽으로 나타내야 한다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Perpetua" panose="02020502060401020303" pitchFamily="18" charset="0"/>
              <a:buChar char="-"/>
            </a:pP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Unix </a:t>
            </a: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계열 운영체제에서의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GUI </a:t>
            </a: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구현을 위한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X11 (</a:t>
            </a: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윈도우 시스템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) </a:t>
            </a: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라이브러리 사용한다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Perpetua" panose="02020502060401020303" pitchFamily="18" charset="0"/>
              <a:buChar char="-"/>
            </a:pP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프로그램 사용자는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SSH </a:t>
            </a: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접속을 통해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 GUI </a:t>
            </a:r>
            <a:r>
              <a:rPr lang="ko-KR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환경을 이용한다</a:t>
            </a:r>
            <a:r>
              <a:rPr lang="en-US" altLang="ko-KR" sz="2800" dirty="0">
                <a:latin typeface="Perpetua" panose="02020502060401020303" pitchFamily="18" charset="0"/>
                <a:cs typeface="Times New Roman" panose="02020603050405020304" pitchFamily="18" charset="0"/>
              </a:rPr>
              <a:t>.</a:t>
            </a:r>
            <a:endParaRPr lang="ko-KR" altLang="ko-KR" sz="2800" dirty="0">
              <a:latin typeface="Perpetua" panose="02020502060401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GUI</a:t>
            </a:r>
            <a:endParaRPr lang="ko-KR" altLang="en-US" dirty="0"/>
          </a:p>
        </p:txBody>
      </p:sp>
      <p:pic>
        <p:nvPicPr>
          <p:cNvPr id="4" name="그림 3" descr="C:\Users\Administrator\AppData\Local\Microsoft\Windows\INetCache\Content.Word\3X11Wallpap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22" y="2491676"/>
            <a:ext cx="7722354" cy="406410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직사각형 4"/>
          <p:cNvSpPr/>
          <p:nvPr/>
        </p:nvSpPr>
        <p:spPr>
          <a:xfrm>
            <a:off x="3295972" y="1002139"/>
            <a:ext cx="8684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리눅스</a:t>
            </a:r>
            <a:r>
              <a:rPr lang="en-US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/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유닉스</a:t>
            </a:r>
            <a:r>
              <a:rPr lang="ko-KR" altLang="ko-KR" sz="2400" dirty="0">
                <a:solidFill>
                  <a:schemeClr val="bg1"/>
                </a:solidFill>
                <a:ea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환경에서</a:t>
            </a:r>
            <a:r>
              <a:rPr lang="ko-KR" altLang="ko-KR" sz="2400" dirty="0">
                <a:solidFill>
                  <a:schemeClr val="bg1"/>
                </a:solidFill>
                <a:ea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네트워크</a:t>
            </a:r>
            <a:r>
              <a:rPr lang="ko-KR" altLang="ko-KR" sz="2400" dirty="0">
                <a:solidFill>
                  <a:schemeClr val="bg1"/>
                </a:solidFill>
                <a:ea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지향</a:t>
            </a:r>
            <a:r>
              <a:rPr lang="en-US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 GUI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환경</a:t>
            </a:r>
            <a:r>
              <a:rPr lang="ko-KR" altLang="ko-KR" sz="2400" dirty="0">
                <a:solidFill>
                  <a:schemeClr val="bg1"/>
                </a:solidFill>
                <a:ea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구현을</a:t>
            </a:r>
            <a:r>
              <a:rPr lang="ko-KR" altLang="ko-KR" sz="2400" dirty="0">
                <a:solidFill>
                  <a:schemeClr val="bg1"/>
                </a:solidFill>
                <a:ea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위한</a:t>
            </a:r>
            <a:r>
              <a:rPr lang="ko-KR" altLang="ko-KR" sz="2400" dirty="0">
                <a:solidFill>
                  <a:schemeClr val="bg1"/>
                </a:solidFill>
                <a:ea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소프트웨어</a:t>
            </a:r>
            <a:r>
              <a:rPr lang="en-US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 &amp;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프로토콜</a:t>
            </a:r>
            <a:r>
              <a:rPr lang="ko-KR" altLang="ko-KR" sz="2400" dirty="0">
                <a:solidFill>
                  <a:schemeClr val="bg1"/>
                </a:solidFill>
                <a:ea typeface="Perpetua" panose="02020502060401020303" pitchFamily="18" charset="0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solidFill>
                  <a:schemeClr val="bg1"/>
                </a:solidFill>
                <a:latin typeface="Perpetua" panose="02020502060401020303" pitchFamily="18" charset="0"/>
                <a:cs typeface="Times New Roman" panose="02020603050405020304" pitchFamily="18" charset="0"/>
              </a:rPr>
              <a:t>세트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034420" y="3042047"/>
            <a:ext cx="10347578" cy="2010399"/>
            <a:chOff x="0" y="0"/>
            <a:chExt cx="10501745" cy="1593273"/>
          </a:xfrm>
        </p:grpSpPr>
        <p:sp>
          <p:nvSpPr>
            <p:cNvPr id="5" name="직사각형 4"/>
            <p:cNvSpPr/>
            <p:nvPr/>
          </p:nvSpPr>
          <p:spPr>
            <a:xfrm>
              <a:off x="7744691" y="0"/>
              <a:ext cx="2757054" cy="159327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1">
                <a:spcAft>
                  <a:spcPts val="0"/>
                </a:spcAft>
              </a:pPr>
              <a:r>
                <a:rPr lang="ko-KR" sz="2400" kern="1200" dirty="0">
                  <a:solidFill>
                    <a:srgbClr val="FFFFFF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그림</a:t>
              </a:r>
              <a:r>
                <a:rPr lang="ko-KR" sz="2400" kern="1200" dirty="0">
                  <a:solidFill>
                    <a:srgbClr val="FFFFFF"/>
                  </a:solidFill>
                  <a:effectLst/>
                  <a:latin typeface="굴림" panose="020B0600000101010101" pitchFamily="50" charset="-127"/>
                  <a:ea typeface="Perpetua" panose="02020502060401020303" pitchFamily="18" charset="0"/>
                  <a:cs typeface="Times New Roman" panose="02020603050405020304" pitchFamily="18" charset="0"/>
                </a:rPr>
                <a:t> </a:t>
              </a:r>
              <a:r>
                <a:rPr lang="ko-KR" sz="2400" kern="1200" dirty="0">
                  <a:solidFill>
                    <a:srgbClr val="FFFFFF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맞추는</a:t>
              </a:r>
              <a:endParaRPr lang="ko-KR" sz="20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en-US" sz="2400" kern="1200" dirty="0">
                  <a:solidFill>
                    <a:srgbClr val="FFFFFF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Server</a:t>
              </a:r>
              <a:endParaRPr lang="ko-KR" sz="20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  <a:p>
              <a:pPr algn="ctr" latinLnBrk="1">
                <a:spcAft>
                  <a:spcPts val="0"/>
                </a:spcAft>
              </a:pPr>
              <a:r>
                <a:rPr lang="en-US" sz="2400" kern="1200" dirty="0">
                  <a:solidFill>
                    <a:srgbClr val="FFFFFF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(Fedora(Linux))</a:t>
              </a:r>
              <a:endParaRPr lang="ko-KR" sz="20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0" y="0"/>
              <a:ext cx="7744691" cy="1593273"/>
              <a:chOff x="0" y="0"/>
              <a:chExt cx="7744691" cy="1593273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0" y="0"/>
                <a:ext cx="2757054" cy="1593273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ko-KR" sz="2400" kern="1200">
                    <a:solidFill>
                      <a:srgbClr val="FFFFFF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그림</a:t>
                </a:r>
                <a:r>
                  <a:rPr lang="ko-KR" sz="2400" kern="1200">
                    <a:solidFill>
                      <a:srgbClr val="FFFFFF"/>
                    </a:solidFill>
                    <a:effectLst/>
                    <a:latin typeface="굴림" panose="020B0600000101010101" pitchFamily="50" charset="-127"/>
                    <a:ea typeface="Perpetua" panose="02020502060401020303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o-KR" sz="2400" kern="1200">
                    <a:solidFill>
                      <a:srgbClr val="FFFFFF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그리는</a:t>
                </a:r>
                <a:endParaRPr lang="ko-KR" sz="20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  <a:p>
                <a:pPr algn="ctr" latinLnBrk="1"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FFFFFF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Client</a:t>
                </a:r>
                <a:endParaRPr lang="ko-KR" sz="20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  <a:p>
                <a:pPr algn="ctr" latinLnBrk="1"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FFFFFF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(Marsboad)</a:t>
                </a:r>
                <a:endParaRPr lang="ko-KR" sz="20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8" name="톱니 모양의 오른쪽 화살표 7"/>
              <p:cNvSpPr/>
              <p:nvPr/>
            </p:nvSpPr>
            <p:spPr>
              <a:xfrm>
                <a:off x="2757052" y="387927"/>
                <a:ext cx="1422260" cy="886689"/>
              </a:xfrm>
              <a:prstGeom prst="notched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kern="1200">
                    <a:solidFill>
                      <a:srgbClr val="FFFFFF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Socket</a:t>
                </a:r>
                <a:endParaRPr lang="ko-KR" sz="20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9" name="톱니 모양의 오른쪽 화살표 8"/>
              <p:cNvSpPr/>
              <p:nvPr/>
            </p:nvSpPr>
            <p:spPr>
              <a:xfrm>
                <a:off x="6322431" y="387927"/>
                <a:ext cx="1422260" cy="886689"/>
              </a:xfrm>
              <a:prstGeom prst="notched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kern="1200" dirty="0">
                    <a:solidFill>
                      <a:srgbClr val="FFFFFF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Socket</a:t>
                </a:r>
                <a:endParaRPr lang="ko-KR" sz="2000" dirty="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  <p:sp>
            <p:nvSpPr>
              <p:cNvPr id="10" name="구름 9"/>
              <p:cNvSpPr/>
              <p:nvPr/>
            </p:nvSpPr>
            <p:spPr>
              <a:xfrm>
                <a:off x="4156363" y="110837"/>
                <a:ext cx="2189018" cy="1482436"/>
              </a:xfrm>
              <a:prstGeom prst="cloud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latinLnBrk="1"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FFFFFF"/>
                    </a:solidFill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Network</a:t>
                </a:r>
                <a:endParaRPr lang="ko-KR" sz="2000">
                  <a:effectLst/>
                  <a:latin typeface="굴림" panose="020B0600000101010101" pitchFamily="50" charset="-127"/>
                  <a:ea typeface="굴림" panose="020B0600000101010101" pitchFamily="50" charset="-127"/>
                  <a:cs typeface="굴림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93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11" name="그림 10" descr="클라다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0565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74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서버다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468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7</TotalTime>
  <Words>171</Words>
  <Application>Microsoft Office PowerPoint</Application>
  <PresentationFormat>와이드스크린</PresentationFormat>
  <Paragraphs>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맑은 고딕</vt:lpstr>
      <vt:lpstr>Century Gothic</vt:lpstr>
      <vt:lpstr>Perpetua</vt:lpstr>
      <vt:lpstr>Times New Roman</vt:lpstr>
      <vt:lpstr>Wingdings 2</vt:lpstr>
      <vt:lpstr>명언</vt:lpstr>
      <vt:lpstr>임베디드 시스템 프로젝트 픽셔너리</vt:lpstr>
      <vt:lpstr>픽셔너리</vt:lpstr>
      <vt:lpstr>선정이유</vt:lpstr>
      <vt:lpstr>구현 목표</vt:lpstr>
      <vt:lpstr>GUI</vt:lpstr>
      <vt:lpstr>GUI</vt:lpstr>
      <vt:lpstr>설계</vt:lpstr>
      <vt:lpstr>설계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시스템 프로젝트 픽셔너리</dc:title>
  <dc:creator>E423-2</dc:creator>
  <cp:lastModifiedBy>E423-2</cp:lastModifiedBy>
  <cp:revision>1</cp:revision>
  <dcterms:created xsi:type="dcterms:W3CDTF">2016-12-13T08:44:49Z</dcterms:created>
  <dcterms:modified xsi:type="dcterms:W3CDTF">2016-12-13T08:51:49Z</dcterms:modified>
</cp:coreProperties>
</file>