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31" r:id="rId3"/>
    <p:sldId id="326" r:id="rId4"/>
    <p:sldId id="327" r:id="rId5"/>
    <p:sldId id="33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B6EAB"/>
    <a:srgbClr val="2950F5"/>
    <a:srgbClr val="2C7CF2"/>
    <a:srgbClr val="237AFB"/>
    <a:srgbClr val="F2F2F2"/>
    <a:srgbClr val="D24726"/>
    <a:srgbClr val="E7E6E6"/>
    <a:srgbClr val="FFC000"/>
    <a:srgbClr val="466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65" autoAdjust="0"/>
  </p:normalViewPr>
  <p:slideViewPr>
    <p:cSldViewPr snapToGrid="0">
      <p:cViewPr varScale="1">
        <p:scale>
          <a:sx n="62" d="100"/>
          <a:sy n="62" d="100"/>
        </p:scale>
        <p:origin x="62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B3429-AD61-48EB-8946-0CAE8D4624DB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8FF9497F-3392-4786-B1E1-770CE4BEAFAF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작품의 주제</a:t>
          </a:r>
          <a:endParaRPr lang="en-US" alt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4AD7748-BBBD-40EB-9B0E-6FDC6FC55CC7}" type="parTrans" cxnId="{67620AEF-5CBE-4451-A4B8-FDA4B8220747}">
      <dgm:prSet/>
      <dgm:spPr/>
      <dgm:t>
        <a:bodyPr/>
        <a:lstStyle/>
        <a:p>
          <a:pPr latinLnBrk="1"/>
          <a:endParaRPr lang="ko-KR" altLang="en-US"/>
        </a:p>
      </dgm:t>
    </dgm:pt>
    <dgm:pt modelId="{C859081F-5B8D-4D64-A4BA-A6597F8375E0}" type="sibTrans" cxnId="{67620AEF-5CBE-4451-A4B8-FDA4B8220747}">
      <dgm:prSet/>
      <dgm:spPr/>
      <dgm:t>
        <a:bodyPr/>
        <a:lstStyle/>
        <a:p>
          <a:pPr latinLnBrk="1"/>
          <a:endParaRPr lang="ko-KR" altLang="en-US"/>
        </a:p>
      </dgm:t>
    </dgm:pt>
    <dgm:pt modelId="{4859A7B7-6F78-4D65-9485-93C408ABC2C8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선정 이유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6567CA6-A8FA-421F-86BA-989C8AEA8A60}" type="parTrans" cxnId="{E56F3BAD-ADC5-489F-97CA-CEB271A5305B}">
      <dgm:prSet/>
      <dgm:spPr/>
      <dgm:t>
        <a:bodyPr/>
        <a:lstStyle/>
        <a:p>
          <a:pPr latinLnBrk="1"/>
          <a:endParaRPr lang="ko-KR" altLang="en-US"/>
        </a:p>
      </dgm:t>
    </dgm:pt>
    <dgm:pt modelId="{4E93C211-B7FA-4601-BC25-15350802EAD1}" type="sibTrans" cxnId="{E56F3BAD-ADC5-489F-97CA-CEB271A5305B}">
      <dgm:prSet/>
      <dgm:spPr/>
      <dgm:t>
        <a:bodyPr/>
        <a:lstStyle/>
        <a:p>
          <a:pPr latinLnBrk="1"/>
          <a:endParaRPr lang="ko-KR" altLang="en-US"/>
        </a:p>
      </dgm:t>
    </dgm:pt>
    <dgm:pt modelId="{A41EB715-73FA-48C9-A405-DDDFBD721B56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구현 목표</a:t>
          </a:r>
        </a:p>
      </dgm:t>
    </dgm:pt>
    <dgm:pt modelId="{19199D01-6533-4109-8034-EEED5AA94FC9}" type="parTrans" cxnId="{9370D734-0EC4-4EFF-89C5-81EB0811A3ED}">
      <dgm:prSet/>
      <dgm:spPr/>
      <dgm:t>
        <a:bodyPr/>
        <a:lstStyle/>
        <a:p>
          <a:pPr latinLnBrk="1"/>
          <a:endParaRPr lang="ko-KR" altLang="en-US"/>
        </a:p>
      </dgm:t>
    </dgm:pt>
    <dgm:pt modelId="{F643F270-D8CB-4B23-BC30-EF20F931AA85}" type="sibTrans" cxnId="{9370D734-0EC4-4EFF-89C5-81EB0811A3ED}">
      <dgm:prSet/>
      <dgm:spPr/>
      <dgm:t>
        <a:bodyPr/>
        <a:lstStyle/>
        <a:p>
          <a:pPr latinLnBrk="1"/>
          <a:endParaRPr lang="ko-KR" altLang="en-US"/>
        </a:p>
      </dgm:t>
    </dgm:pt>
    <dgm:pt modelId="{45ED46F2-62A1-456B-83FD-6A2E44E43D20}" type="pres">
      <dgm:prSet presAssocID="{D70B3429-AD61-48EB-8946-0CAE8D4624DB}" presName="linearFlow" presStyleCnt="0">
        <dgm:presLayoutVars>
          <dgm:dir/>
          <dgm:resizeHandles val="exact"/>
        </dgm:presLayoutVars>
      </dgm:prSet>
      <dgm:spPr/>
    </dgm:pt>
    <dgm:pt modelId="{C5A748AB-93DE-4C9A-BD60-BFE3F65EE56E}" type="pres">
      <dgm:prSet presAssocID="{8FF9497F-3392-4786-B1E1-770CE4BEAFAF}" presName="composite" presStyleCnt="0"/>
      <dgm:spPr/>
    </dgm:pt>
    <dgm:pt modelId="{C3B0AAC2-8E8F-4C49-8E53-1639027E6524}" type="pres">
      <dgm:prSet presAssocID="{8FF9497F-3392-4786-B1E1-770CE4BEAFAF}" presName="imgShp" presStyleLbl="fgImgPlace1" presStyleIdx="0" presStyleCnt="3"/>
      <dgm:spPr/>
    </dgm:pt>
    <dgm:pt modelId="{A50EBBC8-8776-4ADE-A887-9D2E846C8B7D}" type="pres">
      <dgm:prSet presAssocID="{8FF9497F-3392-4786-B1E1-770CE4BEAFAF}" presName="txShp" presStyleLbl="node1" presStyleIdx="0" presStyleCnt="3">
        <dgm:presLayoutVars>
          <dgm:bulletEnabled val="1"/>
        </dgm:presLayoutVars>
      </dgm:prSet>
      <dgm:spPr/>
    </dgm:pt>
    <dgm:pt modelId="{E64A1F6B-FD18-49E8-9817-0B7573850A1C}" type="pres">
      <dgm:prSet presAssocID="{C859081F-5B8D-4D64-A4BA-A6597F8375E0}" presName="spacing" presStyleCnt="0"/>
      <dgm:spPr/>
    </dgm:pt>
    <dgm:pt modelId="{9E272C29-C45F-4B70-ADFF-5901E75E26DF}" type="pres">
      <dgm:prSet presAssocID="{4859A7B7-6F78-4D65-9485-93C408ABC2C8}" presName="composite" presStyleCnt="0"/>
      <dgm:spPr/>
    </dgm:pt>
    <dgm:pt modelId="{DA5C6EC4-AE5D-482E-99AA-9A16A5BB0453}" type="pres">
      <dgm:prSet presAssocID="{4859A7B7-6F78-4D65-9485-93C408ABC2C8}" presName="imgShp" presStyleLbl="fgImgPlace1" presStyleIdx="1" presStyleCnt="3"/>
      <dgm:spPr/>
    </dgm:pt>
    <dgm:pt modelId="{EBB61DAC-553C-43DB-BA5C-9E582F3E8745}" type="pres">
      <dgm:prSet presAssocID="{4859A7B7-6F78-4D65-9485-93C408ABC2C8}" presName="txShp" presStyleLbl="node1" presStyleIdx="1" presStyleCnt="3">
        <dgm:presLayoutVars>
          <dgm:bulletEnabled val="1"/>
        </dgm:presLayoutVars>
      </dgm:prSet>
      <dgm:spPr/>
    </dgm:pt>
    <dgm:pt modelId="{568AC0D2-9B29-4A00-BD4A-A226FE05EF96}" type="pres">
      <dgm:prSet presAssocID="{4E93C211-B7FA-4601-BC25-15350802EAD1}" presName="spacing" presStyleCnt="0"/>
      <dgm:spPr/>
    </dgm:pt>
    <dgm:pt modelId="{CE11A7A8-59E3-43A4-B6DC-A372DA73D7E2}" type="pres">
      <dgm:prSet presAssocID="{A41EB715-73FA-48C9-A405-DDDFBD721B56}" presName="composite" presStyleCnt="0"/>
      <dgm:spPr/>
    </dgm:pt>
    <dgm:pt modelId="{5D22DF39-4706-4CDA-A4FA-96AAA58782D0}" type="pres">
      <dgm:prSet presAssocID="{A41EB715-73FA-48C9-A405-DDDFBD721B56}" presName="imgShp" presStyleLbl="fgImgPlace1" presStyleIdx="2" presStyleCnt="3"/>
      <dgm:spPr/>
    </dgm:pt>
    <dgm:pt modelId="{E481AF43-3A53-47FF-AC11-0E9EDD80BEF2}" type="pres">
      <dgm:prSet presAssocID="{A41EB715-73FA-48C9-A405-DDDFBD721B56}" presName="txShp" presStyleLbl="node1" presStyleIdx="2" presStyleCnt="3">
        <dgm:presLayoutVars>
          <dgm:bulletEnabled val="1"/>
        </dgm:presLayoutVars>
      </dgm:prSet>
      <dgm:spPr/>
    </dgm:pt>
  </dgm:ptLst>
  <dgm:cxnLst>
    <dgm:cxn modelId="{67620AEF-5CBE-4451-A4B8-FDA4B8220747}" srcId="{D70B3429-AD61-48EB-8946-0CAE8D4624DB}" destId="{8FF9497F-3392-4786-B1E1-770CE4BEAFAF}" srcOrd="0" destOrd="0" parTransId="{24AD7748-BBBD-40EB-9B0E-6FDC6FC55CC7}" sibTransId="{C859081F-5B8D-4D64-A4BA-A6597F8375E0}"/>
    <dgm:cxn modelId="{BE10673E-BC8D-49C8-8A66-CE4D25543D1E}" type="presOf" srcId="{8FF9497F-3392-4786-B1E1-770CE4BEAFAF}" destId="{A50EBBC8-8776-4ADE-A887-9D2E846C8B7D}" srcOrd="0" destOrd="0" presId="urn:microsoft.com/office/officeart/2005/8/layout/vList3"/>
    <dgm:cxn modelId="{3F511BA6-E121-4A90-90AD-71075D529468}" type="presOf" srcId="{4859A7B7-6F78-4D65-9485-93C408ABC2C8}" destId="{EBB61DAC-553C-43DB-BA5C-9E582F3E8745}" srcOrd="0" destOrd="0" presId="urn:microsoft.com/office/officeart/2005/8/layout/vList3"/>
    <dgm:cxn modelId="{E56F3BAD-ADC5-489F-97CA-CEB271A5305B}" srcId="{D70B3429-AD61-48EB-8946-0CAE8D4624DB}" destId="{4859A7B7-6F78-4D65-9485-93C408ABC2C8}" srcOrd="1" destOrd="0" parTransId="{16567CA6-A8FA-421F-86BA-989C8AEA8A60}" sibTransId="{4E93C211-B7FA-4601-BC25-15350802EAD1}"/>
    <dgm:cxn modelId="{9370D734-0EC4-4EFF-89C5-81EB0811A3ED}" srcId="{D70B3429-AD61-48EB-8946-0CAE8D4624DB}" destId="{A41EB715-73FA-48C9-A405-DDDFBD721B56}" srcOrd="2" destOrd="0" parTransId="{19199D01-6533-4109-8034-EEED5AA94FC9}" sibTransId="{F643F270-D8CB-4B23-BC30-EF20F931AA85}"/>
    <dgm:cxn modelId="{91290648-6D02-43D0-943F-693A92A1F374}" type="presOf" srcId="{A41EB715-73FA-48C9-A405-DDDFBD721B56}" destId="{E481AF43-3A53-47FF-AC11-0E9EDD80BEF2}" srcOrd="0" destOrd="0" presId="urn:microsoft.com/office/officeart/2005/8/layout/vList3"/>
    <dgm:cxn modelId="{9A1A9884-EB37-4CC1-BC63-F18AFC66429A}" type="presOf" srcId="{D70B3429-AD61-48EB-8946-0CAE8D4624DB}" destId="{45ED46F2-62A1-456B-83FD-6A2E44E43D20}" srcOrd="0" destOrd="0" presId="urn:microsoft.com/office/officeart/2005/8/layout/vList3"/>
    <dgm:cxn modelId="{E60ED054-C7BD-4880-8FFB-FA3527BCAC83}" type="presParOf" srcId="{45ED46F2-62A1-456B-83FD-6A2E44E43D20}" destId="{C5A748AB-93DE-4C9A-BD60-BFE3F65EE56E}" srcOrd="0" destOrd="0" presId="urn:microsoft.com/office/officeart/2005/8/layout/vList3"/>
    <dgm:cxn modelId="{9A2FC3F6-D6E3-413D-A9D5-D7B5FFDA0342}" type="presParOf" srcId="{C5A748AB-93DE-4C9A-BD60-BFE3F65EE56E}" destId="{C3B0AAC2-8E8F-4C49-8E53-1639027E6524}" srcOrd="0" destOrd="0" presId="urn:microsoft.com/office/officeart/2005/8/layout/vList3"/>
    <dgm:cxn modelId="{D58A61C2-F820-4F40-BD70-0F56FB8F12AD}" type="presParOf" srcId="{C5A748AB-93DE-4C9A-BD60-BFE3F65EE56E}" destId="{A50EBBC8-8776-4ADE-A887-9D2E846C8B7D}" srcOrd="1" destOrd="0" presId="urn:microsoft.com/office/officeart/2005/8/layout/vList3"/>
    <dgm:cxn modelId="{19829474-3DC2-40B9-82BE-8FD2E88398D2}" type="presParOf" srcId="{45ED46F2-62A1-456B-83FD-6A2E44E43D20}" destId="{E64A1F6B-FD18-49E8-9817-0B7573850A1C}" srcOrd="1" destOrd="0" presId="urn:microsoft.com/office/officeart/2005/8/layout/vList3"/>
    <dgm:cxn modelId="{A36C2C9E-948D-497A-B3B6-E6F92889281D}" type="presParOf" srcId="{45ED46F2-62A1-456B-83FD-6A2E44E43D20}" destId="{9E272C29-C45F-4B70-ADFF-5901E75E26DF}" srcOrd="2" destOrd="0" presId="urn:microsoft.com/office/officeart/2005/8/layout/vList3"/>
    <dgm:cxn modelId="{F3B0435E-53AE-4AB2-9E4F-D6DC227425CF}" type="presParOf" srcId="{9E272C29-C45F-4B70-ADFF-5901E75E26DF}" destId="{DA5C6EC4-AE5D-482E-99AA-9A16A5BB0453}" srcOrd="0" destOrd="0" presId="urn:microsoft.com/office/officeart/2005/8/layout/vList3"/>
    <dgm:cxn modelId="{E36DEE62-27ED-48AB-9BB2-57F41E382CED}" type="presParOf" srcId="{9E272C29-C45F-4B70-ADFF-5901E75E26DF}" destId="{EBB61DAC-553C-43DB-BA5C-9E582F3E8745}" srcOrd="1" destOrd="0" presId="urn:microsoft.com/office/officeart/2005/8/layout/vList3"/>
    <dgm:cxn modelId="{D9CB3C89-99B6-4675-BF74-EDA62390DF2F}" type="presParOf" srcId="{45ED46F2-62A1-456B-83FD-6A2E44E43D20}" destId="{568AC0D2-9B29-4A00-BD4A-A226FE05EF96}" srcOrd="3" destOrd="0" presId="urn:microsoft.com/office/officeart/2005/8/layout/vList3"/>
    <dgm:cxn modelId="{6A6DB342-1FCC-4DA0-A9AB-C6FD24597829}" type="presParOf" srcId="{45ED46F2-62A1-456B-83FD-6A2E44E43D20}" destId="{CE11A7A8-59E3-43A4-B6DC-A372DA73D7E2}" srcOrd="4" destOrd="0" presId="urn:microsoft.com/office/officeart/2005/8/layout/vList3"/>
    <dgm:cxn modelId="{526F6786-AB9A-4795-AC5D-9A5613E8CD0B}" type="presParOf" srcId="{CE11A7A8-59E3-43A4-B6DC-A372DA73D7E2}" destId="{5D22DF39-4706-4CDA-A4FA-96AAA58782D0}" srcOrd="0" destOrd="0" presId="urn:microsoft.com/office/officeart/2005/8/layout/vList3"/>
    <dgm:cxn modelId="{81B0C19D-813F-44A7-840F-7F5EFFE88F61}" type="presParOf" srcId="{CE11A7A8-59E3-43A4-B6DC-A372DA73D7E2}" destId="{E481AF43-3A53-47FF-AC11-0E9EDD80BE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993DAB-0BB1-45AD-A6F5-7AF3496751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B04714F-017F-43CB-BC74-8AD2728D88A3}">
      <dgm:prSet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rPr>
            <a:t>  </a:t>
          </a:r>
          <a:r>
            <a:rPr lang="ko-KR" altLang="en-US" sz="2000" dirty="0" err="1">
              <a:latin typeface="HY견고딕" panose="02030600000101010101" pitchFamily="18" charset="-127"/>
              <a:ea typeface="HY견고딕" panose="02030600000101010101" pitchFamily="18" charset="-127"/>
            </a:rPr>
            <a:t>픽셔너리</a:t>
          </a:r>
          <a:r>
            <a: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rPr>
            <a:t> </a:t>
          </a:r>
          <a:r>
            <a: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rPr>
            <a:t>(Pictionary)</a:t>
          </a:r>
          <a:endParaRPr lang="ko-KR" altLang="en-US" sz="20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F025CB78-2E34-44C2-898F-F574345AA913}" type="parTrans" cxnId="{F175FEDE-8197-4B43-BAE5-07B90642338E}">
      <dgm:prSet/>
      <dgm:spPr/>
      <dgm:t>
        <a:bodyPr/>
        <a:lstStyle/>
        <a:p>
          <a:pPr latinLnBrk="1"/>
          <a:endParaRPr lang="ko-KR" altLang="en-US" sz="2000"/>
        </a:p>
      </dgm:t>
    </dgm:pt>
    <dgm:pt modelId="{0DAEF9EA-351C-4B77-BB98-304C68D45BC9}" type="sibTrans" cxnId="{F175FEDE-8197-4B43-BAE5-07B90642338E}">
      <dgm:prSet/>
      <dgm:spPr/>
      <dgm:t>
        <a:bodyPr/>
        <a:lstStyle/>
        <a:p>
          <a:pPr latinLnBrk="1"/>
          <a:endParaRPr lang="ko-KR" altLang="en-US" sz="2000"/>
        </a:p>
      </dgm:t>
    </dgm:pt>
    <dgm:pt modelId="{0C4BA80F-1F4B-4FFD-A53A-C1D65EF6CB4D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참가자 중 한 사람이 주어진 </a:t>
          </a:r>
          <a:r>
            <a: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제시어를</a:t>
          </a:r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 그림으로 표현</a:t>
          </a:r>
        </a:p>
      </dgm:t>
    </dgm:pt>
    <dgm:pt modelId="{57BEF35F-1F3D-4151-879B-0CD223B0B977}" type="parTrans" cxnId="{CE36B29A-7329-4ACD-B061-975C746E321D}">
      <dgm:prSet/>
      <dgm:spPr/>
      <dgm:t>
        <a:bodyPr/>
        <a:lstStyle/>
        <a:p>
          <a:pPr latinLnBrk="1"/>
          <a:endParaRPr lang="ko-KR" altLang="en-US" sz="2000"/>
        </a:p>
      </dgm:t>
    </dgm:pt>
    <dgm:pt modelId="{CCB77F80-A549-4007-AB16-5A276CF51FD1}" type="sibTrans" cxnId="{CE36B29A-7329-4ACD-B061-975C746E321D}">
      <dgm:prSet/>
      <dgm:spPr/>
      <dgm:t>
        <a:bodyPr/>
        <a:lstStyle/>
        <a:p>
          <a:pPr latinLnBrk="1"/>
          <a:endParaRPr lang="ko-KR" altLang="en-US" sz="2000"/>
        </a:p>
      </dgm:t>
    </dgm:pt>
    <dgm:pt modelId="{B48FDB14-B412-4CE6-8AAE-F09C71C14AD2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한국에서는 캐치마인드</a:t>
          </a:r>
          <a:r>
            <a: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(Catch mind)</a:t>
          </a:r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라는 온라인 게임으로 유명함</a:t>
          </a:r>
        </a:p>
      </dgm:t>
    </dgm:pt>
    <dgm:pt modelId="{45CD0343-C9B9-48B1-8349-B941EE7FBF14}" type="parTrans" cxnId="{7A485F94-7503-44CB-900B-C8CE7B654ED9}">
      <dgm:prSet/>
      <dgm:spPr/>
      <dgm:t>
        <a:bodyPr/>
        <a:lstStyle/>
        <a:p>
          <a:pPr latinLnBrk="1"/>
          <a:endParaRPr lang="ko-KR" altLang="en-US"/>
        </a:p>
      </dgm:t>
    </dgm:pt>
    <dgm:pt modelId="{40DE546A-C0B7-429C-B597-E974FB89704C}" type="sibTrans" cxnId="{7A485F94-7503-44CB-900B-C8CE7B654ED9}">
      <dgm:prSet/>
      <dgm:spPr/>
      <dgm:t>
        <a:bodyPr/>
        <a:lstStyle/>
        <a:p>
          <a:pPr latinLnBrk="1"/>
          <a:endParaRPr lang="ko-KR" altLang="en-US"/>
        </a:p>
      </dgm:t>
    </dgm:pt>
    <dgm:pt modelId="{512EFBA8-383E-4518-96BC-BE1EE47B0DB3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인물</a:t>
          </a:r>
          <a:r>
            <a: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사자성어 등 무작위 키워드가 제시됨</a:t>
          </a:r>
        </a:p>
      </dgm:t>
    </dgm:pt>
    <dgm:pt modelId="{22E1DCA3-D1E2-4739-BEB0-A52735245857}" type="parTrans" cxnId="{CFC5C1EC-2ED0-49ED-B24D-BF415847F9D4}">
      <dgm:prSet/>
      <dgm:spPr/>
      <dgm:t>
        <a:bodyPr/>
        <a:lstStyle/>
        <a:p>
          <a:pPr latinLnBrk="1"/>
          <a:endParaRPr lang="ko-KR" altLang="en-US"/>
        </a:p>
      </dgm:t>
    </dgm:pt>
    <dgm:pt modelId="{DAF55929-64A1-4F0F-A6DB-8A2776D31CB0}" type="sibTrans" cxnId="{CFC5C1EC-2ED0-49ED-B24D-BF415847F9D4}">
      <dgm:prSet/>
      <dgm:spPr/>
      <dgm:t>
        <a:bodyPr/>
        <a:lstStyle/>
        <a:p>
          <a:pPr latinLnBrk="1"/>
          <a:endParaRPr lang="ko-KR" altLang="en-US"/>
        </a:p>
      </dgm:t>
    </dgm:pt>
    <dgm:pt modelId="{84C623F1-E09B-4638-BBED-7FBA9798E503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여러 참가자가 순서대로 진행함</a:t>
          </a:r>
        </a:p>
      </dgm:t>
    </dgm:pt>
    <dgm:pt modelId="{A80A7B77-95FB-4D67-8883-85B74AFA637C}" type="parTrans" cxnId="{8E75D0BF-9F48-4D01-8EC7-7C58BE4EFD96}">
      <dgm:prSet/>
      <dgm:spPr/>
      <dgm:t>
        <a:bodyPr/>
        <a:lstStyle/>
        <a:p>
          <a:pPr latinLnBrk="1"/>
          <a:endParaRPr lang="ko-KR" altLang="en-US"/>
        </a:p>
      </dgm:t>
    </dgm:pt>
    <dgm:pt modelId="{07AA229B-CA9B-4DD9-9EB5-3A690C696355}" type="sibTrans" cxnId="{8E75D0BF-9F48-4D01-8EC7-7C58BE4EFD96}">
      <dgm:prSet/>
      <dgm:spPr/>
      <dgm:t>
        <a:bodyPr/>
        <a:lstStyle/>
        <a:p>
          <a:pPr latinLnBrk="1"/>
          <a:endParaRPr lang="ko-KR" altLang="en-US"/>
        </a:p>
      </dgm:t>
    </dgm:pt>
    <dgm:pt modelId="{742BFE41-7BBD-4285-953E-F44DBBE9FCB7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나머지 인원은 그림이 의미하는 바를 맞춰야 함</a:t>
          </a:r>
        </a:p>
      </dgm:t>
    </dgm:pt>
    <dgm:pt modelId="{B8FA74F9-0A8A-4123-B36F-D3A2746625D1}" type="parTrans" cxnId="{EB31857A-B1B5-4FE8-B8CF-93E513255D53}">
      <dgm:prSet/>
      <dgm:spPr/>
      <dgm:t>
        <a:bodyPr/>
        <a:lstStyle/>
        <a:p>
          <a:pPr latinLnBrk="1"/>
          <a:endParaRPr lang="ko-KR" altLang="en-US"/>
        </a:p>
      </dgm:t>
    </dgm:pt>
    <dgm:pt modelId="{3C5316AF-8F46-4AA5-9B0A-52D16379AB11}" type="sibTrans" cxnId="{EB31857A-B1B5-4FE8-B8CF-93E513255D53}">
      <dgm:prSet/>
      <dgm:spPr/>
      <dgm:t>
        <a:bodyPr/>
        <a:lstStyle/>
        <a:p>
          <a:pPr latinLnBrk="1"/>
          <a:endParaRPr lang="ko-KR" altLang="en-US"/>
        </a:p>
      </dgm:t>
    </dgm:pt>
    <dgm:pt modelId="{75E57745-5794-4CF1-BD69-991510853A4E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팀원이 그린 그림을 보고 단어를 추측하는 게임</a:t>
          </a:r>
        </a:p>
      </dgm:t>
    </dgm:pt>
    <dgm:pt modelId="{E24DFB50-1044-46DF-9B0F-1CAE05122F8D}" type="parTrans" cxnId="{AA5C84B8-F6E8-472A-8105-9C7340FD5823}">
      <dgm:prSet/>
      <dgm:spPr/>
      <dgm:t>
        <a:bodyPr/>
        <a:lstStyle/>
        <a:p>
          <a:pPr latinLnBrk="1"/>
          <a:endParaRPr lang="ko-KR" altLang="en-US"/>
        </a:p>
      </dgm:t>
    </dgm:pt>
    <dgm:pt modelId="{5B179C60-4CEC-4C19-897D-BCF709CA66F9}" type="sibTrans" cxnId="{AA5C84B8-F6E8-472A-8105-9C7340FD5823}">
      <dgm:prSet/>
      <dgm:spPr/>
      <dgm:t>
        <a:bodyPr/>
        <a:lstStyle/>
        <a:p>
          <a:pPr latinLnBrk="1"/>
          <a:endParaRPr lang="ko-KR" altLang="en-US"/>
        </a:p>
      </dgm:t>
    </dgm:pt>
    <dgm:pt modelId="{66390B40-A052-4644-8122-D1F5E7537843}">
      <dgm:prSet custT="1"/>
      <dgm:spPr/>
      <dgm:t>
        <a:bodyPr/>
        <a:lstStyle/>
        <a:p>
          <a:pPr latinLnBrk="1"/>
          <a:r>
            <a: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1985</a:t>
          </a:r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년 출시된 보드 게임</a:t>
          </a:r>
        </a:p>
      </dgm:t>
    </dgm:pt>
    <dgm:pt modelId="{582E5445-8ADE-4219-8C1D-CCD3DC75FCEA}" type="parTrans" cxnId="{7FB12270-CBA4-488B-BCA0-C87C29622DCC}">
      <dgm:prSet/>
      <dgm:spPr/>
      <dgm:t>
        <a:bodyPr/>
        <a:lstStyle/>
        <a:p>
          <a:pPr latinLnBrk="1"/>
          <a:endParaRPr lang="ko-KR" altLang="en-US"/>
        </a:p>
      </dgm:t>
    </dgm:pt>
    <dgm:pt modelId="{0E73D99F-D3C9-4B38-B99C-27B4DB5556BC}" type="sibTrans" cxnId="{7FB12270-CBA4-488B-BCA0-C87C29622DCC}">
      <dgm:prSet/>
      <dgm:spPr/>
      <dgm:t>
        <a:bodyPr/>
        <a:lstStyle/>
        <a:p>
          <a:pPr latinLnBrk="1"/>
          <a:endParaRPr lang="ko-KR" altLang="en-US"/>
        </a:p>
      </dgm:t>
    </dgm:pt>
    <dgm:pt modelId="{EB66F41A-79FB-40CD-A8F7-03C8CAA96B3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rPr>
            <a:t>   놀이규칙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E28E5D8-5E79-4D85-B64D-ECC645B36908}" type="sibTrans" cxnId="{FC19DE0B-AEDE-48B3-B18C-95B842073198}">
      <dgm:prSet/>
      <dgm:spPr/>
      <dgm:t>
        <a:bodyPr/>
        <a:lstStyle/>
        <a:p>
          <a:pPr latinLnBrk="1"/>
          <a:endParaRPr lang="ko-KR" altLang="en-US"/>
        </a:p>
      </dgm:t>
    </dgm:pt>
    <dgm:pt modelId="{51AC3F7B-7842-491F-9FEC-E7354FE93A5C}" type="parTrans" cxnId="{FC19DE0B-AEDE-48B3-B18C-95B842073198}">
      <dgm:prSet/>
      <dgm:spPr/>
      <dgm:t>
        <a:bodyPr/>
        <a:lstStyle/>
        <a:p>
          <a:pPr latinLnBrk="1"/>
          <a:endParaRPr lang="ko-KR" altLang="en-US"/>
        </a:p>
      </dgm:t>
    </dgm:pt>
    <dgm:pt modelId="{C983D8B6-0E99-4688-AED1-63CA8A2B8C83}">
      <dgm:prSet custT="1"/>
      <dgm:spPr/>
      <dgm:t>
        <a:bodyPr/>
        <a:lstStyle/>
        <a:p>
          <a:pPr latinLnBrk="1"/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4BDA8D1-557B-427B-9E78-B3E820C8F4EC}" type="parTrans" cxnId="{A5293D7E-328A-4F20-939F-739906C3CCD4}">
      <dgm:prSet/>
      <dgm:spPr/>
      <dgm:t>
        <a:bodyPr/>
        <a:lstStyle/>
        <a:p>
          <a:pPr latinLnBrk="1"/>
          <a:endParaRPr lang="ko-KR" altLang="en-US"/>
        </a:p>
      </dgm:t>
    </dgm:pt>
    <dgm:pt modelId="{0EC50B1F-E3E5-4BC6-9735-DE09D4052295}" type="sibTrans" cxnId="{A5293D7E-328A-4F20-939F-739906C3CCD4}">
      <dgm:prSet/>
      <dgm:spPr/>
      <dgm:t>
        <a:bodyPr/>
        <a:lstStyle/>
        <a:p>
          <a:pPr latinLnBrk="1"/>
          <a:endParaRPr lang="ko-KR" altLang="en-US"/>
        </a:p>
      </dgm:t>
    </dgm:pt>
    <dgm:pt modelId="{0689C314-73DD-4191-B50B-F4BBEBCD3B89}" type="pres">
      <dgm:prSet presAssocID="{26993DAB-0BB1-45AD-A6F5-7AF34967512B}" presName="linear" presStyleCnt="0">
        <dgm:presLayoutVars>
          <dgm:animLvl val="lvl"/>
          <dgm:resizeHandles val="exact"/>
        </dgm:presLayoutVars>
      </dgm:prSet>
      <dgm:spPr/>
    </dgm:pt>
    <dgm:pt modelId="{A2BC2A3A-F135-4A21-917F-02B5460EF627}" type="pres">
      <dgm:prSet presAssocID="{2B04714F-017F-43CB-BC74-8AD2728D88A3}" presName="parentText" presStyleLbl="node1" presStyleIdx="0" presStyleCnt="2" custScaleY="42671">
        <dgm:presLayoutVars>
          <dgm:chMax val="0"/>
          <dgm:bulletEnabled val="1"/>
        </dgm:presLayoutVars>
      </dgm:prSet>
      <dgm:spPr/>
    </dgm:pt>
    <dgm:pt modelId="{515C75B2-C1A3-4F7C-8914-97865A90BA8E}" type="pres">
      <dgm:prSet presAssocID="{2B04714F-017F-43CB-BC74-8AD2728D88A3}" presName="childText" presStyleLbl="revTx" presStyleIdx="0" presStyleCnt="2">
        <dgm:presLayoutVars>
          <dgm:bulletEnabled val="1"/>
        </dgm:presLayoutVars>
      </dgm:prSet>
      <dgm:spPr/>
    </dgm:pt>
    <dgm:pt modelId="{B01B322B-2963-4896-870C-AE92AC508F96}" type="pres">
      <dgm:prSet presAssocID="{EB66F41A-79FB-40CD-A8F7-03C8CAA96B3E}" presName="parentText" presStyleLbl="node1" presStyleIdx="1" presStyleCnt="2" custScaleY="43580">
        <dgm:presLayoutVars>
          <dgm:chMax val="0"/>
          <dgm:bulletEnabled val="1"/>
        </dgm:presLayoutVars>
      </dgm:prSet>
      <dgm:spPr/>
    </dgm:pt>
    <dgm:pt modelId="{85408AA1-025F-49C4-A0A5-D451636B1473}" type="pres">
      <dgm:prSet presAssocID="{EB66F41A-79FB-40CD-A8F7-03C8CAA96B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82018E-AE6E-4628-9DF4-EDE56036C5BD}" type="presOf" srcId="{84C623F1-E09B-4638-BBED-7FBA9798E503}" destId="{85408AA1-025F-49C4-A0A5-D451636B1473}" srcOrd="0" destOrd="0" presId="urn:microsoft.com/office/officeart/2005/8/layout/vList2"/>
    <dgm:cxn modelId="{CE36B29A-7329-4ACD-B061-975C746E321D}" srcId="{EB66F41A-79FB-40CD-A8F7-03C8CAA96B3E}" destId="{0C4BA80F-1F4B-4FFD-A53A-C1D65EF6CB4D}" srcOrd="2" destOrd="0" parTransId="{57BEF35F-1F3D-4151-879B-0CD223B0B977}" sibTransId="{CCB77F80-A549-4007-AB16-5A276CF51FD1}"/>
    <dgm:cxn modelId="{7A485F94-7503-44CB-900B-C8CE7B654ED9}" srcId="{2B04714F-017F-43CB-BC74-8AD2728D88A3}" destId="{B48FDB14-B412-4CE6-8AAE-F09C71C14AD2}" srcOrd="2" destOrd="0" parTransId="{45CD0343-C9B9-48B1-8349-B941EE7FBF14}" sibTransId="{40DE546A-C0B7-429C-B597-E974FB89704C}"/>
    <dgm:cxn modelId="{AA5C84B8-F6E8-472A-8105-9C7340FD5823}" srcId="{2B04714F-017F-43CB-BC74-8AD2728D88A3}" destId="{75E57745-5794-4CF1-BD69-991510853A4E}" srcOrd="1" destOrd="0" parTransId="{E24DFB50-1044-46DF-9B0F-1CAE05122F8D}" sibTransId="{5B179C60-4CEC-4C19-897D-BCF709CA66F9}"/>
    <dgm:cxn modelId="{2CBC5A2E-6CF3-4A33-BC02-2FE77BEBC518}" type="presOf" srcId="{26993DAB-0BB1-45AD-A6F5-7AF34967512B}" destId="{0689C314-73DD-4191-B50B-F4BBEBCD3B89}" srcOrd="0" destOrd="0" presId="urn:microsoft.com/office/officeart/2005/8/layout/vList2"/>
    <dgm:cxn modelId="{A5293D7E-328A-4F20-939F-739906C3CCD4}" srcId="{2B04714F-017F-43CB-BC74-8AD2728D88A3}" destId="{C983D8B6-0E99-4688-AED1-63CA8A2B8C83}" srcOrd="3" destOrd="0" parTransId="{E4BDA8D1-557B-427B-9E78-B3E820C8F4EC}" sibTransId="{0EC50B1F-E3E5-4BC6-9735-DE09D4052295}"/>
    <dgm:cxn modelId="{8E75D0BF-9F48-4D01-8EC7-7C58BE4EFD96}" srcId="{EB66F41A-79FB-40CD-A8F7-03C8CAA96B3E}" destId="{84C623F1-E09B-4638-BBED-7FBA9798E503}" srcOrd="0" destOrd="0" parTransId="{A80A7B77-95FB-4D67-8883-85B74AFA637C}" sibTransId="{07AA229B-CA9B-4DD9-9EB5-3A690C696355}"/>
    <dgm:cxn modelId="{CFC5C1EC-2ED0-49ED-B24D-BF415847F9D4}" srcId="{EB66F41A-79FB-40CD-A8F7-03C8CAA96B3E}" destId="{512EFBA8-383E-4518-96BC-BE1EE47B0DB3}" srcOrd="1" destOrd="0" parTransId="{22E1DCA3-D1E2-4739-BEB0-A52735245857}" sibTransId="{DAF55929-64A1-4F0F-A6DB-8A2776D31CB0}"/>
    <dgm:cxn modelId="{38DC95B6-13D7-4A7F-997E-B978B479AB7F}" type="presOf" srcId="{75E57745-5794-4CF1-BD69-991510853A4E}" destId="{515C75B2-C1A3-4F7C-8914-97865A90BA8E}" srcOrd="0" destOrd="1" presId="urn:microsoft.com/office/officeart/2005/8/layout/vList2"/>
    <dgm:cxn modelId="{FC19DE0B-AEDE-48B3-B18C-95B842073198}" srcId="{26993DAB-0BB1-45AD-A6F5-7AF34967512B}" destId="{EB66F41A-79FB-40CD-A8F7-03C8CAA96B3E}" srcOrd="1" destOrd="0" parTransId="{51AC3F7B-7842-491F-9FEC-E7354FE93A5C}" sibTransId="{4E28E5D8-5E79-4D85-B64D-ECC645B36908}"/>
    <dgm:cxn modelId="{A57AEF7B-5149-4AAB-ACF3-70B63F069943}" type="presOf" srcId="{B48FDB14-B412-4CE6-8AAE-F09C71C14AD2}" destId="{515C75B2-C1A3-4F7C-8914-97865A90BA8E}" srcOrd="0" destOrd="2" presId="urn:microsoft.com/office/officeart/2005/8/layout/vList2"/>
    <dgm:cxn modelId="{F175FEDE-8197-4B43-BAE5-07B90642338E}" srcId="{26993DAB-0BB1-45AD-A6F5-7AF34967512B}" destId="{2B04714F-017F-43CB-BC74-8AD2728D88A3}" srcOrd="0" destOrd="0" parTransId="{F025CB78-2E34-44C2-898F-F574345AA913}" sibTransId="{0DAEF9EA-351C-4B77-BB98-304C68D45BC9}"/>
    <dgm:cxn modelId="{FECAB915-D838-4186-B1C6-73E9A2803764}" type="presOf" srcId="{0C4BA80F-1F4B-4FFD-A53A-C1D65EF6CB4D}" destId="{85408AA1-025F-49C4-A0A5-D451636B1473}" srcOrd="0" destOrd="2" presId="urn:microsoft.com/office/officeart/2005/8/layout/vList2"/>
    <dgm:cxn modelId="{C3C0F710-1603-4DE5-8764-8BB6DA0556B4}" type="presOf" srcId="{66390B40-A052-4644-8122-D1F5E7537843}" destId="{515C75B2-C1A3-4F7C-8914-97865A90BA8E}" srcOrd="0" destOrd="0" presId="urn:microsoft.com/office/officeart/2005/8/layout/vList2"/>
    <dgm:cxn modelId="{EB31857A-B1B5-4FE8-B8CF-93E513255D53}" srcId="{EB66F41A-79FB-40CD-A8F7-03C8CAA96B3E}" destId="{742BFE41-7BBD-4285-953E-F44DBBE9FCB7}" srcOrd="3" destOrd="0" parTransId="{B8FA74F9-0A8A-4123-B36F-D3A2746625D1}" sibTransId="{3C5316AF-8F46-4AA5-9B0A-52D16379AB11}"/>
    <dgm:cxn modelId="{E0D4A32E-45B1-4221-B075-4D984C71B365}" type="presOf" srcId="{742BFE41-7BBD-4285-953E-F44DBBE9FCB7}" destId="{85408AA1-025F-49C4-A0A5-D451636B1473}" srcOrd="0" destOrd="3" presId="urn:microsoft.com/office/officeart/2005/8/layout/vList2"/>
    <dgm:cxn modelId="{16C72D66-952F-4DF9-A995-6BADBB31F957}" type="presOf" srcId="{C983D8B6-0E99-4688-AED1-63CA8A2B8C83}" destId="{515C75B2-C1A3-4F7C-8914-97865A90BA8E}" srcOrd="0" destOrd="3" presId="urn:microsoft.com/office/officeart/2005/8/layout/vList2"/>
    <dgm:cxn modelId="{089FB6A8-72AF-407E-A229-EEA339087B55}" type="presOf" srcId="{EB66F41A-79FB-40CD-A8F7-03C8CAA96B3E}" destId="{B01B322B-2963-4896-870C-AE92AC508F96}" srcOrd="0" destOrd="0" presId="urn:microsoft.com/office/officeart/2005/8/layout/vList2"/>
    <dgm:cxn modelId="{D7323DAC-6F78-41C0-B42A-AB3168C011EB}" type="presOf" srcId="{512EFBA8-383E-4518-96BC-BE1EE47B0DB3}" destId="{85408AA1-025F-49C4-A0A5-D451636B1473}" srcOrd="0" destOrd="1" presId="urn:microsoft.com/office/officeart/2005/8/layout/vList2"/>
    <dgm:cxn modelId="{F7F5995B-4D40-4940-84E9-3798F6EDC920}" type="presOf" srcId="{2B04714F-017F-43CB-BC74-8AD2728D88A3}" destId="{A2BC2A3A-F135-4A21-917F-02B5460EF627}" srcOrd="0" destOrd="0" presId="urn:microsoft.com/office/officeart/2005/8/layout/vList2"/>
    <dgm:cxn modelId="{7FB12270-CBA4-488B-BCA0-C87C29622DCC}" srcId="{2B04714F-017F-43CB-BC74-8AD2728D88A3}" destId="{66390B40-A052-4644-8122-D1F5E7537843}" srcOrd="0" destOrd="0" parTransId="{582E5445-8ADE-4219-8C1D-CCD3DC75FCEA}" sibTransId="{0E73D99F-D3C9-4B38-B99C-27B4DB5556BC}"/>
    <dgm:cxn modelId="{AADC1DB2-2D43-409C-A192-B0DFE13A49C8}" type="presParOf" srcId="{0689C314-73DD-4191-B50B-F4BBEBCD3B89}" destId="{A2BC2A3A-F135-4A21-917F-02B5460EF627}" srcOrd="0" destOrd="0" presId="urn:microsoft.com/office/officeart/2005/8/layout/vList2"/>
    <dgm:cxn modelId="{053A1F80-4A6A-4F30-A0DB-BA17796D178A}" type="presParOf" srcId="{0689C314-73DD-4191-B50B-F4BBEBCD3B89}" destId="{515C75B2-C1A3-4F7C-8914-97865A90BA8E}" srcOrd="1" destOrd="0" presId="urn:microsoft.com/office/officeart/2005/8/layout/vList2"/>
    <dgm:cxn modelId="{FB1C8771-5182-42CB-B1E3-4581ED33FCFB}" type="presParOf" srcId="{0689C314-73DD-4191-B50B-F4BBEBCD3B89}" destId="{B01B322B-2963-4896-870C-AE92AC508F96}" srcOrd="2" destOrd="0" presId="urn:microsoft.com/office/officeart/2005/8/layout/vList2"/>
    <dgm:cxn modelId="{D96B377F-2DF1-46A8-8AAF-15C170FA9583}" type="presParOf" srcId="{0689C314-73DD-4191-B50B-F4BBEBCD3B89}" destId="{85408AA1-025F-49C4-A0A5-D451636B14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993DAB-0BB1-45AD-A6F5-7AF3496751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0C4BA80F-1F4B-4FFD-A53A-C1D65EF6CB4D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itchFamily="50" charset="-127"/>
              <a:ea typeface="맑은 고딕" pitchFamily="50" charset="-127"/>
            </a:rPr>
            <a:t>동시에 다수</a:t>
          </a:r>
          <a:r>
            <a:rPr lang="en-US" altLang="ko-KR" sz="1800" dirty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800" dirty="0">
              <a:latin typeface="맑은 고딕" pitchFamily="50" charset="-127"/>
              <a:ea typeface="맑은 고딕" pitchFamily="50" charset="-127"/>
            </a:rPr>
            <a:t>두 명 이상</a:t>
          </a:r>
          <a:r>
            <a:rPr lang="en-US" altLang="ko-KR" sz="1800" dirty="0">
              <a:latin typeface="맑은 고딕" pitchFamily="50" charset="-127"/>
              <a:ea typeface="맑은 고딕" pitchFamily="50" charset="-127"/>
            </a:rPr>
            <a:t>)</a:t>
          </a:r>
          <a:r>
            <a:rPr lang="ko-KR" altLang="en-US" sz="1800" dirty="0">
              <a:latin typeface="맑은 고딕" pitchFamily="50" charset="-127"/>
              <a:ea typeface="맑은 고딕" pitchFamily="50" charset="-127"/>
            </a:rPr>
            <a:t>의 이용자가 다수의 프로세스로 정보를 주고 받는 게임의 특성상 프로세스간 통신 기법을 적용하기 좋은 주제라고 판단</a:t>
          </a:r>
        </a:p>
      </dgm:t>
    </dgm:pt>
    <dgm:pt modelId="{CCB77F80-A549-4007-AB16-5A276CF51FD1}" type="sibTrans" cxnId="{CE36B29A-7329-4ACD-B061-975C746E321D}">
      <dgm:prSet/>
      <dgm:spPr/>
      <dgm:t>
        <a:bodyPr/>
        <a:lstStyle/>
        <a:p>
          <a:pPr latinLnBrk="1"/>
          <a:endParaRPr lang="ko-KR" altLang="en-US" sz="2000"/>
        </a:p>
      </dgm:t>
    </dgm:pt>
    <dgm:pt modelId="{57BEF35F-1F3D-4151-879B-0CD223B0B977}" type="parTrans" cxnId="{CE36B29A-7329-4ACD-B061-975C746E321D}">
      <dgm:prSet/>
      <dgm:spPr/>
      <dgm:t>
        <a:bodyPr/>
        <a:lstStyle/>
        <a:p>
          <a:pPr latinLnBrk="1"/>
          <a:endParaRPr lang="ko-KR" altLang="en-US" sz="2000"/>
        </a:p>
      </dgm:t>
    </dgm:pt>
    <dgm:pt modelId="{2B04714F-017F-43CB-BC74-8AD2728D88A3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en-US" sz="2000" dirty="0">
              <a:latin typeface="HY견고딕" panose="02030600000101010101" pitchFamily="18" charset="-127"/>
              <a:ea typeface="HY견고딕" panose="02030600000101010101" pitchFamily="18" charset="-127"/>
            </a:rPr>
            <a:t>  </a:t>
          </a:r>
          <a:r>
            <a: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rPr>
            <a:t>주제 선정 이유</a:t>
          </a:r>
        </a:p>
      </dgm:t>
    </dgm:pt>
    <dgm:pt modelId="{0DAEF9EA-351C-4B77-BB98-304C68D45BC9}" type="sibTrans" cxnId="{F175FEDE-8197-4B43-BAE5-07B90642338E}">
      <dgm:prSet/>
      <dgm:spPr/>
      <dgm:t>
        <a:bodyPr/>
        <a:lstStyle/>
        <a:p>
          <a:pPr latinLnBrk="1"/>
          <a:endParaRPr lang="ko-KR" altLang="en-US" sz="2000"/>
        </a:p>
      </dgm:t>
    </dgm:pt>
    <dgm:pt modelId="{F025CB78-2E34-44C2-898F-F574345AA913}" type="parTrans" cxnId="{F175FEDE-8197-4B43-BAE5-07B90642338E}">
      <dgm:prSet/>
      <dgm:spPr/>
      <dgm:t>
        <a:bodyPr/>
        <a:lstStyle/>
        <a:p>
          <a:pPr latinLnBrk="1"/>
          <a:endParaRPr lang="ko-KR" altLang="en-US" sz="2000"/>
        </a:p>
      </dgm:t>
    </dgm:pt>
    <dgm:pt modelId="{3C69236F-A03A-4669-A196-EF2D6A15B735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itchFamily="50" charset="-127"/>
              <a:ea typeface="맑은 고딕" pitchFamily="50" charset="-127"/>
            </a:rPr>
            <a:t>복잡하지 않고 적절한 프로그램 규모</a:t>
          </a:r>
        </a:p>
      </dgm:t>
    </dgm:pt>
    <dgm:pt modelId="{DA6F673B-6404-4C1D-96EF-DA72EBE4DB48}" type="parTrans" cxnId="{B1F00A4D-3575-470E-B023-FCDA3CB43C94}">
      <dgm:prSet/>
      <dgm:spPr/>
      <dgm:t>
        <a:bodyPr/>
        <a:lstStyle/>
        <a:p>
          <a:pPr latinLnBrk="1"/>
          <a:endParaRPr lang="ko-KR" altLang="en-US"/>
        </a:p>
      </dgm:t>
    </dgm:pt>
    <dgm:pt modelId="{E22269DE-B72B-4850-948A-0333F8298F72}" type="sibTrans" cxnId="{B1F00A4D-3575-470E-B023-FCDA3CB43C94}">
      <dgm:prSet/>
      <dgm:spPr/>
      <dgm:t>
        <a:bodyPr/>
        <a:lstStyle/>
        <a:p>
          <a:pPr latinLnBrk="1"/>
          <a:endParaRPr lang="ko-KR" altLang="en-US"/>
        </a:p>
      </dgm:t>
    </dgm:pt>
    <dgm:pt modelId="{10D4D17E-C39C-478D-90F9-725DEED0D193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itchFamily="50" charset="-127"/>
              <a:ea typeface="맑은 고딕" pitchFamily="50" charset="-127"/>
            </a:rPr>
            <a:t>그림을 그려야 한다는 점에서 시각적인 표현을 요구하고</a:t>
          </a:r>
          <a:r>
            <a:rPr lang="en-US" altLang="ko-KR" sz="1800" dirty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800" dirty="0">
              <a:latin typeface="맑은 고딕" pitchFamily="50" charset="-127"/>
              <a:ea typeface="맑은 고딕" pitchFamily="50" charset="-127"/>
            </a:rPr>
            <a:t>그래픽적 구현요소로 인해서 새롭고 직관적이고 참신함</a:t>
          </a:r>
        </a:p>
      </dgm:t>
    </dgm:pt>
    <dgm:pt modelId="{C4E9C1BE-05DC-4B51-BDF6-0EF799FDC6D7}" type="parTrans" cxnId="{F71C5D5E-C58C-402E-B52A-865637777E86}">
      <dgm:prSet/>
      <dgm:spPr/>
      <dgm:t>
        <a:bodyPr/>
        <a:lstStyle/>
        <a:p>
          <a:pPr latinLnBrk="1"/>
          <a:endParaRPr lang="ko-KR" altLang="en-US"/>
        </a:p>
      </dgm:t>
    </dgm:pt>
    <dgm:pt modelId="{3D9245D0-50A0-4A75-851E-F818F28020DE}" type="sibTrans" cxnId="{F71C5D5E-C58C-402E-B52A-865637777E86}">
      <dgm:prSet/>
      <dgm:spPr/>
      <dgm:t>
        <a:bodyPr/>
        <a:lstStyle/>
        <a:p>
          <a:pPr latinLnBrk="1"/>
          <a:endParaRPr lang="ko-KR" altLang="en-US"/>
        </a:p>
      </dgm:t>
    </dgm:pt>
    <dgm:pt modelId="{64F87341-37CB-43F1-8275-44BD6252874D}">
      <dgm:prSet custT="1"/>
      <dgm:spPr/>
      <dgm:t>
        <a:bodyPr/>
        <a:lstStyle/>
        <a:p>
          <a:pPr latinLnBrk="1"/>
          <a:r>
            <a:rPr lang="ko-KR" altLang="en-US" sz="1800" dirty="0">
              <a:latin typeface="맑은 고딕" pitchFamily="50" charset="-127"/>
              <a:ea typeface="맑은 고딕" pitchFamily="50" charset="-127"/>
            </a:rPr>
            <a:t>대중적인 소재로 기존에 없던 것을 프로그램으로 구현하기 때문에 의미 있음</a:t>
          </a:r>
        </a:p>
      </dgm:t>
    </dgm:pt>
    <dgm:pt modelId="{7126284B-A61D-4A84-8066-94B46F3935F9}" type="parTrans" cxnId="{4D41DEBD-1F1C-4F12-AF17-B37FDF8DE7D8}">
      <dgm:prSet/>
      <dgm:spPr/>
      <dgm:t>
        <a:bodyPr/>
        <a:lstStyle/>
        <a:p>
          <a:pPr latinLnBrk="1"/>
          <a:endParaRPr lang="ko-KR" altLang="en-US"/>
        </a:p>
      </dgm:t>
    </dgm:pt>
    <dgm:pt modelId="{966F5091-4A3B-422F-A55C-2941E73F5249}" type="sibTrans" cxnId="{4D41DEBD-1F1C-4F12-AF17-B37FDF8DE7D8}">
      <dgm:prSet/>
      <dgm:spPr/>
      <dgm:t>
        <a:bodyPr/>
        <a:lstStyle/>
        <a:p>
          <a:pPr latinLnBrk="1"/>
          <a:endParaRPr lang="ko-KR" altLang="en-US"/>
        </a:p>
      </dgm:t>
    </dgm:pt>
    <dgm:pt modelId="{0689C314-73DD-4191-B50B-F4BBEBCD3B89}" type="pres">
      <dgm:prSet presAssocID="{26993DAB-0BB1-45AD-A6F5-7AF34967512B}" presName="linear" presStyleCnt="0">
        <dgm:presLayoutVars>
          <dgm:animLvl val="lvl"/>
          <dgm:resizeHandles val="exact"/>
        </dgm:presLayoutVars>
      </dgm:prSet>
      <dgm:spPr/>
    </dgm:pt>
    <dgm:pt modelId="{A2BC2A3A-F135-4A21-917F-02B5460EF627}" type="pres">
      <dgm:prSet presAssocID="{2B04714F-017F-43CB-BC74-8AD2728D88A3}" presName="parentText" presStyleLbl="node1" presStyleIdx="0" presStyleCnt="1" custScaleY="39063" custLinFactNeighborY="-1235">
        <dgm:presLayoutVars>
          <dgm:chMax val="0"/>
          <dgm:bulletEnabled val="1"/>
        </dgm:presLayoutVars>
      </dgm:prSet>
      <dgm:spPr/>
    </dgm:pt>
    <dgm:pt modelId="{515C75B2-C1A3-4F7C-8914-97865A90BA8E}" type="pres">
      <dgm:prSet presAssocID="{2B04714F-017F-43CB-BC74-8AD2728D88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E36B29A-7329-4ACD-B061-975C746E321D}" srcId="{2B04714F-017F-43CB-BC74-8AD2728D88A3}" destId="{0C4BA80F-1F4B-4FFD-A53A-C1D65EF6CB4D}" srcOrd="3" destOrd="0" parTransId="{57BEF35F-1F3D-4151-879B-0CD223B0B977}" sibTransId="{CCB77F80-A549-4007-AB16-5A276CF51FD1}"/>
    <dgm:cxn modelId="{A214D86E-B0DE-4D7B-B5D3-2914F9C1B67E}" type="presOf" srcId="{64F87341-37CB-43F1-8275-44BD6252874D}" destId="{515C75B2-C1A3-4F7C-8914-97865A90BA8E}" srcOrd="0" destOrd="2" presId="urn:microsoft.com/office/officeart/2005/8/layout/vList2"/>
    <dgm:cxn modelId="{E8F4D0EE-E1D5-4CD9-BACC-FE2803A0B203}" type="presOf" srcId="{2B04714F-017F-43CB-BC74-8AD2728D88A3}" destId="{A2BC2A3A-F135-4A21-917F-02B5460EF627}" srcOrd="0" destOrd="0" presId="urn:microsoft.com/office/officeart/2005/8/layout/vList2"/>
    <dgm:cxn modelId="{F175FEDE-8197-4B43-BAE5-07B90642338E}" srcId="{26993DAB-0BB1-45AD-A6F5-7AF34967512B}" destId="{2B04714F-017F-43CB-BC74-8AD2728D88A3}" srcOrd="0" destOrd="0" parTransId="{F025CB78-2E34-44C2-898F-F574345AA913}" sibTransId="{0DAEF9EA-351C-4B77-BB98-304C68D45BC9}"/>
    <dgm:cxn modelId="{00D2017F-4011-40CF-9393-926DF41E3DD1}" type="presOf" srcId="{10D4D17E-C39C-478D-90F9-725DEED0D193}" destId="{515C75B2-C1A3-4F7C-8914-97865A90BA8E}" srcOrd="0" destOrd="1" presId="urn:microsoft.com/office/officeart/2005/8/layout/vList2"/>
    <dgm:cxn modelId="{FAA10914-EDA1-45A8-934F-9221DF15A62C}" type="presOf" srcId="{3C69236F-A03A-4669-A196-EF2D6A15B735}" destId="{515C75B2-C1A3-4F7C-8914-97865A90BA8E}" srcOrd="0" destOrd="0" presId="urn:microsoft.com/office/officeart/2005/8/layout/vList2"/>
    <dgm:cxn modelId="{F71C5D5E-C58C-402E-B52A-865637777E86}" srcId="{2B04714F-017F-43CB-BC74-8AD2728D88A3}" destId="{10D4D17E-C39C-478D-90F9-725DEED0D193}" srcOrd="1" destOrd="0" parTransId="{C4E9C1BE-05DC-4B51-BDF6-0EF799FDC6D7}" sibTransId="{3D9245D0-50A0-4A75-851E-F818F28020DE}"/>
    <dgm:cxn modelId="{EEF1861F-74DB-420B-94B0-00393672D7E8}" type="presOf" srcId="{26993DAB-0BB1-45AD-A6F5-7AF34967512B}" destId="{0689C314-73DD-4191-B50B-F4BBEBCD3B89}" srcOrd="0" destOrd="0" presId="urn:microsoft.com/office/officeart/2005/8/layout/vList2"/>
    <dgm:cxn modelId="{B1F00A4D-3575-470E-B023-FCDA3CB43C94}" srcId="{2B04714F-017F-43CB-BC74-8AD2728D88A3}" destId="{3C69236F-A03A-4669-A196-EF2D6A15B735}" srcOrd="0" destOrd="0" parTransId="{DA6F673B-6404-4C1D-96EF-DA72EBE4DB48}" sibTransId="{E22269DE-B72B-4850-948A-0333F8298F72}"/>
    <dgm:cxn modelId="{4D41DEBD-1F1C-4F12-AF17-B37FDF8DE7D8}" srcId="{2B04714F-017F-43CB-BC74-8AD2728D88A3}" destId="{64F87341-37CB-43F1-8275-44BD6252874D}" srcOrd="2" destOrd="0" parTransId="{7126284B-A61D-4A84-8066-94B46F3935F9}" sibTransId="{966F5091-4A3B-422F-A55C-2941E73F5249}"/>
    <dgm:cxn modelId="{E045D834-CBD2-47C6-BCFF-D71D2DEBAD1C}" type="presOf" srcId="{0C4BA80F-1F4B-4FFD-A53A-C1D65EF6CB4D}" destId="{515C75B2-C1A3-4F7C-8914-97865A90BA8E}" srcOrd="0" destOrd="3" presId="urn:microsoft.com/office/officeart/2005/8/layout/vList2"/>
    <dgm:cxn modelId="{A292FB91-F7C9-4A28-8E6F-B0E27C337A4D}" type="presParOf" srcId="{0689C314-73DD-4191-B50B-F4BBEBCD3B89}" destId="{A2BC2A3A-F135-4A21-917F-02B5460EF627}" srcOrd="0" destOrd="0" presId="urn:microsoft.com/office/officeart/2005/8/layout/vList2"/>
    <dgm:cxn modelId="{C5C9388D-5629-4F26-B04B-AA216068D8D5}" type="presParOf" srcId="{0689C314-73DD-4191-B50B-F4BBEBCD3B89}" destId="{515C75B2-C1A3-4F7C-8914-97865A90BA8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993DAB-0BB1-45AD-A6F5-7AF3496751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66D9C31D-0A82-4F9E-9F1E-6B34CDF31874}">
      <dgm:prSet phldrT="[텍스트]" custT="1"/>
      <dgm:spPr/>
      <dgm:t>
        <a:bodyPr/>
        <a:lstStyle/>
        <a:p>
          <a:pPr latinLnBrk="1"/>
          <a:r>
            <a:rPr lang="ko-KR" altLang="en-US" sz="1600" b="0" dirty="0">
              <a:latin typeface="HY견고딕" panose="02030600000101010101" pitchFamily="18" charset="-127"/>
              <a:ea typeface="HY견고딕" panose="02030600000101010101" pitchFamily="18" charset="-127"/>
            </a:rPr>
            <a:t>  프로그램 구조</a:t>
          </a:r>
          <a:endParaRPr lang="en-US" altLang="ko-KR" sz="1600" b="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6A2333CE-0EA4-439E-8C98-96D4190FCCD4}" type="sibTrans" cxnId="{AAC9CCE0-4908-4ED7-8D7F-02C734114FC1}">
      <dgm:prSet/>
      <dgm:spPr/>
      <dgm:t>
        <a:bodyPr/>
        <a:lstStyle/>
        <a:p>
          <a:pPr latinLnBrk="1"/>
          <a:endParaRPr lang="ko-KR" altLang="en-US" sz="14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E3CFE7A-F0F3-43B1-A73B-4236EE73754F}" type="parTrans" cxnId="{AAC9CCE0-4908-4ED7-8D7F-02C734114FC1}">
      <dgm:prSet/>
      <dgm:spPr/>
      <dgm:t>
        <a:bodyPr/>
        <a:lstStyle/>
        <a:p>
          <a:pPr latinLnBrk="1"/>
          <a:endParaRPr lang="ko-KR" altLang="en-US" sz="14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EA77E02-9B0A-4976-AE38-5020E7F9FEEB}">
      <dgm:prSet phldrT="[텍스트]" custT="1"/>
      <dgm:spPr/>
      <dgm:t>
        <a:bodyPr/>
        <a:lstStyle/>
        <a:p>
          <a:pPr latinLnBrk="1"/>
          <a:r>
            <a:rPr lang="ko-KR" altLang="en-US" sz="1600" b="0" dirty="0">
              <a:latin typeface="HY견고딕" panose="02030600000101010101" pitchFamily="18" charset="-127"/>
              <a:ea typeface="HY견고딕" panose="02030600000101010101" pitchFamily="18" charset="-127"/>
            </a:rPr>
            <a:t>  </a:t>
          </a:r>
          <a:r>
            <a:rPr lang="en-US" altLang="ko-KR" sz="1600" b="0" dirty="0">
              <a:latin typeface="HY견고딕" panose="02030600000101010101" pitchFamily="18" charset="-127"/>
              <a:ea typeface="HY견고딕" panose="02030600000101010101" pitchFamily="18" charset="-127"/>
            </a:rPr>
            <a:t>Graphical User Interface</a:t>
          </a:r>
        </a:p>
      </dgm:t>
    </dgm:pt>
    <dgm:pt modelId="{2265412F-4C21-4197-85B4-5454DF55AA41}" type="parTrans" cxnId="{204AC487-0AE5-46BB-82D2-EFB602646D77}">
      <dgm:prSet/>
      <dgm:spPr/>
      <dgm:t>
        <a:bodyPr/>
        <a:lstStyle/>
        <a:p>
          <a:pPr latinLnBrk="1"/>
          <a:endParaRPr lang="ko-KR" altLang="en-US" sz="14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D0EBF7-0C29-4D18-B78C-CF809264998B}" type="sibTrans" cxnId="{204AC487-0AE5-46BB-82D2-EFB602646D77}">
      <dgm:prSet/>
      <dgm:spPr/>
      <dgm:t>
        <a:bodyPr/>
        <a:lstStyle/>
        <a:p>
          <a:pPr latinLnBrk="1"/>
          <a:endParaRPr lang="ko-KR" altLang="en-US" sz="14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A4F944E-2A4A-4E25-B56E-6412395BE34D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Unix 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계열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운영체제에서의 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GUI 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구현을 위한 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X11 (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윈도우 시스템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) 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라이브러리 사용</a:t>
          </a:r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1C74952-B991-4414-8695-83CC9349234C}" type="parTrans" cxnId="{97C1387E-C538-4D14-9E0F-36D9B7833476}">
      <dgm:prSet/>
      <dgm:spPr/>
      <dgm:t>
        <a:bodyPr/>
        <a:lstStyle/>
        <a:p>
          <a:pPr latinLnBrk="1"/>
          <a:endParaRPr lang="ko-KR" altLang="en-US" sz="14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930F911-404C-470F-B6BB-B291055567A0}" type="sibTrans" cxnId="{97C1387E-C538-4D14-9E0F-36D9B7833476}">
      <dgm:prSet/>
      <dgm:spPr/>
      <dgm:t>
        <a:bodyPr/>
        <a:lstStyle/>
        <a:p>
          <a:pPr latinLnBrk="1"/>
          <a:endParaRPr lang="ko-KR" altLang="en-US" sz="14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E6CFF13-3528-4827-B3FF-48303A267FF8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서버 프로그램과 클라이언트 프로그램으로 분리 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프로세스간 통신 필요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9C3C1F25-B2C6-483A-AEDB-EB076869C50E}" type="parTrans" cxnId="{BDD62FAC-40B7-4924-BBB9-1ABCCD535C55}">
      <dgm:prSet/>
      <dgm:spPr/>
      <dgm:t>
        <a:bodyPr/>
        <a:lstStyle/>
        <a:p>
          <a:pPr latinLnBrk="1"/>
          <a:endParaRPr lang="ko-KR" altLang="en-US"/>
        </a:p>
      </dgm:t>
    </dgm:pt>
    <dgm:pt modelId="{9E9AEF87-0485-47DA-B897-09D43820E7CF}" type="sibTrans" cxnId="{BDD62FAC-40B7-4924-BBB9-1ABCCD535C55}">
      <dgm:prSet/>
      <dgm:spPr/>
      <dgm:t>
        <a:bodyPr/>
        <a:lstStyle/>
        <a:p>
          <a:pPr latinLnBrk="1"/>
          <a:endParaRPr lang="ko-KR" altLang="en-US"/>
        </a:p>
      </dgm:t>
    </dgm:pt>
    <dgm:pt modelId="{3C55DACA-1AC5-4E37-B201-75670B398387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프로그램 사용자는 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SSH 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접속을 통해 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GUI 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환경을 이용함</a:t>
          </a:r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983315A-1212-4762-92A1-B42F99800D10}" type="parTrans" cxnId="{98D01F09-43F1-4CBD-891B-A0ECC56105F0}">
      <dgm:prSet/>
      <dgm:spPr/>
      <dgm:t>
        <a:bodyPr/>
        <a:lstStyle/>
        <a:p>
          <a:pPr latinLnBrk="1"/>
          <a:endParaRPr lang="ko-KR" altLang="en-US"/>
        </a:p>
      </dgm:t>
    </dgm:pt>
    <dgm:pt modelId="{D88C0784-AB03-4454-8DD0-47D8BF0360FC}" type="sibTrans" cxnId="{98D01F09-43F1-4CBD-891B-A0ECC56105F0}">
      <dgm:prSet/>
      <dgm:spPr/>
      <dgm:t>
        <a:bodyPr/>
        <a:lstStyle/>
        <a:p>
          <a:pPr latinLnBrk="1"/>
          <a:endParaRPr lang="ko-KR" altLang="en-US"/>
        </a:p>
      </dgm:t>
    </dgm:pt>
    <dgm:pt modelId="{3C98676E-400E-4E3C-9D80-5E7E676E6A94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그림을 그리는 게임 특징으로 인해 프로그램이 컨텐츠를 그래픽으로 나타내야 함</a:t>
          </a:r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263834D-904E-4F5F-9B4B-3629AD31DF01}" type="parTrans" cxnId="{0FC3B8FD-97CA-4FD9-9DEC-2DC62AF3985A}">
      <dgm:prSet/>
      <dgm:spPr/>
      <dgm:t>
        <a:bodyPr/>
        <a:lstStyle/>
        <a:p>
          <a:pPr latinLnBrk="1"/>
          <a:endParaRPr lang="ko-KR" altLang="en-US"/>
        </a:p>
      </dgm:t>
    </dgm:pt>
    <dgm:pt modelId="{C3B3DD70-EC6F-4FED-BFEA-BBFBBB538963}" type="sibTrans" cxnId="{0FC3B8FD-97CA-4FD9-9DEC-2DC62AF3985A}">
      <dgm:prSet/>
      <dgm:spPr/>
      <dgm:t>
        <a:bodyPr/>
        <a:lstStyle/>
        <a:p>
          <a:pPr latinLnBrk="1"/>
          <a:endParaRPr lang="ko-KR" altLang="en-US"/>
        </a:p>
      </dgm:t>
    </dgm:pt>
    <dgm:pt modelId="{4C8CEA1B-5A3E-43A7-8457-CC0ABA7D85A7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게임 플레이어는 클라이언트 프로그램으로 접속해 게임을 진행 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한 사람당 하나의 프로세스</a:t>
          </a:r>
          <a:r>
            <a: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DB340C74-50D1-43BC-A36C-EF34F6176F16}" type="parTrans" cxnId="{1593DC8E-EEAE-4E0C-9A46-250834BA131C}">
      <dgm:prSet/>
      <dgm:spPr/>
      <dgm:t>
        <a:bodyPr/>
        <a:lstStyle/>
        <a:p>
          <a:pPr latinLnBrk="1"/>
          <a:endParaRPr lang="ko-KR" altLang="en-US"/>
        </a:p>
      </dgm:t>
    </dgm:pt>
    <dgm:pt modelId="{5A03B4D6-FF7A-4A2A-B64D-262A5EDB4234}" type="sibTrans" cxnId="{1593DC8E-EEAE-4E0C-9A46-250834BA131C}">
      <dgm:prSet/>
      <dgm:spPr/>
      <dgm:t>
        <a:bodyPr/>
        <a:lstStyle/>
        <a:p>
          <a:pPr latinLnBrk="1"/>
          <a:endParaRPr lang="ko-KR" altLang="en-US"/>
        </a:p>
      </dgm:t>
    </dgm:pt>
    <dgm:pt modelId="{CD924FB1-FE15-4B36-BD4B-534C3E6F9CE4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참가자는 차례대로 번갈아 가면서 제시된 단어를 다른 플레이어에게 그림으로 설명함</a:t>
          </a:r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CD6996-9227-49C5-84BB-746DF821F0F4}" type="parTrans" cxnId="{CE21F27D-AF7E-4C47-A7CB-81EDC96C8375}">
      <dgm:prSet/>
      <dgm:spPr/>
      <dgm:t>
        <a:bodyPr/>
        <a:lstStyle/>
        <a:p>
          <a:pPr latinLnBrk="1"/>
          <a:endParaRPr lang="ko-KR" altLang="en-US"/>
        </a:p>
      </dgm:t>
    </dgm:pt>
    <dgm:pt modelId="{7391B1DB-72E0-471A-BB1B-85FBACFA8891}" type="sibTrans" cxnId="{CE21F27D-AF7E-4C47-A7CB-81EDC96C8375}">
      <dgm:prSet/>
      <dgm:spPr/>
      <dgm:t>
        <a:bodyPr/>
        <a:lstStyle/>
        <a:p>
          <a:pPr latinLnBrk="1"/>
          <a:endParaRPr lang="ko-KR" altLang="en-US"/>
        </a:p>
      </dgm:t>
    </dgm:pt>
    <dgm:pt modelId="{BEBDE740-E0BB-4E72-9AF0-4F1925ECEA2D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rPr>
            <a:t>서버는 전반적인 데이터를 관리하고 단어를 제시</a:t>
          </a:r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848D559-32CE-4C56-966B-CCCB43CE32B8}" type="parTrans" cxnId="{003A4F96-EF41-4092-9479-D18158F1CCAC}">
      <dgm:prSet/>
      <dgm:spPr/>
      <dgm:t>
        <a:bodyPr/>
        <a:lstStyle/>
        <a:p>
          <a:pPr latinLnBrk="1"/>
          <a:endParaRPr lang="ko-KR" altLang="en-US"/>
        </a:p>
      </dgm:t>
    </dgm:pt>
    <dgm:pt modelId="{5C63E5A5-7687-424F-BBD0-2602BB3165E2}" type="sibTrans" cxnId="{003A4F96-EF41-4092-9479-D18158F1CCAC}">
      <dgm:prSet/>
      <dgm:spPr/>
      <dgm:t>
        <a:bodyPr/>
        <a:lstStyle/>
        <a:p>
          <a:pPr latinLnBrk="1"/>
          <a:endParaRPr lang="ko-KR" altLang="en-US"/>
        </a:p>
      </dgm:t>
    </dgm:pt>
    <dgm:pt modelId="{9C700FC4-531D-4367-AE29-E62AE6941833}">
      <dgm:prSet phldrT="[텍스트]" custT="1"/>
      <dgm:spPr/>
      <dgm:t>
        <a:bodyPr/>
        <a:lstStyle/>
        <a:p>
          <a:pPr latinLnBrk="1"/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BD9AE1E-D731-4B8B-8C4B-24973F2FE086}" type="parTrans" cxnId="{B5E3E9CD-F7FE-4768-BD3D-BFE0CE5EA778}">
      <dgm:prSet/>
      <dgm:spPr/>
      <dgm:t>
        <a:bodyPr/>
        <a:lstStyle/>
        <a:p>
          <a:pPr latinLnBrk="1"/>
          <a:endParaRPr lang="ko-KR" altLang="en-US"/>
        </a:p>
      </dgm:t>
    </dgm:pt>
    <dgm:pt modelId="{14FB63CF-228D-4E2F-8534-D59C41B45506}" type="sibTrans" cxnId="{B5E3E9CD-F7FE-4768-BD3D-BFE0CE5EA778}">
      <dgm:prSet/>
      <dgm:spPr/>
      <dgm:t>
        <a:bodyPr/>
        <a:lstStyle/>
        <a:p>
          <a:pPr latinLnBrk="1"/>
          <a:endParaRPr lang="ko-KR" altLang="en-US"/>
        </a:p>
      </dgm:t>
    </dgm:pt>
    <dgm:pt modelId="{C459A2DF-C7DC-41BD-8482-5A26D2162105}">
      <dgm:prSet phldrT="[텍스트]" custT="1"/>
      <dgm:spPr/>
      <dgm:t>
        <a:bodyPr/>
        <a:lstStyle/>
        <a:p>
          <a:pPr latinLnBrk="1"/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710DEE9-9C41-441C-A03E-2EDEF4E8ABD8}" type="parTrans" cxnId="{E45A7314-4264-417D-AAFE-91DB623D689B}">
      <dgm:prSet/>
      <dgm:spPr/>
      <dgm:t>
        <a:bodyPr/>
        <a:lstStyle/>
        <a:p>
          <a:pPr latinLnBrk="1"/>
          <a:endParaRPr lang="ko-KR" altLang="en-US"/>
        </a:p>
      </dgm:t>
    </dgm:pt>
    <dgm:pt modelId="{37409977-2455-4687-AAC8-E9F6A392F53A}" type="sibTrans" cxnId="{E45A7314-4264-417D-AAFE-91DB623D689B}">
      <dgm:prSet/>
      <dgm:spPr/>
      <dgm:t>
        <a:bodyPr/>
        <a:lstStyle/>
        <a:p>
          <a:pPr latinLnBrk="1"/>
          <a:endParaRPr lang="ko-KR" altLang="en-US"/>
        </a:p>
      </dgm:t>
    </dgm:pt>
    <dgm:pt modelId="{3241F27A-78E0-4805-8775-9521B3F0C52B}">
      <dgm:prSet phldrT="[텍스트]" custT="1"/>
      <dgm:spPr/>
      <dgm:t>
        <a:bodyPr/>
        <a:lstStyle/>
        <a:p>
          <a:pPr latinLnBrk="1"/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66C7A6B-8313-4780-8E03-6208F1191E0A}" type="parTrans" cxnId="{9D7E4172-E89C-4AA7-9208-EA98A5B8D16C}">
      <dgm:prSet/>
      <dgm:spPr/>
    </dgm:pt>
    <dgm:pt modelId="{333CB744-A37C-48A3-9219-BB8686CDB892}" type="sibTrans" cxnId="{9D7E4172-E89C-4AA7-9208-EA98A5B8D16C}">
      <dgm:prSet/>
      <dgm:spPr/>
    </dgm:pt>
    <dgm:pt modelId="{98FAF792-FA55-4D60-9EB0-13104A86E0AD}">
      <dgm:prSet phldrT="[텍스트]" custT="1"/>
      <dgm:spPr/>
      <dgm:t>
        <a:bodyPr/>
        <a:lstStyle/>
        <a:p>
          <a:pPr latinLnBrk="1"/>
          <a:endParaRPr lang="en-US" altLang="ko-KR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42C5886-F168-407D-930E-69DCB143510D}" type="parTrans" cxnId="{6D44D258-BF82-47AC-88FE-0D5ED0092AD0}">
      <dgm:prSet/>
      <dgm:spPr/>
    </dgm:pt>
    <dgm:pt modelId="{002ADA0D-0A99-4EA8-B8B6-3E8A01661BBE}" type="sibTrans" cxnId="{6D44D258-BF82-47AC-88FE-0D5ED0092AD0}">
      <dgm:prSet/>
      <dgm:spPr/>
    </dgm:pt>
    <dgm:pt modelId="{0689C314-73DD-4191-B50B-F4BBEBCD3B89}" type="pres">
      <dgm:prSet presAssocID="{26993DAB-0BB1-45AD-A6F5-7AF34967512B}" presName="linear" presStyleCnt="0">
        <dgm:presLayoutVars>
          <dgm:animLvl val="lvl"/>
          <dgm:resizeHandles val="exact"/>
        </dgm:presLayoutVars>
      </dgm:prSet>
      <dgm:spPr/>
    </dgm:pt>
    <dgm:pt modelId="{541ED51C-8E98-4185-A27A-9CA1AACF94C5}" type="pres">
      <dgm:prSet presAssocID="{66D9C31D-0A82-4F9E-9F1E-6B34CDF31874}" presName="parentText" presStyleLbl="node1" presStyleIdx="0" presStyleCnt="2" custScaleY="46904" custLinFactNeighborY="2024">
        <dgm:presLayoutVars>
          <dgm:chMax val="0"/>
          <dgm:bulletEnabled val="1"/>
        </dgm:presLayoutVars>
      </dgm:prSet>
      <dgm:spPr/>
    </dgm:pt>
    <dgm:pt modelId="{B2055F4E-5D1A-4629-97B2-9C2ACF983756}" type="pres">
      <dgm:prSet presAssocID="{66D9C31D-0A82-4F9E-9F1E-6B34CDF31874}" presName="childText" presStyleLbl="revTx" presStyleIdx="0" presStyleCnt="2" custLinFactNeighborY="2638">
        <dgm:presLayoutVars>
          <dgm:bulletEnabled val="1"/>
        </dgm:presLayoutVars>
      </dgm:prSet>
      <dgm:spPr/>
    </dgm:pt>
    <dgm:pt modelId="{C32965AF-3B99-4F3A-9619-D3BD089E5B4E}" type="pres">
      <dgm:prSet presAssocID="{0EA77E02-9B0A-4976-AE38-5020E7F9FEEB}" presName="parentText" presStyleLbl="node1" presStyleIdx="1" presStyleCnt="2" custScaleY="46904" custLinFactNeighborY="-3680">
        <dgm:presLayoutVars>
          <dgm:chMax val="0"/>
          <dgm:bulletEnabled val="1"/>
        </dgm:presLayoutVars>
      </dgm:prSet>
      <dgm:spPr/>
    </dgm:pt>
    <dgm:pt modelId="{90BC26A0-643F-48E7-AB75-597C5840D339}" type="pres">
      <dgm:prSet presAssocID="{0EA77E02-9B0A-4976-AE38-5020E7F9FEEB}" presName="childText" presStyleLbl="revTx" presStyleIdx="1" presStyleCnt="2" custLinFactNeighborY="-2909">
        <dgm:presLayoutVars>
          <dgm:bulletEnabled val="1"/>
        </dgm:presLayoutVars>
      </dgm:prSet>
      <dgm:spPr/>
    </dgm:pt>
  </dgm:ptLst>
  <dgm:cxnLst>
    <dgm:cxn modelId="{E45A7314-4264-417D-AAFE-91DB623D689B}" srcId="{66D9C31D-0A82-4F9E-9F1E-6B34CDF31874}" destId="{C459A2DF-C7DC-41BD-8482-5A26D2162105}" srcOrd="4" destOrd="0" parTransId="{6710DEE9-9C41-441C-A03E-2EDEF4E8ABD8}" sibTransId="{37409977-2455-4687-AAC8-E9F6A392F53A}"/>
    <dgm:cxn modelId="{89236A38-416C-4597-899F-63C5895A2BB7}" type="presOf" srcId="{26993DAB-0BB1-45AD-A6F5-7AF34967512B}" destId="{0689C314-73DD-4191-B50B-F4BBEBCD3B89}" srcOrd="0" destOrd="0" presId="urn:microsoft.com/office/officeart/2005/8/layout/vList2"/>
    <dgm:cxn modelId="{9D7E4172-E89C-4AA7-9208-EA98A5B8D16C}" srcId="{0EA77E02-9B0A-4976-AE38-5020E7F9FEEB}" destId="{3241F27A-78E0-4805-8775-9521B3F0C52B}" srcOrd="4" destOrd="0" parTransId="{C66C7A6B-8313-4780-8E03-6208F1191E0A}" sibTransId="{333CB744-A37C-48A3-9219-BB8686CDB892}"/>
    <dgm:cxn modelId="{F46F741B-A804-4893-956B-5290599A9BAD}" type="presOf" srcId="{66D9C31D-0A82-4F9E-9F1E-6B34CDF31874}" destId="{541ED51C-8E98-4185-A27A-9CA1AACF94C5}" srcOrd="0" destOrd="0" presId="urn:microsoft.com/office/officeart/2005/8/layout/vList2"/>
    <dgm:cxn modelId="{3F1C2B8E-5CE6-440B-81B4-2A3563B0E848}" type="presOf" srcId="{BEBDE740-E0BB-4E72-9AF0-4F1925ECEA2D}" destId="{B2055F4E-5D1A-4629-97B2-9C2ACF983756}" srcOrd="0" destOrd="2" presId="urn:microsoft.com/office/officeart/2005/8/layout/vList2"/>
    <dgm:cxn modelId="{1412D17F-2D95-4340-AC6F-4B2B86EFC9ED}" type="presOf" srcId="{0EA77E02-9B0A-4976-AE38-5020E7F9FEEB}" destId="{C32965AF-3B99-4F3A-9619-D3BD089E5B4E}" srcOrd="0" destOrd="0" presId="urn:microsoft.com/office/officeart/2005/8/layout/vList2"/>
    <dgm:cxn modelId="{AA222B47-1510-4C72-A361-2C54437FE0E6}" type="presOf" srcId="{CD924FB1-FE15-4B36-BD4B-534C3E6F9CE4}" destId="{B2055F4E-5D1A-4629-97B2-9C2ACF983756}" srcOrd="0" destOrd="3" presId="urn:microsoft.com/office/officeart/2005/8/layout/vList2"/>
    <dgm:cxn modelId="{97C1387E-C538-4D14-9E0F-36D9B7833476}" srcId="{0EA77E02-9B0A-4976-AE38-5020E7F9FEEB}" destId="{0A4F944E-2A4A-4E25-B56E-6412395BE34D}" srcOrd="1" destOrd="0" parTransId="{C1C74952-B991-4414-8695-83CC9349234C}" sibTransId="{6930F911-404C-470F-B6BB-B291055567A0}"/>
    <dgm:cxn modelId="{003A4F96-EF41-4092-9479-D18158F1CCAC}" srcId="{66D9C31D-0A82-4F9E-9F1E-6B34CDF31874}" destId="{BEBDE740-E0BB-4E72-9AF0-4F1925ECEA2D}" srcOrd="2" destOrd="0" parTransId="{E848D559-32CE-4C56-966B-CCCB43CE32B8}" sibTransId="{5C63E5A5-7687-424F-BBD0-2602BB3165E2}"/>
    <dgm:cxn modelId="{6D44D258-BF82-47AC-88FE-0D5ED0092AD0}" srcId="{0EA77E02-9B0A-4976-AE38-5020E7F9FEEB}" destId="{98FAF792-FA55-4D60-9EB0-13104A86E0AD}" srcOrd="3" destOrd="0" parTransId="{B42C5886-F168-407D-930E-69DCB143510D}" sibTransId="{002ADA0D-0A99-4EA8-B8B6-3E8A01661BBE}"/>
    <dgm:cxn modelId="{B5E3E9CD-F7FE-4768-BD3D-BFE0CE5EA778}" srcId="{66D9C31D-0A82-4F9E-9F1E-6B34CDF31874}" destId="{9C700FC4-531D-4367-AE29-E62AE6941833}" srcOrd="5" destOrd="0" parTransId="{BBD9AE1E-D731-4B8B-8C4B-24973F2FE086}" sibTransId="{14FB63CF-228D-4E2F-8534-D59C41B45506}"/>
    <dgm:cxn modelId="{CD8C3F12-8870-43A2-9857-3A1D8D391EC6}" type="presOf" srcId="{0A4F944E-2A4A-4E25-B56E-6412395BE34D}" destId="{90BC26A0-643F-48E7-AB75-597C5840D339}" srcOrd="0" destOrd="1" presId="urn:microsoft.com/office/officeart/2005/8/layout/vList2"/>
    <dgm:cxn modelId="{CE21F27D-AF7E-4C47-A7CB-81EDC96C8375}" srcId="{66D9C31D-0A82-4F9E-9F1E-6B34CDF31874}" destId="{CD924FB1-FE15-4B36-BD4B-534C3E6F9CE4}" srcOrd="3" destOrd="0" parTransId="{FACD6996-9227-49C5-84BB-746DF821F0F4}" sibTransId="{7391B1DB-72E0-471A-BB1B-85FBACFA8891}"/>
    <dgm:cxn modelId="{9392A7D9-C5C8-4D4D-96C8-C6B8631AEC45}" type="presOf" srcId="{C459A2DF-C7DC-41BD-8482-5A26D2162105}" destId="{B2055F4E-5D1A-4629-97B2-9C2ACF983756}" srcOrd="0" destOrd="4" presId="urn:microsoft.com/office/officeart/2005/8/layout/vList2"/>
    <dgm:cxn modelId="{BDD62FAC-40B7-4924-BBB9-1ABCCD535C55}" srcId="{66D9C31D-0A82-4F9E-9F1E-6B34CDF31874}" destId="{BE6CFF13-3528-4827-B3FF-48303A267FF8}" srcOrd="0" destOrd="0" parTransId="{9C3C1F25-B2C6-483A-AEDB-EB076869C50E}" sibTransId="{9E9AEF87-0485-47DA-B897-09D43820E7CF}"/>
    <dgm:cxn modelId="{26792A65-235D-46E2-B9D0-AFC264CCCE4B}" type="presOf" srcId="{98FAF792-FA55-4D60-9EB0-13104A86E0AD}" destId="{90BC26A0-643F-48E7-AB75-597C5840D339}" srcOrd="0" destOrd="3" presId="urn:microsoft.com/office/officeart/2005/8/layout/vList2"/>
    <dgm:cxn modelId="{0FC3B8FD-97CA-4FD9-9DEC-2DC62AF3985A}" srcId="{0EA77E02-9B0A-4976-AE38-5020E7F9FEEB}" destId="{3C98676E-400E-4E3C-9D80-5E7E676E6A94}" srcOrd="0" destOrd="0" parTransId="{9263834D-904E-4F5F-9B4B-3629AD31DF01}" sibTransId="{C3B3DD70-EC6F-4FED-BFEA-BBFBBB538963}"/>
    <dgm:cxn modelId="{E802C5FD-8952-4144-B0AA-2DCCA5C6C2B7}" type="presOf" srcId="{3C55DACA-1AC5-4E37-B201-75670B398387}" destId="{90BC26A0-643F-48E7-AB75-597C5840D339}" srcOrd="0" destOrd="2" presId="urn:microsoft.com/office/officeart/2005/8/layout/vList2"/>
    <dgm:cxn modelId="{6B6F3349-4706-4BB1-8F56-D31FD0FABD05}" type="presOf" srcId="{4C8CEA1B-5A3E-43A7-8457-CC0ABA7D85A7}" destId="{B2055F4E-5D1A-4629-97B2-9C2ACF983756}" srcOrd="0" destOrd="1" presId="urn:microsoft.com/office/officeart/2005/8/layout/vList2"/>
    <dgm:cxn modelId="{AAC9CCE0-4908-4ED7-8D7F-02C734114FC1}" srcId="{26993DAB-0BB1-45AD-A6F5-7AF34967512B}" destId="{66D9C31D-0A82-4F9E-9F1E-6B34CDF31874}" srcOrd="0" destOrd="0" parTransId="{DE3CFE7A-F0F3-43B1-A73B-4236EE73754F}" sibTransId="{6A2333CE-0EA4-439E-8C98-96D4190FCCD4}"/>
    <dgm:cxn modelId="{92E3CB8E-BAF1-4D5E-A3F1-2E725FF74E38}" type="presOf" srcId="{3241F27A-78E0-4805-8775-9521B3F0C52B}" destId="{90BC26A0-643F-48E7-AB75-597C5840D339}" srcOrd="0" destOrd="4" presId="urn:microsoft.com/office/officeart/2005/8/layout/vList2"/>
    <dgm:cxn modelId="{1593DC8E-EEAE-4E0C-9A46-250834BA131C}" srcId="{66D9C31D-0A82-4F9E-9F1E-6B34CDF31874}" destId="{4C8CEA1B-5A3E-43A7-8457-CC0ABA7D85A7}" srcOrd="1" destOrd="0" parTransId="{DB340C74-50D1-43BC-A36C-EF34F6176F16}" sibTransId="{5A03B4D6-FF7A-4A2A-B64D-262A5EDB4234}"/>
    <dgm:cxn modelId="{98D01F09-43F1-4CBD-891B-A0ECC56105F0}" srcId="{0EA77E02-9B0A-4976-AE38-5020E7F9FEEB}" destId="{3C55DACA-1AC5-4E37-B201-75670B398387}" srcOrd="2" destOrd="0" parTransId="{1983315A-1212-4762-92A1-B42F99800D10}" sibTransId="{D88C0784-AB03-4454-8DD0-47D8BF0360FC}"/>
    <dgm:cxn modelId="{D766FB02-7B15-4A34-A090-68DE22E9A5B7}" type="presOf" srcId="{BE6CFF13-3528-4827-B3FF-48303A267FF8}" destId="{B2055F4E-5D1A-4629-97B2-9C2ACF983756}" srcOrd="0" destOrd="0" presId="urn:microsoft.com/office/officeart/2005/8/layout/vList2"/>
    <dgm:cxn modelId="{F18FCF58-ADCA-4E6F-BF87-3F3AD3EB3E7E}" type="presOf" srcId="{3C98676E-400E-4E3C-9D80-5E7E676E6A94}" destId="{90BC26A0-643F-48E7-AB75-597C5840D339}" srcOrd="0" destOrd="0" presId="urn:microsoft.com/office/officeart/2005/8/layout/vList2"/>
    <dgm:cxn modelId="{EDE8C61D-9B0B-4CE6-BF55-A1E695454B7B}" type="presOf" srcId="{9C700FC4-531D-4367-AE29-E62AE6941833}" destId="{B2055F4E-5D1A-4629-97B2-9C2ACF983756}" srcOrd="0" destOrd="5" presId="urn:microsoft.com/office/officeart/2005/8/layout/vList2"/>
    <dgm:cxn modelId="{204AC487-0AE5-46BB-82D2-EFB602646D77}" srcId="{26993DAB-0BB1-45AD-A6F5-7AF34967512B}" destId="{0EA77E02-9B0A-4976-AE38-5020E7F9FEEB}" srcOrd="1" destOrd="0" parTransId="{2265412F-4C21-4197-85B4-5454DF55AA41}" sibTransId="{0BD0EBF7-0C29-4D18-B78C-CF809264998B}"/>
    <dgm:cxn modelId="{3125A996-F576-44E3-9171-7977B31AE117}" type="presParOf" srcId="{0689C314-73DD-4191-B50B-F4BBEBCD3B89}" destId="{541ED51C-8E98-4185-A27A-9CA1AACF94C5}" srcOrd="0" destOrd="0" presId="urn:microsoft.com/office/officeart/2005/8/layout/vList2"/>
    <dgm:cxn modelId="{188F5C52-BB20-462A-9A5B-3E354BB10E88}" type="presParOf" srcId="{0689C314-73DD-4191-B50B-F4BBEBCD3B89}" destId="{B2055F4E-5D1A-4629-97B2-9C2ACF983756}" srcOrd="1" destOrd="0" presId="urn:microsoft.com/office/officeart/2005/8/layout/vList2"/>
    <dgm:cxn modelId="{6DCFDC37-0937-4B7A-8E24-146348EA6DB8}" type="presParOf" srcId="{0689C314-73DD-4191-B50B-F4BBEBCD3B89}" destId="{C32965AF-3B99-4F3A-9619-D3BD089E5B4E}" srcOrd="2" destOrd="0" presId="urn:microsoft.com/office/officeart/2005/8/layout/vList2"/>
    <dgm:cxn modelId="{4DC022A2-0C87-4618-BE38-356CF7A9A1E7}" type="presParOf" srcId="{0689C314-73DD-4191-B50B-F4BBEBCD3B89}" destId="{90BC26A0-643F-48E7-AB75-597C5840D33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EBBC8-8776-4ADE-A887-9D2E846C8B7D}">
      <dsp:nvSpPr>
        <dsp:cNvPr id="0" name=""/>
        <dsp:cNvSpPr/>
      </dsp:nvSpPr>
      <dsp:spPr>
        <a:xfrm rot="10800000">
          <a:off x="2141084" y="2597"/>
          <a:ext cx="7354824" cy="1154213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976" tIns="156210" rIns="291592" bIns="15621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작품의 주제</a:t>
          </a:r>
          <a:endParaRPr lang="en-US" altLang="ko-KR" sz="4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10800000">
        <a:off x="2429637" y="2597"/>
        <a:ext cx="7066271" cy="1154213"/>
      </dsp:txXfrm>
    </dsp:sp>
    <dsp:sp modelId="{C3B0AAC2-8E8F-4C49-8E53-1639027E6524}">
      <dsp:nvSpPr>
        <dsp:cNvPr id="0" name=""/>
        <dsp:cNvSpPr/>
      </dsp:nvSpPr>
      <dsp:spPr>
        <a:xfrm>
          <a:off x="1563977" y="2597"/>
          <a:ext cx="1154213" cy="115421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61DAC-553C-43DB-BA5C-9E582F3E8745}">
      <dsp:nvSpPr>
        <dsp:cNvPr id="0" name=""/>
        <dsp:cNvSpPr/>
      </dsp:nvSpPr>
      <dsp:spPr>
        <a:xfrm rot="10800000">
          <a:off x="2141084" y="1476719"/>
          <a:ext cx="7354824" cy="1154213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976" tIns="156210" rIns="291592" bIns="15621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41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선정 이유</a:t>
          </a:r>
          <a:endParaRPr lang="ko-KR" altLang="en-US" sz="4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10800000">
        <a:off x="2429637" y="1476719"/>
        <a:ext cx="7066271" cy="1154213"/>
      </dsp:txXfrm>
    </dsp:sp>
    <dsp:sp modelId="{DA5C6EC4-AE5D-482E-99AA-9A16A5BB0453}">
      <dsp:nvSpPr>
        <dsp:cNvPr id="0" name=""/>
        <dsp:cNvSpPr/>
      </dsp:nvSpPr>
      <dsp:spPr>
        <a:xfrm>
          <a:off x="1563977" y="1476719"/>
          <a:ext cx="1154213" cy="1154213"/>
        </a:xfrm>
        <a:prstGeom prst="ellipse">
          <a:avLst/>
        </a:prstGeom>
        <a:solidFill>
          <a:schemeClr val="accent5">
            <a:tint val="50000"/>
            <a:hueOff val="-3694485"/>
            <a:satOff val="-6499"/>
            <a:lumOff val="-8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1AF43-3A53-47FF-AC11-0E9EDD80BEF2}">
      <dsp:nvSpPr>
        <dsp:cNvPr id="0" name=""/>
        <dsp:cNvSpPr/>
      </dsp:nvSpPr>
      <dsp:spPr>
        <a:xfrm rot="10800000">
          <a:off x="2141084" y="2950840"/>
          <a:ext cx="7354824" cy="1154213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976" tIns="156210" rIns="291592" bIns="15621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구현 목표</a:t>
          </a:r>
        </a:p>
      </dsp:txBody>
      <dsp:txXfrm rot="10800000">
        <a:off x="2429637" y="2950840"/>
        <a:ext cx="7066271" cy="1154213"/>
      </dsp:txXfrm>
    </dsp:sp>
    <dsp:sp modelId="{5D22DF39-4706-4CDA-A4FA-96AAA58782D0}">
      <dsp:nvSpPr>
        <dsp:cNvPr id="0" name=""/>
        <dsp:cNvSpPr/>
      </dsp:nvSpPr>
      <dsp:spPr>
        <a:xfrm>
          <a:off x="1563977" y="2950840"/>
          <a:ext cx="1154213" cy="1154213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C2A3A-F135-4A21-917F-02B5460EF627}">
      <dsp:nvSpPr>
        <dsp:cNvPr id="0" name=""/>
        <dsp:cNvSpPr/>
      </dsp:nvSpPr>
      <dsp:spPr>
        <a:xfrm>
          <a:off x="0" y="218355"/>
          <a:ext cx="9722963" cy="53544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  </a:t>
          </a:r>
          <a:r>
            <a:rPr lang="ko-KR" altLang="en-US" sz="2000" kern="1200" dirty="0" err="1">
              <a:latin typeface="HY견고딕" panose="02030600000101010101" pitchFamily="18" charset="-127"/>
              <a:ea typeface="HY견고딕" panose="02030600000101010101" pitchFamily="18" charset="-127"/>
            </a:rPr>
            <a:t>픽셔너리</a:t>
          </a:r>
          <a:r>
            <a:rPr lang="ko-KR" altLang="en-US" sz="20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 </a:t>
          </a:r>
          <a:r>
            <a:rPr lang="en-US" altLang="ko-KR" sz="20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(Pictionary)</a:t>
          </a:r>
          <a:endParaRPr lang="ko-KR" altLang="en-US" sz="20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6138" y="244493"/>
        <a:ext cx="9670687" cy="483170"/>
      </dsp:txXfrm>
    </dsp:sp>
    <dsp:sp modelId="{515C75B2-C1A3-4F7C-8914-97865A90BA8E}">
      <dsp:nvSpPr>
        <dsp:cNvPr id="0" name=""/>
        <dsp:cNvSpPr/>
      </dsp:nvSpPr>
      <dsp:spPr>
        <a:xfrm>
          <a:off x="0" y="753802"/>
          <a:ext cx="9722963" cy="171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704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1985</a:t>
          </a: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년 출시된 보드 게임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팀원이 그린 그림을 보고 단어를 추측하는 게임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한국에서는 캐치마인드</a:t>
          </a:r>
          <a:r>
            <a:rPr lang="en-US" altLang="ko-KR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(Catch mind)</a:t>
          </a: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라는 온라인 게임으로 유명함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753802"/>
        <a:ext cx="9722963" cy="1715512"/>
      </dsp:txXfrm>
    </dsp:sp>
    <dsp:sp modelId="{B01B322B-2963-4896-870C-AE92AC508F96}">
      <dsp:nvSpPr>
        <dsp:cNvPr id="0" name=""/>
        <dsp:cNvSpPr/>
      </dsp:nvSpPr>
      <dsp:spPr>
        <a:xfrm>
          <a:off x="0" y="2469314"/>
          <a:ext cx="9722963" cy="546852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   놀이규칙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695" y="2496009"/>
        <a:ext cx="9669573" cy="493462"/>
      </dsp:txXfrm>
    </dsp:sp>
    <dsp:sp modelId="{85408AA1-025F-49C4-A0A5-D451636B1473}">
      <dsp:nvSpPr>
        <dsp:cNvPr id="0" name=""/>
        <dsp:cNvSpPr/>
      </dsp:nvSpPr>
      <dsp:spPr>
        <a:xfrm>
          <a:off x="0" y="3016167"/>
          <a:ext cx="9722963" cy="171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704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여러 참가자가 순서대로 진행함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인물</a:t>
          </a:r>
          <a:r>
            <a:rPr lang="en-US" altLang="ko-KR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사자성어 등 무작위 키워드가 제시됨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참가자 중 한 사람이 주어진 </a:t>
          </a:r>
          <a:r>
            <a:rPr lang="ko-KR" altLang="en-US" sz="1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제시어를</a:t>
          </a: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그림으로 표현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나머지 인원은 그림이 의미하는 바를 맞춰야 함</a:t>
          </a:r>
        </a:p>
      </dsp:txBody>
      <dsp:txXfrm>
        <a:off x="0" y="3016167"/>
        <a:ext cx="9722963" cy="1715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C2A3A-F135-4A21-917F-02B5460EF627}">
      <dsp:nvSpPr>
        <dsp:cNvPr id="0" name=""/>
        <dsp:cNvSpPr/>
      </dsp:nvSpPr>
      <dsp:spPr>
        <a:xfrm>
          <a:off x="0" y="769799"/>
          <a:ext cx="9040695" cy="46800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  </a:t>
          </a:r>
          <a:r>
            <a:rPr lang="ko-KR" altLang="en-US" sz="20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주제 선정 이유</a:t>
          </a:r>
        </a:p>
      </dsp:txBody>
      <dsp:txXfrm>
        <a:off x="22846" y="792645"/>
        <a:ext cx="8995003" cy="422313"/>
      </dsp:txXfrm>
    </dsp:sp>
    <dsp:sp modelId="{515C75B2-C1A3-4F7C-8914-97865A90BA8E}">
      <dsp:nvSpPr>
        <dsp:cNvPr id="0" name=""/>
        <dsp:cNvSpPr/>
      </dsp:nvSpPr>
      <dsp:spPr>
        <a:xfrm>
          <a:off x="0" y="1268073"/>
          <a:ext cx="9040695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042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itchFamily="50" charset="-127"/>
              <a:ea typeface="맑은 고딕" pitchFamily="50" charset="-127"/>
            </a:rPr>
            <a:t>복잡하지 않고 적절한 프로그램 규모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itchFamily="50" charset="-127"/>
              <a:ea typeface="맑은 고딕" pitchFamily="50" charset="-127"/>
            </a:rPr>
            <a:t>그림을 그려야 한다는 점에서 시각적인 표현을 요구하고</a:t>
          </a:r>
          <a:r>
            <a:rPr lang="en-US" altLang="ko-KR" sz="1800" kern="1200" dirty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1800" kern="1200" dirty="0">
              <a:latin typeface="맑은 고딕" pitchFamily="50" charset="-127"/>
              <a:ea typeface="맑은 고딕" pitchFamily="50" charset="-127"/>
            </a:rPr>
            <a:t>그래픽적 구현요소로 인해서 새롭고 직관적이고 참신함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itchFamily="50" charset="-127"/>
              <a:ea typeface="맑은 고딕" pitchFamily="50" charset="-127"/>
            </a:rPr>
            <a:t>대중적인 소재로 기존에 없던 것을 프로그램으로 구현하기 때문에 의미 있음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맑은 고딕" pitchFamily="50" charset="-127"/>
              <a:ea typeface="맑은 고딕" pitchFamily="50" charset="-127"/>
            </a:rPr>
            <a:t>동시에 다수</a:t>
          </a:r>
          <a:r>
            <a:rPr lang="en-US" altLang="ko-KR" sz="1800" kern="1200" dirty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800" kern="1200" dirty="0">
              <a:latin typeface="맑은 고딕" pitchFamily="50" charset="-127"/>
              <a:ea typeface="맑은 고딕" pitchFamily="50" charset="-127"/>
            </a:rPr>
            <a:t>두 명 이상</a:t>
          </a:r>
          <a:r>
            <a:rPr lang="en-US" altLang="ko-KR" sz="1800" kern="1200" dirty="0">
              <a:latin typeface="맑은 고딕" pitchFamily="50" charset="-127"/>
              <a:ea typeface="맑은 고딕" pitchFamily="50" charset="-127"/>
            </a:rPr>
            <a:t>)</a:t>
          </a:r>
          <a:r>
            <a:rPr lang="ko-KR" altLang="en-US" sz="1800" kern="1200" dirty="0">
              <a:latin typeface="맑은 고딕" pitchFamily="50" charset="-127"/>
              <a:ea typeface="맑은 고딕" pitchFamily="50" charset="-127"/>
            </a:rPr>
            <a:t>의 이용자가 다수의 프로세스로 정보를 주고 받는 게임의 특성상 프로세스간 통신 기법을 적용하기 좋은 주제라고 판단</a:t>
          </a:r>
        </a:p>
      </dsp:txBody>
      <dsp:txXfrm>
        <a:off x="0" y="1268073"/>
        <a:ext cx="9040695" cy="245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ED51C-8E98-4185-A27A-9CA1AACF94C5}">
      <dsp:nvSpPr>
        <dsp:cNvPr id="0" name=""/>
        <dsp:cNvSpPr/>
      </dsp:nvSpPr>
      <dsp:spPr>
        <a:xfrm>
          <a:off x="0" y="107509"/>
          <a:ext cx="9557062" cy="5707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  프로그램 구조</a:t>
          </a:r>
          <a:endParaRPr lang="en-US" altLang="ko-KR" sz="1600" b="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7861" y="135370"/>
        <a:ext cx="9501340" cy="515005"/>
      </dsp:txXfrm>
    </dsp:sp>
    <dsp:sp modelId="{B2055F4E-5D1A-4629-97B2-9C2ACF983756}">
      <dsp:nvSpPr>
        <dsp:cNvPr id="0" name=""/>
        <dsp:cNvSpPr/>
      </dsp:nvSpPr>
      <dsp:spPr>
        <a:xfrm>
          <a:off x="0" y="669487"/>
          <a:ext cx="9557062" cy="201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37" tIns="17780" rIns="99568" bIns="1778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서버 프로그램과 클라이언트 프로그램으로 분리 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프로세스간 통신 필요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게임 플레이어는 클라이언트 프로그램으로 접속해 게임을 진행 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한 사람당 하나의 프로세스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서버는 전반적인 데이터를 관리하고 단어를 제시</a:t>
          </a: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참가자는 차례대로 번갈아 가면서 제시된 단어를 다른 플레이어에게 그림으로 설명함</a:t>
          </a: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669487"/>
        <a:ext cx="9557062" cy="2018250"/>
      </dsp:txXfrm>
    </dsp:sp>
    <dsp:sp modelId="{C32965AF-3B99-4F3A-9619-D3BD089E5B4E}">
      <dsp:nvSpPr>
        <dsp:cNvPr id="0" name=""/>
        <dsp:cNvSpPr/>
      </dsp:nvSpPr>
      <dsp:spPr>
        <a:xfrm>
          <a:off x="0" y="2593744"/>
          <a:ext cx="9557062" cy="57072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  </a:t>
          </a:r>
          <a:r>
            <a:rPr lang="en-US" altLang="ko-KR" sz="1600" b="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Graphical User Interface</a:t>
          </a:r>
        </a:p>
      </dsp:txBody>
      <dsp:txXfrm>
        <a:off x="27861" y="2621605"/>
        <a:ext cx="9501340" cy="515005"/>
      </dsp:txXfrm>
    </dsp:sp>
    <dsp:sp modelId="{90BC26A0-643F-48E7-AB75-597C5840D339}">
      <dsp:nvSpPr>
        <dsp:cNvPr id="0" name=""/>
        <dsp:cNvSpPr/>
      </dsp:nvSpPr>
      <dsp:spPr>
        <a:xfrm>
          <a:off x="0" y="3190969"/>
          <a:ext cx="9557062" cy="16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37" tIns="17780" rIns="99568" bIns="1778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그림을 그리는 게임 특징으로 인해 프로그램이 컨텐츠를 그래픽으로 나타내야 함</a:t>
          </a: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Unix 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계열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운영체제에서의 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GUI 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구현을 위한 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X11 (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윈도우 시스템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 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라이브러리 사용</a:t>
          </a: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프로그램 사용자는 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SSH 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접속을 통해 </a:t>
          </a: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GUI </a:t>
          </a:r>
          <a:r>
            <a:rPr lang="ko-KR" altLang="en-US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환경을 이용함</a:t>
          </a: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altLang="ko-KR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3190969"/>
        <a:ext cx="9557062" cy="168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020B4-9325-4B08-B0C8-04D1BD05F56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608F9-3279-4E30-83BD-FEFA24A44F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08F9-3279-4E30-83BD-FEFA24A44FD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08F9-3279-4E30-83BD-FEFA24A44FD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1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08F9-3279-4E30-83BD-FEFA24A44FD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6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08F9-3279-4E30-83BD-FEFA24A44FD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0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3" y="5110611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189" indent="0" algn="ctr" latinLnBrk="1">
              <a:buNone/>
              <a:defRPr lang="ko-KR" sz="2000"/>
            </a:lvl2pPr>
            <a:lvl3pPr marL="914377" indent="0" algn="ctr" latinLnBrk="1">
              <a:buNone/>
              <a:defRPr lang="ko-KR" sz="1800"/>
            </a:lvl3pPr>
            <a:lvl4pPr marL="1371566" indent="0" algn="ctr" latinLnBrk="1">
              <a:buNone/>
              <a:defRPr lang="ko-KR" sz="1600"/>
            </a:lvl4pPr>
            <a:lvl5pPr marL="1828754" indent="0" algn="ctr" latinLnBrk="1">
              <a:buNone/>
              <a:defRPr lang="ko-KR" sz="1600"/>
            </a:lvl5pPr>
            <a:lvl6pPr marL="2285943" indent="0" algn="ctr" latinLnBrk="1">
              <a:buNone/>
              <a:defRPr lang="ko-KR" sz="1600"/>
            </a:lvl6pPr>
            <a:lvl7pPr marL="2743131" indent="0" algn="ctr" latinLnBrk="1">
              <a:buNone/>
              <a:defRPr lang="ko-KR" sz="1600"/>
            </a:lvl7pPr>
            <a:lvl8pPr marL="3200320" indent="0" algn="ctr" latinLnBrk="1">
              <a:buNone/>
              <a:defRPr lang="ko-KR" sz="1600"/>
            </a:lvl8pPr>
            <a:lvl9pPr marL="3657509" indent="0" algn="ctr" latinLnBrk="1">
              <a:buNone/>
              <a:defRPr lang="ko-KR" sz="1600"/>
            </a:lvl9pPr>
          </a:lstStyle>
          <a:p>
            <a:r>
              <a:rPr lang="ko-KR" altLang="en-US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7E84-2204-4516-B884-FA5D3C5B3675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사각형 7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678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AB2F-591C-4D8C-B8F4-95305FEE696B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1455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F778-F685-4912-831E-F5478833D074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사각형 7"/>
          <p:cNvSpPr/>
          <p:nvPr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6545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5" y="0"/>
            <a:ext cx="10749367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2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6A78-9709-47C9-AFA3-65825A3413FA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323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3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latinLnBrk="1">
              <a:buNone/>
              <a:defRPr lang="ko-KR" sz="2000"/>
            </a:lvl2pPr>
            <a:lvl3pPr marL="914377" indent="0" latinLnBrk="1">
              <a:buNone/>
              <a:defRPr lang="ko-KR" sz="1800"/>
            </a:lvl3pPr>
            <a:lvl4pPr marL="1371566" indent="0" latinLnBrk="1">
              <a:buNone/>
              <a:defRPr lang="ko-KR" sz="1600"/>
            </a:lvl4pPr>
            <a:lvl5pPr marL="1828754" indent="0" latinLnBrk="1">
              <a:buNone/>
              <a:defRPr lang="ko-KR" sz="1600"/>
            </a:lvl5pPr>
            <a:lvl6pPr marL="2285943" indent="0" latinLnBrk="1">
              <a:buNone/>
              <a:defRPr lang="ko-KR" sz="1600"/>
            </a:lvl6pPr>
            <a:lvl7pPr marL="2743131" indent="0" latinLnBrk="1">
              <a:buNone/>
              <a:defRPr lang="ko-KR" sz="1600"/>
            </a:lvl7pPr>
            <a:lvl8pPr marL="3200320" indent="0" latinLnBrk="1">
              <a:buNone/>
              <a:defRPr lang="ko-KR" sz="1600"/>
            </a:lvl8pPr>
            <a:lvl9pPr marL="3657509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E2F3D7-557D-466D-87C6-21C85E7135CA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사각형 7"/>
          <p:cNvSpPr/>
          <p:nvPr/>
        </p:nvSpPr>
        <p:spPr>
          <a:xfrm>
            <a:off x="5656883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92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5C64A0-CF64-49D5-B1B6-8E896D58B319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사각형 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59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latinLnBrk="1">
              <a:buNone/>
              <a:defRPr lang="ko-KR" sz="2000" b="1"/>
            </a:lvl2pPr>
            <a:lvl3pPr marL="914377" indent="0" latinLnBrk="1">
              <a:buNone/>
              <a:defRPr lang="ko-KR" sz="1800" b="1"/>
            </a:lvl3pPr>
            <a:lvl4pPr marL="1371566" indent="0" latinLnBrk="1">
              <a:buNone/>
              <a:defRPr lang="ko-KR" sz="1600" b="1"/>
            </a:lvl4pPr>
            <a:lvl5pPr marL="1828754" indent="0" latinLnBrk="1">
              <a:buNone/>
              <a:defRPr lang="ko-KR" sz="1600" b="1"/>
            </a:lvl5pPr>
            <a:lvl6pPr marL="2285943" indent="0" latinLnBrk="1">
              <a:buNone/>
              <a:defRPr lang="ko-KR" sz="1600" b="1"/>
            </a:lvl6pPr>
            <a:lvl7pPr marL="2743131" indent="0" latinLnBrk="1">
              <a:buNone/>
              <a:defRPr lang="ko-KR" sz="1600" b="1"/>
            </a:lvl7pPr>
            <a:lvl8pPr marL="3200320" indent="0" latinLnBrk="1">
              <a:buNone/>
              <a:defRPr lang="ko-KR" sz="1600" b="1"/>
            </a:lvl8pPr>
            <a:lvl9pPr marL="3657509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latinLnBrk="1">
              <a:buNone/>
              <a:defRPr lang="ko-KR" sz="2000" b="1"/>
            </a:lvl2pPr>
            <a:lvl3pPr marL="914377" indent="0" latinLnBrk="1">
              <a:buNone/>
              <a:defRPr lang="ko-KR" sz="1800" b="1"/>
            </a:lvl3pPr>
            <a:lvl4pPr marL="1371566" indent="0" latinLnBrk="1">
              <a:buNone/>
              <a:defRPr lang="ko-KR" sz="1600" b="1"/>
            </a:lvl4pPr>
            <a:lvl5pPr marL="1828754" indent="0" latinLnBrk="1">
              <a:buNone/>
              <a:defRPr lang="ko-KR" sz="1600" b="1"/>
            </a:lvl5pPr>
            <a:lvl6pPr marL="2285943" indent="0" latinLnBrk="1">
              <a:buNone/>
              <a:defRPr lang="ko-KR" sz="1600" b="1"/>
            </a:lvl6pPr>
            <a:lvl7pPr marL="2743131" indent="0" latinLnBrk="1">
              <a:buNone/>
              <a:defRPr lang="ko-KR" sz="1600" b="1"/>
            </a:lvl7pPr>
            <a:lvl8pPr marL="3200320" indent="0" latinLnBrk="1">
              <a:buNone/>
              <a:defRPr lang="ko-KR" sz="1600" b="1"/>
            </a:lvl8pPr>
            <a:lvl9pPr marL="3657509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276406-A80C-44FE-83ED-AEFF2EB27A24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사각형 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94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C4D67B-CB88-4341-8A5C-7C6D24635250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0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A18BE5-B6D1-4168-BF57-0ADF52DD4DF4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2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latinLnBrk="1">
              <a:buNone/>
              <a:defRPr lang="ko-KR" sz="1400"/>
            </a:lvl2pPr>
            <a:lvl3pPr marL="914377" indent="0" latinLnBrk="1">
              <a:buNone/>
              <a:defRPr lang="ko-KR" sz="1200"/>
            </a:lvl3pPr>
            <a:lvl4pPr marL="1371566" indent="0" latinLnBrk="1">
              <a:buNone/>
              <a:defRPr lang="ko-KR" sz="1000"/>
            </a:lvl4pPr>
            <a:lvl5pPr marL="1828754" indent="0" latinLnBrk="1">
              <a:buNone/>
              <a:defRPr lang="ko-KR" sz="1000"/>
            </a:lvl5pPr>
            <a:lvl6pPr marL="2285943" indent="0" latinLnBrk="1">
              <a:buNone/>
              <a:defRPr lang="ko-KR" sz="1000"/>
            </a:lvl6pPr>
            <a:lvl7pPr marL="2743131" indent="0" latinLnBrk="1">
              <a:buNone/>
              <a:defRPr lang="ko-KR" sz="1000"/>
            </a:lvl7pPr>
            <a:lvl8pPr marL="3200320" indent="0" latinLnBrk="1">
              <a:buNone/>
              <a:defRPr lang="ko-KR" sz="1000"/>
            </a:lvl8pPr>
            <a:lvl9pPr marL="3657509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6FEAB8-3392-4C9A-A820-C44BBC54290E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0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latinLnBrk="1">
              <a:buNone/>
              <a:defRPr lang="ko-KR" sz="2800"/>
            </a:lvl2pPr>
            <a:lvl3pPr marL="914377" indent="0" latinLnBrk="1">
              <a:buNone/>
              <a:defRPr lang="ko-KR" sz="2400"/>
            </a:lvl3pPr>
            <a:lvl4pPr marL="1371566" indent="0" latinLnBrk="1">
              <a:buNone/>
              <a:defRPr lang="ko-KR" sz="2000"/>
            </a:lvl4pPr>
            <a:lvl5pPr marL="1828754" indent="0" latinLnBrk="1">
              <a:buNone/>
              <a:defRPr lang="ko-KR" sz="2000"/>
            </a:lvl5pPr>
            <a:lvl6pPr marL="2285943" indent="0" latinLnBrk="1">
              <a:buNone/>
              <a:defRPr lang="ko-KR" sz="2000"/>
            </a:lvl6pPr>
            <a:lvl7pPr marL="2743131" indent="0" latinLnBrk="1">
              <a:buNone/>
              <a:defRPr lang="ko-KR" sz="2000"/>
            </a:lvl7pPr>
            <a:lvl8pPr marL="3200320" indent="0" latinLnBrk="1">
              <a:buNone/>
              <a:defRPr lang="ko-KR" sz="2000"/>
            </a:lvl8pPr>
            <a:lvl9pPr marL="3657509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latinLnBrk="1">
              <a:buNone/>
              <a:defRPr lang="ko-KR" sz="1400"/>
            </a:lvl2pPr>
            <a:lvl3pPr marL="914377" indent="0" latinLnBrk="1">
              <a:buNone/>
              <a:defRPr lang="ko-KR" sz="1200"/>
            </a:lvl3pPr>
            <a:lvl4pPr marL="1371566" indent="0" latinLnBrk="1">
              <a:buNone/>
              <a:defRPr lang="ko-KR" sz="1000"/>
            </a:lvl4pPr>
            <a:lvl5pPr marL="1828754" indent="0" latinLnBrk="1">
              <a:buNone/>
              <a:defRPr lang="ko-KR" sz="1000"/>
            </a:lvl5pPr>
            <a:lvl6pPr marL="2285943" indent="0" latinLnBrk="1">
              <a:buNone/>
              <a:defRPr lang="ko-KR" sz="1000"/>
            </a:lvl6pPr>
            <a:lvl7pPr marL="2743131" indent="0" latinLnBrk="1">
              <a:buNone/>
              <a:defRPr lang="ko-KR" sz="1000"/>
            </a:lvl7pPr>
            <a:lvl8pPr marL="3200320" indent="0" latinLnBrk="1">
              <a:buNone/>
              <a:defRPr lang="ko-KR" sz="1000"/>
            </a:lvl8pPr>
            <a:lvl9pPr marL="3657509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5A33AC-8092-4F25-9DCD-B6E3152EEB46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44D404-AAE5-4F51-B21E-619E65B0CCC6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2A08E4-7429-4520-822E-816B944869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2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/>
        </p:nvSpPr>
        <p:spPr>
          <a:xfrm>
            <a:off x="892506" y="864972"/>
            <a:ext cx="10541615" cy="367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br>
              <a:rPr lang="ko-KR" altLang="en-US" sz="3000" b="1" dirty="0"/>
            </a:br>
            <a:endParaRPr lang="en-US" altLang="ko-KR" sz="2000" b="1" dirty="0"/>
          </a:p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설계과제 제안서</a:t>
            </a:r>
            <a:endParaRPr lang="en-US" altLang="ko-KR" sz="35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고급 프로그래밍 </a:t>
            </a:r>
            <a:r>
              <a:rPr lang="en-US" altLang="ko-KR" sz="3500" b="1" dirty="0">
                <a:solidFill>
                  <a:schemeClr val="bg1"/>
                </a:solidFill>
              </a:rPr>
              <a:t>Term</a:t>
            </a:r>
            <a:r>
              <a:rPr lang="ko-KR" altLang="en-US" sz="3500" b="1" dirty="0">
                <a:solidFill>
                  <a:schemeClr val="bg1"/>
                </a:solidFill>
              </a:rPr>
              <a:t> </a:t>
            </a:r>
            <a:r>
              <a:rPr lang="en-US" altLang="ko-KR" sz="3500" b="1" dirty="0">
                <a:solidFill>
                  <a:schemeClr val="bg1"/>
                </a:solidFill>
              </a:rPr>
              <a:t>project</a:t>
            </a:r>
            <a:endParaRPr lang="ko-KR" altLang="en-US" sz="3500" b="1" spc="-15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70989"/>
              </p:ext>
            </p:extLst>
          </p:nvPr>
        </p:nvGraphicFramePr>
        <p:xfrm>
          <a:off x="9021337" y="4487371"/>
          <a:ext cx="4038600" cy="253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207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 latinLnBrk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2010152003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2012154021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김민수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문동선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07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07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07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3570" y="201253"/>
            <a:ext cx="28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한국산업기술대학교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4113" y="620036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8E4-7429-4520-822E-816B9448691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4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00" dirty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8E4-7429-4520-822E-816B944869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566326033"/>
              </p:ext>
            </p:extLst>
          </p:nvPr>
        </p:nvGraphicFramePr>
        <p:xfrm>
          <a:off x="566058" y="2030682"/>
          <a:ext cx="11059887" cy="410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604433" y="185351"/>
            <a:ext cx="10749367" cy="370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377" rtl="0" eaLnBrk="1" latinLnBrk="1" hangingPunct="1">
              <a:spcBef>
                <a:spcPct val="0"/>
              </a:spcBef>
              <a:buNone/>
              <a:defRPr lang="ko-KR" sz="36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pc="-100" dirty="0"/>
              <a:t>프로젝트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4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5" y="14991"/>
            <a:ext cx="10749367" cy="1208868"/>
          </a:xfrm>
        </p:spPr>
        <p:txBody>
          <a:bodyPr/>
          <a:lstStyle/>
          <a:p>
            <a:r>
              <a:rPr lang="en-US" altLang="ko-KR" spc="-100" dirty="0"/>
              <a:t>01 </a:t>
            </a:r>
            <a:r>
              <a:rPr lang="ko-KR" altLang="en-US" spc="-100" dirty="0"/>
              <a:t>작품의 주제</a:t>
            </a:r>
            <a:endParaRPr lang="ko-KR" altLang="en-US" dirty="0"/>
          </a:p>
        </p:txBody>
      </p:sp>
      <p:graphicFrame>
        <p:nvGraphicFramePr>
          <p:cNvPr id="24" name="다이어그램 23"/>
          <p:cNvGraphicFramePr/>
          <p:nvPr>
            <p:extLst>
              <p:ext uri="{D42A27DB-BD31-4B8C-83A1-F6EECF244321}">
                <p14:modId xmlns:p14="http://schemas.microsoft.com/office/powerpoint/2010/main" val="2097077626"/>
              </p:ext>
            </p:extLst>
          </p:nvPr>
        </p:nvGraphicFramePr>
        <p:xfrm>
          <a:off x="1117636" y="1459877"/>
          <a:ext cx="9722963" cy="4950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3276600" cy="365125"/>
          </a:xfrm>
        </p:spPr>
        <p:txBody>
          <a:bodyPr/>
          <a:lstStyle/>
          <a:p>
            <a:fld id="{4A2A08E4-7429-4520-822E-816B944869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5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5" y="14991"/>
            <a:ext cx="10749367" cy="1208868"/>
          </a:xfrm>
        </p:spPr>
        <p:txBody>
          <a:bodyPr/>
          <a:lstStyle/>
          <a:p>
            <a:r>
              <a:rPr lang="en-US" altLang="ko-KR" spc="-100" dirty="0"/>
              <a:t>02</a:t>
            </a:r>
            <a:r>
              <a:rPr lang="ko-KR" altLang="en-US" spc="-100" dirty="0"/>
              <a:t> 선정 이유</a:t>
            </a:r>
            <a:endParaRPr lang="ko-KR" altLang="en-US" dirty="0"/>
          </a:p>
        </p:txBody>
      </p:sp>
      <p:graphicFrame>
        <p:nvGraphicFramePr>
          <p:cNvPr id="24" name="다이어그램 23"/>
          <p:cNvGraphicFramePr/>
          <p:nvPr>
            <p:extLst>
              <p:ext uri="{D42A27DB-BD31-4B8C-83A1-F6EECF244321}">
                <p14:modId xmlns:p14="http://schemas.microsoft.com/office/powerpoint/2010/main" val="1841329152"/>
              </p:ext>
            </p:extLst>
          </p:nvPr>
        </p:nvGraphicFramePr>
        <p:xfrm>
          <a:off x="1458770" y="1455260"/>
          <a:ext cx="9040695" cy="451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3276600" cy="365125"/>
          </a:xfrm>
        </p:spPr>
        <p:txBody>
          <a:bodyPr/>
          <a:lstStyle/>
          <a:p>
            <a:fld id="{4A2A08E4-7429-4520-822E-816B944869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0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14990"/>
            <a:ext cx="10749367" cy="1208868"/>
          </a:xfrm>
        </p:spPr>
        <p:txBody>
          <a:bodyPr/>
          <a:lstStyle/>
          <a:p>
            <a:r>
              <a:rPr lang="en-US" altLang="ko-KR" spc="-100" dirty="0"/>
              <a:t>03</a:t>
            </a:r>
            <a:r>
              <a:rPr lang="ko-KR" altLang="en-US" spc="-100" dirty="0"/>
              <a:t> 구현 목표</a:t>
            </a:r>
            <a:endParaRPr lang="ko-KR" altLang="en-US" dirty="0"/>
          </a:p>
        </p:txBody>
      </p:sp>
      <p:graphicFrame>
        <p:nvGraphicFramePr>
          <p:cNvPr id="24" name="다이어그램 23"/>
          <p:cNvGraphicFramePr/>
          <p:nvPr>
            <p:extLst>
              <p:ext uri="{D42A27DB-BD31-4B8C-83A1-F6EECF244321}">
                <p14:modId xmlns:p14="http://schemas.microsoft.com/office/powerpoint/2010/main" val="2248586447"/>
              </p:ext>
            </p:extLst>
          </p:nvPr>
        </p:nvGraphicFramePr>
        <p:xfrm>
          <a:off x="1200586" y="1585386"/>
          <a:ext cx="9557062" cy="497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3276600" cy="365125"/>
          </a:xfrm>
        </p:spPr>
        <p:txBody>
          <a:bodyPr/>
          <a:lstStyle/>
          <a:p>
            <a:fld id="{4A2A08E4-7429-4520-822E-816B944869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8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89EB60A7-FB2C-4AAF-8F15-6ADC3CBC08B3}" vid="{3789D9E4-3C2D-412B-8209-033BC5CF912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4083</TotalTime>
  <Words>226</Words>
  <Application>Microsoft Office PowerPoint</Application>
  <PresentationFormat>와이드스크린</PresentationFormat>
  <Paragraphs>49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HY견명조</vt:lpstr>
      <vt:lpstr>나눔고딕</vt:lpstr>
      <vt:lpstr>맑은 고딕</vt:lpstr>
      <vt:lpstr>Arial</vt:lpstr>
      <vt:lpstr>Segoe UI</vt:lpstr>
      <vt:lpstr>Segoe UI Light</vt:lpstr>
      <vt:lpstr>테마1</vt:lpstr>
      <vt:lpstr>PowerPoint 프레젠테이션</vt:lpstr>
      <vt:lpstr>목차</vt:lpstr>
      <vt:lpstr>01 작품의 주제</vt:lpstr>
      <vt:lpstr>02 선정 이유</vt:lpstr>
      <vt:lpstr>03 구현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Nanite Factory</cp:lastModifiedBy>
  <cp:revision>771</cp:revision>
  <dcterms:created xsi:type="dcterms:W3CDTF">2015-12-10T08:33:16Z</dcterms:created>
  <dcterms:modified xsi:type="dcterms:W3CDTF">2016-11-04T13:45:41Z</dcterms:modified>
</cp:coreProperties>
</file>