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16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280" y="16002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1360" y="16002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280" y="39636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1360" y="39636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16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16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280" y="16002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1360" y="16002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280" y="39636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1360" y="3963600"/>
            <a:ext cx="264924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160" cy="2157840"/>
          </a:xfrm>
          <a:prstGeom prst="rect">
            <a:avLst/>
          </a:prstGeom>
        </p:spPr>
        <p:txBody>
          <a:bodyPr>
            <a:normAutofit/>
          </a:bodyPr>
          <a:p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0960" cy="146844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BO" sz="1200" spc="-1" strike="noStrike">
                <a:solidFill>
                  <a:srgbClr val="8b8b8b"/>
                </a:solidFill>
                <a:latin typeface="Calibri"/>
              </a:rPr>
              <a:t>10/06/20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2720" y="6356160"/>
            <a:ext cx="213228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647A03-655D-43F3-AE05-7966594C7619}" type="slidenum">
              <a:rPr b="0" lang="es-BO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69120" bIns="0">
            <a:normAutofit fontScale="85000"/>
          </a:bodyPr>
          <a:p>
            <a:pPr marL="342720" indent="-342720">
              <a:spcBef>
                <a:spcPts val="1423"/>
              </a:spcBef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1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2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3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4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5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6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1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2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3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4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5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  <a:p>
            <a:pPr lvl="6" marL="342720" indent="-342720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32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C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BO" sz="1200" spc="-1" strike="noStrike">
                <a:solidFill>
                  <a:srgbClr val="8b8b8b"/>
                </a:solidFill>
                <a:latin typeface="Calibri"/>
              </a:rPr>
              <a:t>10/06/20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2720" y="6356160"/>
            <a:ext cx="213228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4B0EE74-F550-4923-990A-1BED39186BC5}" type="slidenum">
              <a:rPr b="0" lang="es-BO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400" cy="2233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BO" sz="6600" spc="-1" strike="noStrike" u="sng">
                <a:solidFill>
                  <a:srgbClr val="ffff00"/>
                </a:solidFill>
                <a:uFillTx/>
                <a:latin typeface="Calibri"/>
              </a:rPr>
              <a:t>AGUAS PROFUNDAS</a:t>
            </a:r>
            <a:endParaRPr b="0" lang="es-EC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42720" indent="-342720" algn="ctr"/>
            <a:endParaRPr b="0" lang="es-EC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71640" y="1600200"/>
            <a:ext cx="7848360" cy="427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>
              <a:lnSpc>
                <a:spcPct val="100000"/>
              </a:lnSpc>
              <a:spcBef>
                <a:spcPts val="961"/>
              </a:spcBef>
            </a:pPr>
            <a:r>
              <a:rPr b="0" lang="es-BO" sz="4000" spc="-1" strike="noStrike">
                <a:solidFill>
                  <a:srgbClr val="ffff00"/>
                </a:solidFill>
                <a:latin typeface="Calibri"/>
              </a:rPr>
              <a:t>          </a:t>
            </a:r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  </a:t>
            </a:r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//Ooo....., ooo...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           Ooo..., ooo..                                                                      Yo quiero más de ti señor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           Ooo…, ooo…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  Yo quiero mas de ti señor//</a:t>
            </a:r>
            <a:r>
              <a:rPr b="0" lang="es-BO" sz="4000" spc="-1" strike="noStrike">
                <a:solidFill>
                  <a:srgbClr val="ffff00"/>
                </a:solidFill>
                <a:latin typeface="Calibri"/>
              </a:rPr>
              <a:t> </a:t>
            </a:r>
            <a:br/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52360" y="2133720"/>
            <a:ext cx="8496360" cy="39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>
              <a:lnSpc>
                <a:spcPct val="100000"/>
              </a:lnSpc>
              <a:spcBef>
                <a:spcPts val="961"/>
              </a:spcBef>
            </a:pPr>
            <a:r>
              <a:rPr b="0" lang="es-BO" sz="4000" spc="-1" strike="noStrike">
                <a:solidFill>
                  <a:srgbClr val="ffff00"/>
                </a:solidFill>
                <a:latin typeface="Calibri"/>
              </a:rPr>
              <a:t>    </a:t>
            </a:r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//Ven sobre mí como lluvia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Has las aguas subir en este lugar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Libera tu río sin medidas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Libera tus aguas agitar// </a:t>
            </a:r>
            <a:br/>
            <a:endParaRPr b="0" lang="es-EC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900000" y="2205000"/>
            <a:ext cx="7786800" cy="392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>
              <a:lnSpc>
                <a:spcPct val="100000"/>
              </a:lnSpc>
              <a:spcBef>
                <a:spcPts val="1086"/>
              </a:spcBef>
            </a:pPr>
            <a:r>
              <a:rPr b="1" i="1" lang="es-BO" sz="5400" spc="-1" strike="noStrike">
                <a:solidFill>
                  <a:srgbClr val="ffff00"/>
                </a:solidFill>
                <a:latin typeface="Calibri"/>
              </a:rPr>
              <a:t>//por que quiero nadar </a:t>
            </a:r>
            <a:br/>
            <a:r>
              <a:rPr b="1" i="1" lang="es-BO" sz="5400" spc="-1" strike="noStrike">
                <a:solidFill>
                  <a:srgbClr val="ffff00"/>
                </a:solidFill>
                <a:latin typeface="Calibri"/>
              </a:rPr>
              <a:t>Quiero nadar en tu río </a:t>
            </a:r>
            <a:br/>
            <a:r>
              <a:rPr b="1" i="1" lang="es-BO" sz="5400" spc="-1" strike="noStrike">
                <a:solidFill>
                  <a:srgbClr val="ffff00"/>
                </a:solidFill>
                <a:latin typeface="Calibri"/>
              </a:rPr>
              <a:t>Quiero beber, quiero beber </a:t>
            </a:r>
            <a:br/>
            <a:r>
              <a:rPr b="1" i="1" lang="es-BO" sz="5400" spc="-1" strike="noStrike">
                <a:solidFill>
                  <a:srgbClr val="ffff00"/>
                </a:solidFill>
                <a:latin typeface="Calibri"/>
              </a:rPr>
              <a:t>De tus aguas// </a:t>
            </a:r>
            <a:br/>
            <a:endParaRPr b="0" lang="es-EC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11280" y="1917720"/>
            <a:ext cx="8074080" cy="420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>
              <a:lnSpc>
                <a:spcPct val="100000"/>
              </a:lnSpc>
              <a:spcBef>
                <a:spcPts val="961"/>
              </a:spcBef>
            </a:pPr>
            <a:r>
              <a:rPr b="0" lang="es-BO" sz="4000" spc="-1" strike="noStrike">
                <a:solidFill>
                  <a:srgbClr val="ffff00"/>
                </a:solidFill>
                <a:latin typeface="Calibri"/>
              </a:rPr>
              <a:t>   </a:t>
            </a:r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Existen aguas a los tobillos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Existen aguas a las rodillas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Existen aguas a los lomos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Pero hay aguas profundas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Yo se…</a:t>
            </a:r>
            <a:endParaRPr b="0" lang="es-EC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971640" y="1600200"/>
            <a:ext cx="7848360" cy="427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>
              <a:lnSpc>
                <a:spcPct val="100000"/>
              </a:lnSpc>
              <a:spcBef>
                <a:spcPts val="961"/>
              </a:spcBef>
            </a:pPr>
            <a:r>
              <a:rPr b="0" lang="es-BO" sz="4000" spc="-1" strike="noStrike">
                <a:solidFill>
                  <a:srgbClr val="ffff00"/>
                </a:solidFill>
                <a:latin typeface="Calibri"/>
              </a:rPr>
              <a:t>          </a:t>
            </a:r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  </a:t>
            </a:r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//Ooo....., ooo...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           Ooo..., ooo..                                                                      Yo quiero más de ti señor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           Ooo…, ooo…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  Yo quiero mas de ti señor//</a:t>
            </a:r>
            <a:r>
              <a:rPr b="0" lang="es-BO" sz="4000" spc="-1" strike="noStrike">
                <a:solidFill>
                  <a:srgbClr val="ffff00"/>
                </a:solidFill>
                <a:latin typeface="Calibri"/>
              </a:rPr>
              <a:t> </a:t>
            </a:r>
            <a:br/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95280" y="2133720"/>
            <a:ext cx="8424720" cy="39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>
              <a:lnSpc>
                <a:spcPct val="100000"/>
              </a:lnSpc>
              <a:spcBef>
                <a:spcPts val="961"/>
              </a:spcBef>
            </a:pPr>
            <a:r>
              <a:rPr b="0" lang="es-BO" sz="4000" spc="-1" strike="noStrike">
                <a:solidFill>
                  <a:srgbClr val="ffff00"/>
                </a:solidFill>
                <a:latin typeface="Calibri"/>
              </a:rPr>
              <a:t>    </a:t>
            </a:r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//Ven sobre mí como lluvia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Has las aguas subir en este lugar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Libera tu río sin medidas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Libera tus aguas agitar// </a:t>
            </a:r>
            <a:br/>
            <a:endParaRPr b="0" lang="es-EC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00000" y="1844640"/>
            <a:ext cx="7786800" cy="428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>
              <a:lnSpc>
                <a:spcPct val="100000"/>
              </a:lnSpc>
              <a:spcBef>
                <a:spcPts val="1086"/>
              </a:spcBef>
            </a:pPr>
            <a:r>
              <a:rPr b="1" i="1" lang="es-BO" sz="5400" spc="-1" strike="noStrike">
                <a:solidFill>
                  <a:srgbClr val="ffff00"/>
                </a:solidFill>
                <a:latin typeface="Calibri"/>
              </a:rPr>
              <a:t>//por que quiero nadar </a:t>
            </a:r>
            <a:br/>
            <a:r>
              <a:rPr b="1" i="1" lang="es-BO" sz="5400" spc="-1" strike="noStrike">
                <a:solidFill>
                  <a:srgbClr val="ffff00"/>
                </a:solidFill>
                <a:latin typeface="Calibri"/>
              </a:rPr>
              <a:t>Quiero nadar en tu río </a:t>
            </a:r>
            <a:br/>
            <a:r>
              <a:rPr b="1" i="1" lang="es-BO" sz="5400" spc="-1" strike="noStrike">
                <a:solidFill>
                  <a:srgbClr val="ffff00"/>
                </a:solidFill>
                <a:latin typeface="Calibri"/>
              </a:rPr>
              <a:t>Quiero beber, quiero beber </a:t>
            </a:r>
            <a:br/>
            <a:r>
              <a:rPr b="1" i="1" lang="es-BO" sz="5400" spc="-1" strike="noStrike">
                <a:solidFill>
                  <a:srgbClr val="ffff00"/>
                </a:solidFill>
                <a:latin typeface="Calibri"/>
              </a:rPr>
              <a:t>De tus aguas// </a:t>
            </a:r>
            <a:br/>
            <a:endParaRPr b="0" lang="es-EC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s-EC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11280" y="1917720"/>
            <a:ext cx="8074080" cy="420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>
              <a:lnSpc>
                <a:spcPct val="100000"/>
              </a:lnSpc>
              <a:spcBef>
                <a:spcPts val="961"/>
              </a:spcBef>
            </a:pPr>
            <a:r>
              <a:rPr b="0" lang="es-BO" sz="4000" spc="-1" strike="noStrike">
                <a:solidFill>
                  <a:srgbClr val="ffff00"/>
                </a:solidFill>
                <a:latin typeface="Calibri"/>
              </a:rPr>
              <a:t>   </a:t>
            </a:r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Existen aguas a los tobillos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Existen aguas a las rodillas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Existen aguas a los lomos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Pero hay aguas profundas </a:t>
            </a:r>
            <a:br/>
            <a:r>
              <a:rPr b="1" i="1" lang="es-BO" sz="4800" spc="-1" strike="noStrike">
                <a:solidFill>
                  <a:srgbClr val="ffff00"/>
                </a:solidFill>
                <a:latin typeface="Calibri"/>
              </a:rPr>
              <a:t>Yo se…</a:t>
            </a:r>
            <a:endParaRPr b="0" lang="es-EC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LibreOffice/6.4.1.2$Linux_x86 LibreOffice_project/40$Build-2</Application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2012-07-21T14:36:15Z</dcterms:created>
  <dc:creator>Jose E.</dc:creator>
  <dc:description/>
  <dc:language>es-EC</dc:language>
  <cp:lastModifiedBy>Victor</cp:lastModifiedBy>
  <dcterms:modified xsi:type="dcterms:W3CDTF">2014-12-06T23:27:49Z</dcterms:modified>
  <cp:revision>3</cp:revision>
  <dc:subject/>
  <dc:title>AGUAS PROFUNDAS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