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5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4340160" cy="239760"/>
          </a:xfrm>
          <a:prstGeom prst="rect">
            <a:avLst/>
          </a:prstGeom>
        </p:spPr>
        <p:txBody>
          <a:bodyPr>
            <a:normAutofit fontScale="2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59120" y="5923800"/>
            <a:ext cx="4340160" cy="239760"/>
          </a:xfrm>
          <a:prstGeom prst="rect">
            <a:avLst/>
          </a:prstGeom>
        </p:spPr>
        <p:txBody>
          <a:bodyPr>
            <a:normAutofit fontScale="2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211788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983200" y="5923800"/>
            <a:ext cx="211788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1397160" cy="239760"/>
          </a:xfrm>
          <a:prstGeom prst="rect">
            <a:avLst/>
          </a:prstGeom>
        </p:spPr>
        <p:txBody>
          <a:bodyPr>
            <a:normAutofit fontScale="2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226480" y="5661000"/>
            <a:ext cx="1397160" cy="239760"/>
          </a:xfrm>
          <a:prstGeom prst="rect">
            <a:avLst/>
          </a:prstGeom>
        </p:spPr>
        <p:txBody>
          <a:bodyPr>
            <a:normAutofit fontScale="2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93840" y="5661000"/>
            <a:ext cx="1397160" cy="239760"/>
          </a:xfrm>
          <a:prstGeom prst="rect">
            <a:avLst/>
          </a:prstGeom>
        </p:spPr>
        <p:txBody>
          <a:bodyPr>
            <a:normAutofit fontScale="2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759120" y="5923800"/>
            <a:ext cx="1397160" cy="239760"/>
          </a:xfrm>
          <a:prstGeom prst="rect">
            <a:avLst/>
          </a:prstGeom>
        </p:spPr>
        <p:txBody>
          <a:bodyPr>
            <a:normAutofit fontScale="2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5226480" y="5923800"/>
            <a:ext cx="1397160" cy="239760"/>
          </a:xfrm>
          <a:prstGeom prst="rect">
            <a:avLst/>
          </a:prstGeom>
        </p:spPr>
        <p:txBody>
          <a:bodyPr>
            <a:normAutofit fontScale="2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93840" y="5923800"/>
            <a:ext cx="1397160" cy="239760"/>
          </a:xfrm>
          <a:prstGeom prst="rect">
            <a:avLst/>
          </a:prstGeom>
        </p:spPr>
        <p:txBody>
          <a:bodyPr>
            <a:normAutofit fontScale="2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759120" y="5661000"/>
            <a:ext cx="4340160" cy="50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4340160" cy="503280"/>
          </a:xfrm>
          <a:prstGeom prst="rect">
            <a:avLst/>
          </a:prstGeom>
        </p:spPr>
        <p:txBody>
          <a:bodyPr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503280"/>
          </a:xfrm>
          <a:prstGeom prst="rect">
            <a:avLst/>
          </a:prstGeom>
        </p:spPr>
        <p:txBody>
          <a:bodyPr>
            <a:normAutofit fontScale="40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503280"/>
          </a:xfrm>
          <a:prstGeom prst="rect">
            <a:avLst/>
          </a:prstGeom>
        </p:spPr>
        <p:txBody>
          <a:bodyPr>
            <a:normAutofit fontScale="40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857680"/>
            <a:ext cx="8228160" cy="5291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503280"/>
          </a:xfrm>
          <a:prstGeom prst="rect">
            <a:avLst/>
          </a:prstGeom>
        </p:spPr>
        <p:txBody>
          <a:bodyPr>
            <a:normAutofit fontScale="40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211788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59120" y="5661000"/>
            <a:ext cx="4340160" cy="50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503280"/>
          </a:xfrm>
          <a:prstGeom prst="rect">
            <a:avLst/>
          </a:prstGeom>
        </p:spPr>
        <p:txBody>
          <a:bodyPr>
            <a:normAutofit fontScale="40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983200" y="5923800"/>
            <a:ext cx="211788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4340160" cy="239760"/>
          </a:xfrm>
          <a:prstGeom prst="rect">
            <a:avLst/>
          </a:prstGeom>
        </p:spPr>
        <p:txBody>
          <a:bodyPr>
            <a:normAutofit fontScale="2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4340160" cy="239760"/>
          </a:xfrm>
          <a:prstGeom prst="rect">
            <a:avLst/>
          </a:prstGeom>
        </p:spPr>
        <p:txBody>
          <a:bodyPr>
            <a:normAutofit fontScale="2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759120" y="5923800"/>
            <a:ext cx="4340160" cy="239760"/>
          </a:xfrm>
          <a:prstGeom prst="rect">
            <a:avLst/>
          </a:prstGeom>
        </p:spPr>
        <p:txBody>
          <a:bodyPr>
            <a:normAutofit fontScale="2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211788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983200" y="5923800"/>
            <a:ext cx="211788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1397160" cy="239760"/>
          </a:xfrm>
          <a:prstGeom prst="rect">
            <a:avLst/>
          </a:prstGeom>
        </p:spPr>
        <p:txBody>
          <a:bodyPr>
            <a:normAutofit fontScale="2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226480" y="5661000"/>
            <a:ext cx="1397160" cy="239760"/>
          </a:xfrm>
          <a:prstGeom prst="rect">
            <a:avLst/>
          </a:prstGeom>
        </p:spPr>
        <p:txBody>
          <a:bodyPr>
            <a:normAutofit fontScale="2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93840" y="5661000"/>
            <a:ext cx="1397160" cy="239760"/>
          </a:xfrm>
          <a:prstGeom prst="rect">
            <a:avLst/>
          </a:prstGeom>
        </p:spPr>
        <p:txBody>
          <a:bodyPr>
            <a:normAutofit fontScale="2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759120" y="5923800"/>
            <a:ext cx="1397160" cy="239760"/>
          </a:xfrm>
          <a:prstGeom prst="rect">
            <a:avLst/>
          </a:prstGeom>
        </p:spPr>
        <p:txBody>
          <a:bodyPr>
            <a:normAutofit fontScale="2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5226480" y="5923800"/>
            <a:ext cx="1397160" cy="239760"/>
          </a:xfrm>
          <a:prstGeom prst="rect">
            <a:avLst/>
          </a:prstGeom>
        </p:spPr>
        <p:txBody>
          <a:bodyPr>
            <a:normAutofit fontScale="2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93840" y="5923800"/>
            <a:ext cx="1397160" cy="239760"/>
          </a:xfrm>
          <a:prstGeom prst="rect">
            <a:avLst/>
          </a:prstGeom>
        </p:spPr>
        <p:txBody>
          <a:bodyPr>
            <a:normAutofit fontScale="2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4340160" cy="503280"/>
          </a:xfrm>
          <a:prstGeom prst="rect">
            <a:avLst/>
          </a:prstGeom>
        </p:spPr>
        <p:txBody>
          <a:bodyPr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503280"/>
          </a:xfrm>
          <a:prstGeom prst="rect">
            <a:avLst/>
          </a:prstGeom>
        </p:spPr>
        <p:txBody>
          <a:bodyPr>
            <a:normAutofit fontScale="40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503280"/>
          </a:xfrm>
          <a:prstGeom prst="rect">
            <a:avLst/>
          </a:prstGeom>
        </p:spPr>
        <p:txBody>
          <a:bodyPr>
            <a:normAutofit fontScale="40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857680"/>
            <a:ext cx="8228160" cy="5291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503280"/>
          </a:xfrm>
          <a:prstGeom prst="rect">
            <a:avLst/>
          </a:prstGeom>
        </p:spPr>
        <p:txBody>
          <a:bodyPr>
            <a:normAutofit fontScale="40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211788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503280"/>
          </a:xfrm>
          <a:prstGeom prst="rect">
            <a:avLst/>
          </a:prstGeom>
        </p:spPr>
        <p:txBody>
          <a:bodyPr>
            <a:normAutofit fontScale="40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983200" y="5923800"/>
            <a:ext cx="211788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4340160" cy="239760"/>
          </a:xfrm>
          <a:prstGeom prst="rect">
            <a:avLst/>
          </a:prstGeom>
        </p:spPr>
        <p:txBody>
          <a:bodyPr>
            <a:normAutofit fontScale="2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160"/>
            <a:ext cx="2131920" cy="3632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8b8b8b"/>
                </a:solidFill>
                <a:latin typeface="Century Schoolbook"/>
              </a:rPr>
              <a:t>10/06/2020</a:t>
            </a:r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3124080" y="6356520"/>
            <a:ext cx="289584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5940360" y="6356160"/>
            <a:ext cx="2131920" cy="3632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2064593-C95F-4F67-9ED0-F5B3AA098419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C" sz="4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880"/>
            <a:ext cx="8228160" cy="39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r>
              <a:rPr b="0" lang="es-EC" sz="2000" spc="-1" strike="noStrike">
                <a:solidFill>
                  <a:srgbClr val="cc3300"/>
                </a:solidFill>
                <a:latin typeface="Century Schoolbook"/>
              </a:rPr>
              <a:t>Pulse para editar el formato de esquema del texto</a:t>
            </a: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  <a:p>
            <a:pPr lvl="1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2000" spc="-1" strike="noStrike">
                <a:solidFill>
                  <a:srgbClr val="cc3300"/>
                </a:solidFill>
                <a:latin typeface="Century Schoolbook"/>
              </a:rPr>
              <a:t>Segundo nivel del esquema</a:t>
            </a: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  <a:p>
            <a:pPr lvl="2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s-EC" sz="2000" spc="-1" strike="noStrike">
                <a:solidFill>
                  <a:srgbClr val="cc3300"/>
                </a:solidFill>
                <a:latin typeface="Century Schoolbook"/>
              </a:rPr>
              <a:t>Tercer nivel del esquema</a:t>
            </a: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  <a:p>
            <a:pPr lvl="3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2000" spc="-1" strike="noStrike">
                <a:solidFill>
                  <a:srgbClr val="cc3300"/>
                </a:solidFill>
                <a:latin typeface="Century Schoolbook"/>
              </a:rPr>
              <a:t>Cuarto nivel del esquema</a:t>
            </a: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  <a:p>
            <a:pPr lvl="4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Century Schoolbook"/>
              </a:rPr>
              <a:t>Quinto nivel del esquema</a:t>
            </a: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  <a:p>
            <a:pPr lvl="5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Century Schoolbook"/>
              </a:rPr>
              <a:t>Sexto nivel del esquema</a:t>
            </a: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  <a:p>
            <a:pPr lvl="6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Century Schoolbook"/>
              </a:rPr>
              <a:t>Séptimo nivel del esquema</a:t>
            </a: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r>
              <a:rPr b="0" lang="es-EC" sz="4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4340160" cy="503280"/>
          </a:xfrm>
          <a:prstGeom prst="rect">
            <a:avLst/>
          </a:prstGeom>
        </p:spPr>
        <p:txBody>
          <a:bodyPr>
            <a:normAutofit fontScale="1000"/>
          </a:bodyPr>
          <a:p>
            <a:pPr marL="342720" indent="-342720" algn="r">
              <a:spcBef>
                <a:spcPts val="1423"/>
              </a:spcBef>
            </a:pPr>
            <a:r>
              <a:rPr b="0" lang="es-EC" sz="2000" spc="-1" strike="noStrike">
                <a:solidFill>
                  <a:srgbClr val="cc3300"/>
                </a:solidFill>
                <a:latin typeface="Century Schoolbook"/>
              </a:rPr>
              <a:t>Pulse para editar el formato de esquema del texto</a:t>
            </a: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  <a:p>
            <a:pPr lvl="1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2000" spc="-1" strike="noStrike">
                <a:solidFill>
                  <a:srgbClr val="cc3300"/>
                </a:solidFill>
                <a:latin typeface="Century Schoolbook"/>
              </a:rPr>
              <a:t>Segundo nivel del esquema</a:t>
            </a: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  <a:p>
            <a:pPr lvl="2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s-EC" sz="2000" spc="-1" strike="noStrike">
                <a:solidFill>
                  <a:srgbClr val="cc3300"/>
                </a:solidFill>
                <a:latin typeface="Century Schoolbook"/>
              </a:rPr>
              <a:t>Tercer nivel del esquema</a:t>
            </a: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  <a:p>
            <a:pPr lvl="3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2000" spc="-1" strike="noStrike">
                <a:solidFill>
                  <a:srgbClr val="cc3300"/>
                </a:solidFill>
                <a:latin typeface="Century Schoolbook"/>
              </a:rPr>
              <a:t>Cuarto nivel del esquema</a:t>
            </a: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  <a:p>
            <a:pPr lvl="4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Century Schoolbook"/>
              </a:rPr>
              <a:t>Quinto nivel del esquema</a:t>
            </a: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  <a:p>
            <a:pPr lvl="5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Century Schoolbook"/>
              </a:rPr>
              <a:t>Sexto nivel del esquema</a:t>
            </a: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  <a:p>
            <a:pPr lvl="6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Century Schoolbook"/>
              </a:rPr>
              <a:t>Séptimo nivel del esquema</a:t>
            </a: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160"/>
            <a:ext cx="2131920" cy="3632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8b8b8b"/>
                </a:solidFill>
                <a:latin typeface="Century Schoolbook"/>
              </a:rPr>
              <a:t>10/06/2020</a:t>
            </a:r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3124080" y="6356520"/>
            <a:ext cx="289584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5940360" y="6356160"/>
            <a:ext cx="2131920" cy="3632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9A18EE0-A52F-4622-91C3-93BD3814ECC0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268255C-A6AA-4B1E-BA27-163AC5815109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940360" y="6356520"/>
            <a:ext cx="21337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AB2145E-3C60-4892-AB66-B86DC815113F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57200" y="2603520"/>
            <a:ext cx="8229600" cy="165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7200" spc="-1" strike="noStrike" u="sng">
                <a:solidFill>
                  <a:srgbClr val="000000"/>
                </a:solidFill>
                <a:uFillTx/>
                <a:latin typeface="Century Schoolbook"/>
              </a:rPr>
              <a:t>ABRE LOS CIELOS</a:t>
            </a:r>
            <a:endParaRPr b="0" lang="es-EC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4919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//ABRE LOS CIELOS DIOS Y QUE CAIGA TU LLUVIA DE GLORIA//</a:t>
            </a:r>
            <a:br/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AQUÍ</a:t>
            </a:r>
            <a:endParaRPr b="0" lang="es-EC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3492360" y="6093000"/>
            <a:ext cx="50403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BO" sz="2400" spc="-1" strike="noStrike">
                <a:solidFill>
                  <a:srgbClr val="000000"/>
                </a:solidFill>
                <a:latin typeface="Century Schoolbook"/>
              </a:rPr>
              <a:t>Toma todo el Control 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75A0B72-8826-4F14-80FD-AC60B4DF64A2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0" y="198864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BO" sz="5400" spc="-1" strike="noStrike">
                <a:solidFill>
                  <a:srgbClr val="000000"/>
                </a:solidFill>
                <a:latin typeface="Century Schoolbook"/>
              </a:rPr>
              <a:t>TOMA TODO EL CONTROL, </a:t>
            </a:r>
            <a:br/>
            <a:r>
              <a:rPr b="1" lang="es-BO" sz="5400" spc="-1" strike="noStrike">
                <a:solidFill>
                  <a:srgbClr val="000000"/>
                </a:solidFill>
                <a:latin typeface="Century Schoolbook"/>
              </a:rPr>
              <a:t>TOMA ESTA NACIÓN, </a:t>
            </a:r>
            <a:br/>
            <a:r>
              <a:rPr b="1" lang="es-BO" sz="5400" spc="-1" strike="noStrike">
                <a:solidFill>
                  <a:srgbClr val="000000"/>
                </a:solidFill>
                <a:latin typeface="Century Schoolbook"/>
              </a:rPr>
              <a:t>HACE FALTA TU DIRECCIÓN OH SEÑOR.</a:t>
            </a:r>
            <a:endParaRPr b="0" lang="es-EC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BO" sz="2400" spc="-1" strike="noStrike">
                <a:solidFill>
                  <a:srgbClr val="000000"/>
                </a:solidFill>
                <a:latin typeface="Century Schoolbook"/>
              </a:rPr>
              <a:t>Toma tu posición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37B4E60-BA24-47DF-8C18-9F975C2FEB0B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420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BO" sz="5400" spc="-1" strike="noStrike">
                <a:solidFill>
                  <a:srgbClr val="000000"/>
                </a:solidFill>
                <a:latin typeface="Century Schoolbook"/>
              </a:rPr>
              <a:t>TOMA TU POSICIÓN, </a:t>
            </a:r>
            <a:br/>
            <a:r>
              <a:rPr b="1" lang="es-BO" sz="5400" spc="-1" strike="noStrike">
                <a:solidFill>
                  <a:srgbClr val="000000"/>
                </a:solidFill>
                <a:latin typeface="Century Schoolbook"/>
              </a:rPr>
              <a:t>TOMA TU CREACIÓN, </a:t>
            </a:r>
            <a:br/>
            <a:r>
              <a:rPr b="1" lang="es-BO" sz="5400" spc="-1" strike="noStrike">
                <a:solidFill>
                  <a:srgbClr val="000000"/>
                </a:solidFill>
                <a:latin typeface="Century Schoolbook"/>
              </a:rPr>
              <a:t>DECLARAMOS QUE ABRE LOS CIELOS DIOS. </a:t>
            </a:r>
            <a:endParaRPr b="0" lang="es-EC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BO" sz="2400" spc="-1" strike="noStrike">
                <a:solidFill>
                  <a:srgbClr val="000000"/>
                </a:solidFill>
                <a:latin typeface="Century Schoolbook"/>
              </a:rPr>
              <a:t>Toma todo el control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4A87C54-76AA-430B-BA09-0CEC5DDCC6AE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0" y="198864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BO" sz="5400" spc="-1" strike="noStrike">
                <a:solidFill>
                  <a:srgbClr val="000000"/>
                </a:solidFill>
                <a:latin typeface="Century Schoolbook"/>
              </a:rPr>
              <a:t>TOMA TODO EL CONTROL, </a:t>
            </a:r>
            <a:br/>
            <a:r>
              <a:rPr b="1" lang="es-BO" sz="5400" spc="-1" strike="noStrike">
                <a:solidFill>
                  <a:srgbClr val="000000"/>
                </a:solidFill>
                <a:latin typeface="Century Schoolbook"/>
              </a:rPr>
              <a:t>TOMA ESTA NACIÓN, </a:t>
            </a:r>
            <a:br/>
            <a:r>
              <a:rPr b="1" lang="es-BO" sz="5400" spc="-1" strike="noStrike">
                <a:solidFill>
                  <a:srgbClr val="000000"/>
                </a:solidFill>
                <a:latin typeface="Century Schoolbook"/>
              </a:rPr>
              <a:t>HACE FALTA TU DIRECCIÓN OH SEÑOR.</a:t>
            </a:r>
            <a:endParaRPr b="0" lang="es-EC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BO" sz="2400" spc="-1" strike="noStrike">
                <a:solidFill>
                  <a:srgbClr val="000000"/>
                </a:solidFill>
                <a:latin typeface="Century Schoolbook"/>
              </a:rPr>
              <a:t>Toma tu posición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B235743-8C1A-431B-B9FE-20D6C550B2BF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420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BO" sz="5400" spc="-1" strike="noStrike">
                <a:solidFill>
                  <a:srgbClr val="000000"/>
                </a:solidFill>
                <a:latin typeface="Century Schoolbook"/>
              </a:rPr>
              <a:t>TOMA TU POSICIÓN, </a:t>
            </a:r>
            <a:br/>
            <a:r>
              <a:rPr b="1" lang="es-BO" sz="5400" spc="-1" strike="noStrike">
                <a:solidFill>
                  <a:srgbClr val="000000"/>
                </a:solidFill>
                <a:latin typeface="Century Schoolbook"/>
              </a:rPr>
              <a:t>TOMA TU CREACIÓN, </a:t>
            </a:r>
            <a:br/>
            <a:r>
              <a:rPr b="1" lang="es-BO" sz="5400" spc="-1" strike="noStrike">
                <a:solidFill>
                  <a:srgbClr val="000000"/>
                </a:solidFill>
                <a:latin typeface="Century Schoolbook"/>
              </a:rPr>
              <a:t>DECLARAMOS QUE ABRE LOS CIELOS DIOS. </a:t>
            </a:r>
            <a:endParaRPr b="0" lang="es-EC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BO" sz="2400" spc="-1" strike="noStrike">
                <a:solidFill>
                  <a:srgbClr val="000000"/>
                </a:solidFill>
                <a:latin typeface="Century Schoolbook"/>
              </a:rPr>
              <a:t>Abre los cielos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5F8AC1B-B27C-4041-94EC-AF783475F1DD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4919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//ABRE LOS CIELOS DIOS Y QUE CAIGA TU LLUVIA DE GLORIA//</a:t>
            </a:r>
            <a:br/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AQUÍ</a:t>
            </a:r>
            <a:endParaRPr b="0" lang="es-EC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191120" y="6093000"/>
            <a:ext cx="434160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BO" sz="2400" spc="-1" strike="noStrike">
                <a:solidFill>
                  <a:srgbClr val="000000"/>
                </a:solidFill>
                <a:latin typeface="Century Schoolbook"/>
              </a:rPr>
              <a:t>Ven Espíritu, Ven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88BC39A-9EF7-4083-BB8D-2E19F68A5214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8C3B278-61FD-464A-BB70-0172DF6D56FF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108000" y="2642760"/>
            <a:ext cx="885672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BO" sz="6600" spc="-1" strike="noStrike">
                <a:solidFill>
                  <a:srgbClr val="000000"/>
                </a:solidFill>
                <a:latin typeface="Century Schoolbook"/>
              </a:rPr>
              <a:t>VEN ESPÍRITU, VEN </a:t>
            </a:r>
            <a:br/>
            <a:r>
              <a:rPr b="1" lang="es-BO" sz="6600" spc="-1" strike="noStrike">
                <a:solidFill>
                  <a:srgbClr val="000000"/>
                </a:solidFill>
                <a:latin typeface="Century Schoolbook"/>
              </a:rPr>
              <a:t>HAS LO QUE QUIERAS HACER.</a:t>
            </a:r>
            <a:endParaRPr b="0" lang="es-EC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3132000" y="6021360"/>
            <a:ext cx="518508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entury Schoolbook"/>
              </a:rPr>
              <a:t>FIN 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3C69D40-2B89-4B7E-B499-FB0858FC69E8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08000" y="2642760"/>
            <a:ext cx="885672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BO" sz="6600" spc="-1" strike="noStrike">
                <a:solidFill>
                  <a:srgbClr val="000000"/>
                </a:solidFill>
                <a:latin typeface="Century Schoolbook"/>
              </a:rPr>
              <a:t>VEN ESPÍRITU, VEN </a:t>
            </a:r>
            <a:br/>
            <a:r>
              <a:rPr b="1" lang="es-BO" sz="6600" spc="-1" strike="noStrike">
                <a:solidFill>
                  <a:srgbClr val="000000"/>
                </a:solidFill>
                <a:latin typeface="Century Schoolbook"/>
              </a:rPr>
              <a:t>HAS LO QUE QUIERAS HACER.</a:t>
            </a:r>
            <a:endParaRPr b="0" lang="es-EC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132000" y="6021360"/>
            <a:ext cx="518508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entury Schoolbook"/>
              </a:rPr>
              <a:t>Y derrama oh Dios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0" y="249192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Y DERRAMA</a:t>
            </a:r>
            <a:br/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OH DIOS</a:t>
            </a:r>
            <a:br/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UNA NUEVA UNCIÓN, </a:t>
            </a:r>
            <a:br/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SOBRE ESTA NACIÓN</a:t>
            </a:r>
            <a:endParaRPr b="0" lang="es-EC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s-BO" sz="2800" spc="-1" strike="noStrike">
                <a:solidFill>
                  <a:srgbClr val="000000"/>
                </a:solidFill>
                <a:latin typeface="Century Schoolbook"/>
              </a:rPr>
              <a:t>Ven Espíritu, Ven …</a:t>
            </a:r>
            <a:endParaRPr b="0" lang="es-EC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D240EBE-1AED-47F1-AB96-7C5F69F9E4C0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FF4B31F-E76F-4BE1-8470-C9FC03B121F4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08000" y="2642760"/>
            <a:ext cx="885672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BO" sz="6600" spc="-1" strike="noStrike">
                <a:solidFill>
                  <a:srgbClr val="000000"/>
                </a:solidFill>
                <a:latin typeface="Century Schoolbook"/>
              </a:rPr>
              <a:t>VEN ESPÍRITU, VEN </a:t>
            </a:r>
            <a:br/>
            <a:r>
              <a:rPr b="1" lang="es-BO" sz="6600" spc="-1" strike="noStrike">
                <a:solidFill>
                  <a:srgbClr val="000000"/>
                </a:solidFill>
                <a:latin typeface="Century Schoolbook"/>
              </a:rPr>
              <a:t>HAS LO QUE QUIERAS HACER.</a:t>
            </a:r>
            <a:endParaRPr b="0" lang="es-EC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3132000" y="6021360"/>
            <a:ext cx="518508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entury Schoolbook"/>
              </a:rPr>
              <a:t>Y derrama oh Dios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0" y="249192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Y DERRAMA</a:t>
            </a:r>
            <a:br/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OH DIOS</a:t>
            </a:r>
            <a:br/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UNA NUEVA UNCIÓN, </a:t>
            </a:r>
            <a:br/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SOBRE ESTA NACIÓN</a:t>
            </a:r>
            <a:endParaRPr b="0" lang="es-EC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046400" y="602136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s-BO" sz="2800" spc="-1" strike="noStrike">
                <a:solidFill>
                  <a:srgbClr val="000000"/>
                </a:solidFill>
                <a:latin typeface="Century Schoolbook"/>
              </a:rPr>
              <a:t>Abre los cielos …</a:t>
            </a:r>
            <a:endParaRPr b="0" lang="es-EC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8A38FD4-3D7F-4947-9B60-779BF2D081A4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4919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//ABRE LOS CIELOS DIOS Y QUE CAIGA TU LLUVIA DE GLORIA//</a:t>
            </a:r>
            <a:br/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AQUÍ</a:t>
            </a:r>
            <a:endParaRPr b="0" lang="es-EC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191120" y="6093000"/>
            <a:ext cx="434160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BO" sz="2400" spc="-1" strike="noStrike">
                <a:solidFill>
                  <a:srgbClr val="000000"/>
                </a:solidFill>
                <a:latin typeface="Century Schoolbook"/>
              </a:rPr>
              <a:t>Ven Espíritu, Ven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7B54B14-7B91-4ADD-9ECD-1B21D9D354B8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0D72DFF-B271-4A35-B06C-95D7BDE92DBD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08000" y="2642760"/>
            <a:ext cx="885672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BO" sz="6600" spc="-1" strike="noStrike">
                <a:solidFill>
                  <a:srgbClr val="000000"/>
                </a:solidFill>
                <a:latin typeface="Century Schoolbook"/>
              </a:rPr>
              <a:t>VEN ESPÍRITU, VEN </a:t>
            </a:r>
            <a:br/>
            <a:r>
              <a:rPr b="1" lang="es-BO" sz="6600" spc="-1" strike="noStrike">
                <a:solidFill>
                  <a:srgbClr val="000000"/>
                </a:solidFill>
                <a:latin typeface="Century Schoolbook"/>
              </a:rPr>
              <a:t>HAS LO QUE QUIERAS HACER.</a:t>
            </a:r>
            <a:endParaRPr b="0" lang="es-EC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3132000" y="6021360"/>
            <a:ext cx="518508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entury Schoolbook"/>
              </a:rPr>
              <a:t>Y derrama oh Dios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0" y="249192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Y DERRAMA</a:t>
            </a:r>
            <a:br/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OH DIOS</a:t>
            </a:r>
            <a:br/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UNA NUEVA UNCIÓN, </a:t>
            </a:r>
            <a:br/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SOBRE ESTA NACIÓN</a:t>
            </a:r>
            <a:endParaRPr b="0" lang="es-EC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046400" y="602136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s-BO" sz="2800" spc="-1" strike="noStrike">
                <a:solidFill>
                  <a:srgbClr val="000000"/>
                </a:solidFill>
                <a:latin typeface="Century Schoolbook"/>
              </a:rPr>
              <a:t>Abre los cielos …</a:t>
            </a:r>
            <a:endParaRPr b="0" lang="es-EC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E011829-A876-4045-B721-653A4B141420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4919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//ABRE LOS CIELOS DIOS Y QUE CAIGA TU LLUVIA DE GLORIA//</a:t>
            </a:r>
            <a:br/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AQUÍ</a:t>
            </a:r>
            <a:endParaRPr b="0" lang="es-EC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191120" y="6093000"/>
            <a:ext cx="434160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BO" sz="2400" spc="-1" strike="noStrike">
                <a:solidFill>
                  <a:srgbClr val="000000"/>
                </a:solidFill>
                <a:latin typeface="Century Schoolbook"/>
              </a:rPr>
              <a:t>Abre los cielos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97FD560-F675-4771-90BE-38433D7D206A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1933</TotalTime>
  <Application>LibreOffice/6.4.1.2$Linux_x86 LibreOffice_project/40$Build-2</Application>
  <Company>Nombre de la organizaci?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2011-06-22T03:02:11Z</dcterms:created>
  <dc:creator>Nombre de usuario</dc:creator>
  <dc:description/>
  <dc:language>es-EC</dc:language>
  <cp:lastModifiedBy>Victor</cp:lastModifiedBy>
  <dcterms:modified xsi:type="dcterms:W3CDTF">2016-01-16T16:05:35Z</dcterms:modified>
  <cp:revision>173</cp:revision>
  <dc:subject/>
  <dc:title>Alzaos puertas eternas, coronad al Rey de Gloria,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Nombre de la organizaci?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16</vt:i4>
  </property>
</Properties>
</file>