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0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23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2" name="PlaceHolder 2"/>
          <p:cNvSpPr>
            <a:spLocks noGrp="1"/>
          </p:cNvSpPr>
          <p:nvPr>
            <p:ph type="sldImg"/>
          </p:nvPr>
        </p:nvSpPr>
        <p:spPr>
          <a:xfrm>
            <a:off x="533520" y="763200"/>
            <a:ext cx="6702480" cy="377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C" sz="4000" spc="-1" strike="noStrike">
                <a:solidFill>
                  <a:srgbClr val="000000"/>
                </a:solidFill>
                <a:latin typeface="Arial"/>
              </a:rPr>
              <a:t>Pulse para desplazar la página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6480" cy="4524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C" sz="1200" spc="-1" strike="noStrike">
                <a:solidFill>
                  <a:srgbClr val="000000"/>
                </a:solidFill>
                <a:latin typeface="Times New Roman"/>
              </a:rPr>
              <a:t>Pulse para editar el formato de las notas</a:t>
            </a:r>
            <a:endParaRPr b="0" lang="es-EC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hdr"/>
          </p:nvPr>
        </p:nvSpPr>
        <p:spPr>
          <a:xfrm>
            <a:off x="0" y="-360"/>
            <a:ext cx="3371760" cy="501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93000"/>
              </a:lnSpc>
            </a:pPr>
            <a:r>
              <a:rPr b="0" lang="es-EC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>
            <a:off x="4398480" y="-360"/>
            <a:ext cx="3372120" cy="501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93000"/>
              </a:lnSpc>
            </a:pPr>
            <a:r>
              <a:rPr b="0" lang="es-EC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ftr"/>
          </p:nvPr>
        </p:nvSpPr>
        <p:spPr>
          <a:xfrm>
            <a:off x="0" y="9555120"/>
            <a:ext cx="3371760" cy="5018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93000"/>
              </a:lnSpc>
            </a:pPr>
            <a:r>
              <a:rPr b="0" lang="es-EC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sldNum"/>
          </p:nvPr>
        </p:nvSpPr>
        <p:spPr>
          <a:xfrm>
            <a:off x="4398480" y="9555120"/>
            <a:ext cx="3372120" cy="5018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864BE970-C15E-4576-8835-F5D941F31205}" type="slidenum">
              <a:rPr b="0" lang="es-EC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Autofit/>
          </a:bodyPr>
          <a:p>
            <a:pPr marL="215640" indent="-214200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Tahoma"/>
              </a:rPr>
              <a:t>VERSO 2</a:t>
            </a:r>
            <a:endParaRPr b="0" lang="es-EC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9A69E36-FF14-4E9F-823B-6A568AA8748F}" type="slidenum">
              <a:rPr b="0" lang="es-E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Autofit/>
          </a:bodyPr>
          <a:p>
            <a:pPr marL="215640" indent="-214200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Tahoma"/>
              </a:rPr>
              <a:t>VERSO 1</a:t>
            </a:r>
            <a:endParaRPr b="0" lang="es-EC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6C9CE36-086A-43D8-9ABC-6D32689CF0C6}" type="slidenum">
              <a:rPr b="0" lang="es-E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Autofit/>
          </a:bodyPr>
          <a:p>
            <a:pPr marL="215640" indent="-214200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Tahoma"/>
              </a:rPr>
              <a:t>VERSO 2</a:t>
            </a:r>
            <a:endParaRPr b="0" lang="es-EC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0E7DEF7-C289-47F4-8953-B10227FF7915}" type="slidenum">
              <a:rPr b="0" lang="es-E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Autofit/>
          </a:bodyPr>
          <a:p>
            <a:pPr marL="215640" indent="-214200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Tahoma"/>
              </a:rPr>
              <a:t>PRE-CORO</a:t>
            </a:r>
            <a:endParaRPr b="0" lang="es-EC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70D2C13-0338-45F4-98EF-2ACCA8823082}" type="slidenum">
              <a:rPr b="0" lang="es-E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Autofit/>
          </a:bodyPr>
          <a:p>
            <a:pPr marL="215640" indent="-214200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Tahoma"/>
              </a:rPr>
              <a:t>PRE-CORO</a:t>
            </a:r>
            <a:endParaRPr b="0" lang="es-EC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4543446-AD34-40A8-AB54-75E831BCDCC0}" type="slidenum">
              <a:rPr b="0" lang="es-E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Autofit/>
          </a:bodyPr>
          <a:p>
            <a:pPr marL="215640" indent="-214200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Tahoma"/>
              </a:rPr>
              <a:t>CORO</a:t>
            </a:r>
            <a:endParaRPr b="0" lang="es-EC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280B7FA-5723-4B12-8FDB-32959A1872E1}" type="slidenum">
              <a:rPr b="0" lang="es-E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Autofit/>
          </a:bodyPr>
          <a:p>
            <a:pPr marL="215640" indent="-214200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Tahoma"/>
              </a:rPr>
              <a:t>CORO</a:t>
            </a:r>
            <a:endParaRPr b="0" lang="es-EC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C161659-8AA2-450A-829C-87E6A56DD858}" type="slidenum">
              <a:rPr b="0" lang="es-E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Autofit/>
          </a:bodyPr>
          <a:p>
            <a:pPr marL="215640" indent="-214200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Tahoma"/>
              </a:rPr>
              <a:t>VERSO 1</a:t>
            </a:r>
            <a:endParaRPr b="0" lang="es-EC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F304D03-878E-4E3F-B182-BCBFAACB23A3}" type="slidenum">
              <a:rPr b="0" lang="es-E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Autofit/>
          </a:bodyPr>
          <a:p>
            <a:pPr marL="215640" indent="-214200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Tahoma"/>
              </a:rPr>
              <a:t>VERSO 2</a:t>
            </a:r>
            <a:endParaRPr b="0" lang="es-EC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4C584DD-706F-4E19-93D5-9853BD65F46F}" type="slidenum">
              <a:rPr b="0" lang="es-E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Autofit/>
          </a:bodyPr>
          <a:p>
            <a:pPr marL="215640" indent="-214200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Tahoma"/>
              </a:rPr>
              <a:t>VERSO 1</a:t>
            </a:r>
            <a:endParaRPr b="0" lang="es-EC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ED51886-4063-4141-8E77-95019119ECD4}" type="slidenum">
              <a:rPr b="0" lang="es-E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Autofit/>
          </a:bodyPr>
          <a:p>
            <a:pPr marL="215640" indent="-214200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Tahoma"/>
              </a:rPr>
              <a:t>VERSO 2</a:t>
            </a:r>
            <a:endParaRPr b="0" lang="es-EC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7540142-B487-4185-93AD-35C4A6C7963E}" type="slidenum">
              <a:rPr b="0" lang="es-E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Autofit/>
          </a:bodyPr>
          <a:p>
            <a:pPr marL="215640" indent="-214200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Tahoma"/>
              </a:rPr>
              <a:t>PRE-CORO</a:t>
            </a:r>
            <a:endParaRPr b="0" lang="es-EC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8A4295A-7FD7-4E94-8686-466DE8D803C4}" type="slidenum">
              <a:rPr b="0" lang="es-E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Autofit/>
          </a:bodyPr>
          <a:p>
            <a:pPr marL="215640" indent="-214200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Tahoma"/>
              </a:rPr>
              <a:t>PRE-CORO</a:t>
            </a:r>
            <a:endParaRPr b="0" lang="es-EC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523DBF6-FC12-4833-9DFE-33B9CB03FE44}" type="slidenum">
              <a:rPr b="0" lang="es-E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Autofit/>
          </a:bodyPr>
          <a:p>
            <a:pPr marL="215640" indent="-214200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Tahoma"/>
              </a:rPr>
              <a:t>CORO</a:t>
            </a:r>
            <a:endParaRPr b="0" lang="es-EC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836112E-9F1E-4F04-AD5E-A7A8F0443E11}" type="slidenum">
              <a:rPr b="0" lang="es-E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Autofit/>
          </a:bodyPr>
          <a:p>
            <a:pPr marL="215640" indent="-214200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Tahoma"/>
              </a:rPr>
              <a:t>CORO</a:t>
            </a:r>
            <a:endParaRPr b="0" lang="es-EC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F68A15B-00F6-4117-A8FF-2393BE7F9B57}" type="slidenum">
              <a:rPr b="0" lang="es-E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Autofit/>
          </a:bodyPr>
          <a:p>
            <a:pPr marL="215640" indent="-214200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Tahoma"/>
              </a:rPr>
              <a:t>PUENTE</a:t>
            </a:r>
            <a:endParaRPr b="0" lang="es-EC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D2737C3-ADCE-42BA-A1AF-7FC1C98A9EB9}" type="slidenum">
              <a:rPr b="0" lang="es-E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Autofit/>
          </a:bodyPr>
          <a:p>
            <a:pPr marL="215640" indent="-214200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Tahoma"/>
              </a:rPr>
              <a:t>VERSO 1</a:t>
            </a:r>
            <a:endParaRPr b="0" lang="es-EC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F293981-70B3-4027-A020-0DBEB0E9BB0D}" type="slidenum">
              <a:rPr b="0" lang="es-E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Autofit/>
          </a:bodyPr>
          <a:p>
            <a:pPr marL="215640" indent="-214200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Tahoma"/>
              </a:rPr>
              <a:t>VERSO 2</a:t>
            </a:r>
            <a:endParaRPr b="0" lang="es-EC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1ECF7DF-7361-42AB-A42B-E89DF5D2256D}" type="slidenum">
              <a:rPr b="0" lang="es-E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Autofit/>
          </a:bodyPr>
          <a:p>
            <a:pPr marL="215640" indent="-214200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Tahoma"/>
              </a:rPr>
              <a:t>VERSO 1</a:t>
            </a:r>
            <a:endParaRPr b="0" lang="es-EC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ADED230-319B-4850-B345-EDAD2260A124}" type="slidenum">
              <a:rPr b="0" lang="es-E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Autofit/>
          </a:bodyPr>
          <a:p>
            <a:pPr marL="215640" indent="-214200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Tahoma"/>
              </a:rPr>
              <a:t>VERSO 2</a:t>
            </a:r>
            <a:endParaRPr b="0" lang="es-EC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40B929E-A94D-4281-BF1B-EE289C4B4CB6}" type="slidenum">
              <a:rPr b="0" lang="es-E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Autofit/>
          </a:bodyPr>
          <a:p>
            <a:pPr marL="215640" indent="-214200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Tahoma"/>
              </a:rPr>
              <a:t>PRE-CORO</a:t>
            </a:r>
            <a:endParaRPr b="0" lang="es-EC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1CA4962-036B-4EF0-BF82-9EF02AF9C7CA}" type="slidenum">
              <a:rPr b="0" lang="es-E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Autofit/>
          </a:bodyPr>
          <a:p>
            <a:pPr marL="215640" indent="-214200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Tahoma"/>
              </a:rPr>
              <a:t>PRE-CORO</a:t>
            </a:r>
            <a:endParaRPr b="0" lang="es-EC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94AD328-E916-47D7-87BE-82F7CE3CB645}" type="slidenum">
              <a:rPr b="0" lang="es-E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Autofit/>
          </a:bodyPr>
          <a:p>
            <a:pPr marL="215640" indent="-214200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Tahoma"/>
              </a:rPr>
              <a:t>VERSO 1</a:t>
            </a:r>
            <a:endParaRPr b="0" lang="es-EC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A6E8E36-761E-49E8-BCF3-B9D2EB4186D7}" type="slidenum">
              <a:rPr b="0" lang="es-E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880"/>
            <a:ext cx="8228160" cy="189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160" cy="189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880"/>
            <a:ext cx="4015080" cy="189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4880"/>
            <a:ext cx="4015080" cy="189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080" cy="189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080" cy="189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880"/>
            <a:ext cx="2649240" cy="189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280" y="1604880"/>
            <a:ext cx="2649240" cy="189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1360" y="1604880"/>
            <a:ext cx="2649240" cy="189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2649240" cy="189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280" y="3681360"/>
            <a:ext cx="2649240" cy="189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1360" y="3681360"/>
            <a:ext cx="2649240" cy="189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880"/>
            <a:ext cx="8228160" cy="397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880"/>
            <a:ext cx="8228160" cy="39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880"/>
            <a:ext cx="4015080" cy="39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4880"/>
            <a:ext cx="4015080" cy="39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2520"/>
            <a:ext cx="8228160" cy="529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880"/>
            <a:ext cx="4015080" cy="189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3520" y="1604880"/>
            <a:ext cx="4015080" cy="39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080" cy="189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880"/>
            <a:ext cx="4015080" cy="39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4880"/>
            <a:ext cx="4015080" cy="189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080" cy="189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880"/>
            <a:ext cx="4015080" cy="189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4880"/>
            <a:ext cx="4015080" cy="189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160" cy="189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160"/>
            <a:ext cx="2131920" cy="3632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8b8b8b"/>
                </a:solidFill>
                <a:latin typeface="Century Schoolbook"/>
              </a:rPr>
              <a:t>10/06/2020</a:t>
            </a:r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3124080" y="6356520"/>
            <a:ext cx="289584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5940360" y="6356160"/>
            <a:ext cx="2131920" cy="3632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D357995-75C5-4014-9878-1406AC021435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C" sz="4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880"/>
            <a:ext cx="8228160" cy="39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r>
              <a:rPr b="0" lang="es-EC" sz="2000" spc="-1" strike="noStrike">
                <a:solidFill>
                  <a:srgbClr val="cc3300"/>
                </a:solidFill>
                <a:latin typeface="Century Schoolbook"/>
              </a:rPr>
              <a:t>Pulse para editar el formato de esquema del texto</a:t>
            </a: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  <a:p>
            <a:pPr lvl="1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2000" spc="-1" strike="noStrike">
                <a:solidFill>
                  <a:srgbClr val="cc3300"/>
                </a:solidFill>
                <a:latin typeface="Century Schoolbook"/>
              </a:rPr>
              <a:t>Segundo nivel del esquema</a:t>
            </a: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  <a:p>
            <a:pPr lvl="2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s-EC" sz="2000" spc="-1" strike="noStrike">
                <a:solidFill>
                  <a:srgbClr val="cc3300"/>
                </a:solidFill>
                <a:latin typeface="Century Schoolbook"/>
              </a:rPr>
              <a:t>Tercer nivel del esquema</a:t>
            </a: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  <a:p>
            <a:pPr lvl="3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2000" spc="-1" strike="noStrike">
                <a:solidFill>
                  <a:srgbClr val="cc3300"/>
                </a:solidFill>
                <a:latin typeface="Century Schoolbook"/>
              </a:rPr>
              <a:t>Cuarto nivel del esquema</a:t>
            </a: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  <a:p>
            <a:pPr lvl="4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Century Schoolbook"/>
              </a:rPr>
              <a:t>Quinto nivel del esquema</a:t>
            </a: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  <a:p>
            <a:pPr lvl="5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Century Schoolbook"/>
              </a:rPr>
              <a:t>Sexto nivel del esquema</a:t>
            </a: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  <a:p>
            <a:pPr lvl="6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Century Schoolbook"/>
              </a:rPr>
              <a:t>Séptimo nivel del esquema</a:t>
            </a: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37D536D-56C3-46E1-A74D-80043EBAE17F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5940360" y="6356520"/>
            <a:ext cx="21337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8BB9D98-BF1F-45D1-9E8A-2A30953DDB8E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457200" y="2603520"/>
            <a:ext cx="8229600" cy="165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7200" spc="-1" strike="noStrike" u="sng">
                <a:solidFill>
                  <a:srgbClr val="000000"/>
                </a:solidFill>
                <a:uFillTx/>
                <a:latin typeface="Century Schoolbook"/>
              </a:rPr>
              <a:t>AL QUE ESTA</a:t>
            </a:r>
            <a:br/>
            <a:r>
              <a:rPr b="1" lang="es-ES" sz="7200" spc="-1" strike="noStrike" u="sng">
                <a:solidFill>
                  <a:srgbClr val="000000"/>
                </a:solidFill>
                <a:uFillTx/>
                <a:latin typeface="Century Schoolbook"/>
              </a:rPr>
              <a:t>EN EL TRONO</a:t>
            </a:r>
            <a:endParaRPr b="0" lang="es-EC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0CB7D3F-70AE-4F78-BD2C-F6E6510CEAD5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285768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6600" spc="-1" strike="noStrike">
                <a:solidFill>
                  <a:srgbClr val="000000"/>
                </a:solidFill>
                <a:latin typeface="Century Schoolbook"/>
              </a:rPr>
              <a:t>TU REINO SIN FINAL,</a:t>
            </a:r>
            <a:br/>
            <a:r>
              <a:rPr b="1" lang="es-ES" sz="6600" spc="-1" strike="noStrike">
                <a:solidFill>
                  <a:srgbClr val="000000"/>
                </a:solidFill>
                <a:latin typeface="Century Schoolbook"/>
              </a:rPr>
              <a:t>FUERTE Y PODEROSO PRÍNCIPE DE PAZ.</a:t>
            </a:r>
            <a:endParaRPr b="0" lang="es-EC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4159080" y="6138720"/>
            <a:ext cx="4341960" cy="50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entury Schoolbook"/>
              </a:rPr>
              <a:t>Quien se comparará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7EB4777-F891-4178-B178-8F7DC34D147D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214200" y="2857680"/>
            <a:ext cx="864396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6000" spc="-1" strike="noStrike">
                <a:solidFill>
                  <a:srgbClr val="000000"/>
                </a:solidFill>
                <a:latin typeface="Century Schoolbook"/>
              </a:rPr>
              <a:t>QUIÉN SE COMPARARÁ,</a:t>
            </a:r>
            <a:br/>
            <a:r>
              <a:rPr b="1" lang="es-ES" sz="6000" spc="-1" strike="noStrike">
                <a:solidFill>
                  <a:srgbClr val="000000"/>
                </a:solidFill>
                <a:latin typeface="Century Schoolbook"/>
              </a:rPr>
              <a:t>SEÑOR A TU HERMOSURA,  GRANDE EN MAJESTAD</a:t>
            </a:r>
            <a:endParaRPr b="0" lang="es-EC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4444920" y="621036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entury Schoolbook"/>
              </a:rPr>
              <a:t>Tu Reino sin final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DB5763F-5C44-4EC6-86BD-0456C322DC7C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285768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6600" spc="-1" strike="noStrike">
                <a:solidFill>
                  <a:srgbClr val="000000"/>
                </a:solidFill>
                <a:latin typeface="Century Schoolbook"/>
              </a:rPr>
              <a:t>TU REINO SIN FINAL,</a:t>
            </a:r>
            <a:br/>
            <a:r>
              <a:rPr b="1" lang="es-ES" sz="6600" spc="-1" strike="noStrike">
                <a:solidFill>
                  <a:srgbClr val="000000"/>
                </a:solidFill>
                <a:latin typeface="Century Schoolbook"/>
              </a:rPr>
              <a:t>FUERTE Y PODEROSO PRÍNCIPE DE PAZ.</a:t>
            </a:r>
            <a:endParaRPr b="0" lang="es-EC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230720" y="621036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entury Schoolbook"/>
              </a:rPr>
              <a:t>Autor de vida y luz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DB577FB-E104-4008-8F00-5F13A931E3A6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57200" y="285768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6600" spc="-1" strike="noStrike">
                <a:solidFill>
                  <a:srgbClr val="000000"/>
                </a:solidFill>
                <a:latin typeface="Century Schoolbook"/>
              </a:rPr>
              <a:t>AUTOR DE VIDA Y LUZ, VENCISTE MUERTE Y CRUZ  POR SIEMPRE VICTORIOSO.</a:t>
            </a:r>
            <a:endParaRPr b="0" lang="es-EC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4302000" y="614376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entury Schoolbook"/>
              </a:rPr>
              <a:t>Tu nombre sin igual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FEADA14-DA2B-45FA-928A-BDAB5522A983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57200" y="285768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6000" spc="-1" strike="noStrike">
                <a:solidFill>
                  <a:srgbClr val="000000"/>
                </a:solidFill>
                <a:latin typeface="Century Schoolbook"/>
              </a:rPr>
              <a:t>TU NOMBRE SIN IGUAL, PRINCIPIO Y FINAL</a:t>
            </a:r>
            <a:br/>
            <a:r>
              <a:rPr b="1" lang="es-ES" sz="6000" spc="-1" strike="noStrike">
                <a:solidFill>
                  <a:srgbClr val="000000"/>
                </a:solidFill>
                <a:latin typeface="Century Schoolbook"/>
              </a:rPr>
              <a:t>QUE TODA LENGUA CLAME.</a:t>
            </a:r>
            <a:endParaRPr b="0" lang="es-EC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4230720" y="6138720"/>
            <a:ext cx="4341960" cy="50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entury Schoolbook"/>
              </a:rPr>
              <a:t>Al que está en el trono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8EFAFC2-8175-4873-A6DB-A9680A26C577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14200" y="2857680"/>
            <a:ext cx="864396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6600" spc="-1" strike="noStrike">
                <a:solidFill>
                  <a:srgbClr val="000000"/>
                </a:solidFill>
                <a:latin typeface="Century Schoolbook"/>
              </a:rPr>
              <a:t>AL QUE ESTÁ EN EL TRONO, AL CORDERO SANTO </a:t>
            </a:r>
            <a:br/>
            <a:r>
              <a:rPr b="1" lang="es-ES" sz="6600" spc="-1" strike="noStrike">
                <a:solidFill>
                  <a:srgbClr val="000000"/>
                </a:solidFill>
                <a:latin typeface="Century Schoolbook"/>
              </a:rPr>
              <a:t>LA GLORIA, TODA ADORACIÓN.</a:t>
            </a:r>
            <a:endParaRPr b="0" lang="es-EC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4143240" y="6138720"/>
            <a:ext cx="4341960" cy="50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entury Schoolbook"/>
              </a:rPr>
              <a:t>Al que está en el trono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DD01D1A-8078-47E2-BBB0-E680EE285303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214200" y="2857680"/>
            <a:ext cx="864396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6600" spc="-1" strike="noStrike">
                <a:solidFill>
                  <a:srgbClr val="000000"/>
                </a:solidFill>
                <a:latin typeface="Century Schoolbook"/>
              </a:rPr>
              <a:t>AL QUE ESTÁ EN EL TRONO, AL CORDERO SANTO </a:t>
            </a:r>
            <a:br/>
            <a:r>
              <a:rPr b="1" lang="es-ES" sz="6600" spc="-1" strike="noStrike">
                <a:solidFill>
                  <a:srgbClr val="000000"/>
                </a:solidFill>
                <a:latin typeface="Century Schoolbook"/>
              </a:rPr>
              <a:t>LA GLORIA, TODA ADORACIÓN.</a:t>
            </a:r>
            <a:endParaRPr b="0" lang="es-EC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4143240" y="6138720"/>
            <a:ext cx="4341960" cy="50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entury Schoolbook"/>
              </a:rPr>
              <a:t>Quien se comparará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24F73BC-C77A-4DE9-B007-D6F27FF08985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14200" y="2857680"/>
            <a:ext cx="864396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6000" spc="-1" strike="noStrike">
                <a:solidFill>
                  <a:srgbClr val="000000"/>
                </a:solidFill>
                <a:latin typeface="Century Schoolbook"/>
              </a:rPr>
              <a:t>QUIÉN SE COMPARARÁ,</a:t>
            </a:r>
            <a:br/>
            <a:r>
              <a:rPr b="1" lang="es-ES" sz="6000" spc="-1" strike="noStrike">
                <a:solidFill>
                  <a:srgbClr val="000000"/>
                </a:solidFill>
                <a:latin typeface="Century Schoolbook"/>
              </a:rPr>
              <a:t>SEÑOR A TU HERMOSURA,  GRANDE EN MAJESTAD</a:t>
            </a:r>
            <a:endParaRPr b="0" lang="es-EC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4444920" y="621036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entury Schoolbook"/>
              </a:rPr>
              <a:t>Tu Reino sin final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B4AA891-E5D8-4939-ADA2-3D9BF61B6457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285768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6600" spc="-1" strike="noStrike">
                <a:solidFill>
                  <a:srgbClr val="000000"/>
                </a:solidFill>
                <a:latin typeface="Century Schoolbook"/>
              </a:rPr>
              <a:t>TU REINO SIN FINAL,</a:t>
            </a:r>
            <a:br/>
            <a:r>
              <a:rPr b="1" lang="es-ES" sz="6600" spc="-1" strike="noStrike">
                <a:solidFill>
                  <a:srgbClr val="000000"/>
                </a:solidFill>
                <a:latin typeface="Century Schoolbook"/>
              </a:rPr>
              <a:t>FUERTE Y PODEROSO PRÍNCIPE DE PAZ.</a:t>
            </a:r>
            <a:endParaRPr b="0" lang="es-EC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4159080" y="6138720"/>
            <a:ext cx="4341960" cy="50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entury Schoolbook"/>
              </a:rPr>
              <a:t>Quien se comparará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D2140D4-A477-4509-A2EC-EE8316E0E6DE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14200" y="2857680"/>
            <a:ext cx="864396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6000" spc="-1" strike="noStrike">
                <a:solidFill>
                  <a:srgbClr val="000000"/>
                </a:solidFill>
                <a:latin typeface="Century Schoolbook"/>
              </a:rPr>
              <a:t>QUIÉN SE COMPARARÁ,</a:t>
            </a:r>
            <a:br/>
            <a:r>
              <a:rPr b="1" lang="es-ES" sz="6000" spc="-1" strike="noStrike">
                <a:solidFill>
                  <a:srgbClr val="000000"/>
                </a:solidFill>
                <a:latin typeface="Century Schoolbook"/>
              </a:rPr>
              <a:t>SEÑOR A TU HERMOSURA,  GRANDE EN MAJESTAD</a:t>
            </a:r>
            <a:endParaRPr b="0" lang="es-EC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4444920" y="621036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entury Schoolbook"/>
              </a:rPr>
              <a:t>Tu Reino sin final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A97079E-F662-45EE-939A-A10D54276164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457200" y="285768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BO" sz="8000" spc="-1" strike="noStrike">
                <a:solidFill>
                  <a:srgbClr val="000000"/>
                </a:solidFill>
                <a:latin typeface="Century Schoolbook"/>
              </a:rPr>
              <a:t>OH OH OH, OH OH OH</a:t>
            </a:r>
            <a:endParaRPr b="0" lang="es-EC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BO" sz="2400" spc="-1" strike="noStrike">
                <a:solidFill>
                  <a:srgbClr val="000000"/>
                </a:solidFill>
                <a:latin typeface="Century Schoolbook"/>
              </a:rPr>
              <a:t>Quien se comparará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1D55060-74B8-43F9-86E8-97CC92B859B4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57200" y="285768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6600" spc="-1" strike="noStrike">
                <a:solidFill>
                  <a:srgbClr val="000000"/>
                </a:solidFill>
                <a:latin typeface="Century Schoolbook"/>
              </a:rPr>
              <a:t>TU REINO SIN FINAL,</a:t>
            </a:r>
            <a:br/>
            <a:r>
              <a:rPr b="1" lang="es-ES" sz="6600" spc="-1" strike="noStrike">
                <a:solidFill>
                  <a:srgbClr val="000000"/>
                </a:solidFill>
                <a:latin typeface="Century Schoolbook"/>
              </a:rPr>
              <a:t>FUERTE Y PODEROSO PRÍNCIPE DE PAZ.</a:t>
            </a:r>
            <a:endParaRPr b="0" lang="es-EC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4230720" y="621036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entury Schoolbook"/>
              </a:rPr>
              <a:t>Autor de vida y luz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34721A1-F749-4141-9499-8064F20ECAD9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57200" y="285768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6600" spc="-1" strike="noStrike">
                <a:solidFill>
                  <a:srgbClr val="000000"/>
                </a:solidFill>
                <a:latin typeface="Century Schoolbook"/>
              </a:rPr>
              <a:t>AUTOR DE VIDA Y LUZ, VENCISTE MUERTE Y CRUZ  POR SIEMPRE VICTORIOSO.</a:t>
            </a:r>
            <a:endParaRPr b="0" lang="es-EC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4302000" y="614376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entury Schoolbook"/>
              </a:rPr>
              <a:t>Tu nombre sin igual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FE5FB9D-6C4E-4DA1-9248-49D01B2D4955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57200" y="285768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6000" spc="-1" strike="noStrike">
                <a:solidFill>
                  <a:srgbClr val="000000"/>
                </a:solidFill>
                <a:latin typeface="Century Schoolbook"/>
              </a:rPr>
              <a:t>TU NOMBRE SIN IGUAL, PRINCIPIO Y FINAL</a:t>
            </a:r>
            <a:br/>
            <a:r>
              <a:rPr b="1" lang="es-ES" sz="6000" spc="-1" strike="noStrike">
                <a:solidFill>
                  <a:srgbClr val="000000"/>
                </a:solidFill>
                <a:latin typeface="Century Schoolbook"/>
              </a:rPr>
              <a:t>QUE TODA LENGUA CLAME.</a:t>
            </a:r>
            <a:endParaRPr b="0" lang="es-EC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4230720" y="6138720"/>
            <a:ext cx="4341960" cy="50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entury Schoolbook"/>
              </a:rPr>
              <a:t>Al que está en el trono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C41597E-85CC-401E-9A99-842D65189DAE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214200" y="2857680"/>
            <a:ext cx="864396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6600" spc="-1" strike="noStrike">
                <a:solidFill>
                  <a:srgbClr val="000000"/>
                </a:solidFill>
                <a:latin typeface="Century Schoolbook"/>
              </a:rPr>
              <a:t>AL QUE ESTÁ EN EL TRONO, AL CORDERO SANTO </a:t>
            </a:r>
            <a:br/>
            <a:r>
              <a:rPr b="1" lang="es-ES" sz="6600" spc="-1" strike="noStrike">
                <a:solidFill>
                  <a:srgbClr val="000000"/>
                </a:solidFill>
                <a:latin typeface="Century Schoolbook"/>
              </a:rPr>
              <a:t>LA GLORIA, TODA ADORACIÓN.</a:t>
            </a:r>
            <a:endParaRPr b="0" lang="es-EC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4143240" y="6138720"/>
            <a:ext cx="4341960" cy="50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entury Schoolbook"/>
              </a:rPr>
              <a:t>Al que está en el trono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BFF32CA-01FE-4121-9957-F8915B486A78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214200" y="2857680"/>
            <a:ext cx="864396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6600" spc="-1" strike="noStrike">
                <a:solidFill>
                  <a:srgbClr val="000000"/>
                </a:solidFill>
                <a:latin typeface="Century Schoolbook"/>
              </a:rPr>
              <a:t>AL QUE ESTÁ EN EL TRONO, AL CORDERO SANTO </a:t>
            </a:r>
            <a:br/>
            <a:r>
              <a:rPr b="1" lang="es-ES" sz="6600" spc="-1" strike="noStrike">
                <a:solidFill>
                  <a:srgbClr val="000000"/>
                </a:solidFill>
                <a:latin typeface="Century Schoolbook"/>
              </a:rPr>
              <a:t>LA GLORIA, TODA ADORACIÓN.</a:t>
            </a:r>
            <a:endParaRPr b="0" lang="es-EC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4143240" y="6138720"/>
            <a:ext cx="4341960" cy="50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entury Schoolbook"/>
              </a:rPr>
              <a:t>(Puente) Santo, Santo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05F0923-D329-41D4-9AC9-E8579C327844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57200" y="285768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7200" spc="-1" strike="noStrike">
                <a:solidFill>
                  <a:srgbClr val="000000"/>
                </a:solidFill>
                <a:latin typeface="Century Schoolbook"/>
              </a:rPr>
              <a:t>SANTO, SANTO,</a:t>
            </a:r>
            <a:br/>
            <a:r>
              <a:rPr b="1" lang="es-ES" sz="7200" spc="-1" strike="noStrike">
                <a:solidFill>
                  <a:srgbClr val="000000"/>
                </a:solidFill>
                <a:latin typeface="Century Schoolbook"/>
              </a:rPr>
              <a:t>DIOS PODEROSO</a:t>
            </a:r>
            <a:endParaRPr b="0" lang="es-EC" sz="7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A4D0F90-EE27-4DED-BD90-D85C85C2992B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214200" y="2857680"/>
            <a:ext cx="864396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6000" spc="-1" strike="noStrike">
                <a:solidFill>
                  <a:srgbClr val="000000"/>
                </a:solidFill>
                <a:latin typeface="Century Schoolbook"/>
              </a:rPr>
              <a:t>QUIÉN SE COMPARARÁ,</a:t>
            </a:r>
            <a:br/>
            <a:r>
              <a:rPr b="1" lang="es-ES" sz="6000" spc="-1" strike="noStrike">
                <a:solidFill>
                  <a:srgbClr val="000000"/>
                </a:solidFill>
                <a:latin typeface="Century Schoolbook"/>
              </a:rPr>
              <a:t>SEÑOR A TU HERMOSURA,  GRANDE EN MAJESTAD</a:t>
            </a:r>
            <a:endParaRPr b="0" lang="es-EC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4444920" y="621036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entury Schoolbook"/>
              </a:rPr>
              <a:t>Tu Reino sin final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C5FA0EC-90C5-4E1D-B41A-816BC43D2399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457200" y="285768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6600" spc="-1" strike="noStrike">
                <a:solidFill>
                  <a:srgbClr val="000000"/>
                </a:solidFill>
                <a:latin typeface="Century Schoolbook"/>
              </a:rPr>
              <a:t>TU REINO SIN FINAL,</a:t>
            </a:r>
            <a:br/>
            <a:r>
              <a:rPr b="1" lang="es-ES" sz="6600" spc="-1" strike="noStrike">
                <a:solidFill>
                  <a:srgbClr val="000000"/>
                </a:solidFill>
                <a:latin typeface="Century Schoolbook"/>
              </a:rPr>
              <a:t>FUERTE Y PODEROSO PRÍNCIPE DE PAZ.</a:t>
            </a:r>
            <a:endParaRPr b="0" lang="es-EC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CustomShape 3"/>
          <p:cNvSpPr/>
          <p:nvPr/>
        </p:nvSpPr>
        <p:spPr>
          <a:xfrm>
            <a:off x="4159080" y="6138720"/>
            <a:ext cx="4341960" cy="50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entury Schoolbook"/>
              </a:rPr>
              <a:t>Quien se comparará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517FB52-C99C-4E25-A865-FCB836259E43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214200" y="2857680"/>
            <a:ext cx="864396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6000" spc="-1" strike="noStrike">
                <a:solidFill>
                  <a:srgbClr val="000000"/>
                </a:solidFill>
                <a:latin typeface="Century Schoolbook"/>
              </a:rPr>
              <a:t>QUIÉN SE COMPARARÁ,</a:t>
            </a:r>
            <a:br/>
            <a:r>
              <a:rPr b="1" lang="es-ES" sz="6000" spc="-1" strike="noStrike">
                <a:solidFill>
                  <a:srgbClr val="000000"/>
                </a:solidFill>
                <a:latin typeface="Century Schoolbook"/>
              </a:rPr>
              <a:t>SEÑOR A TU HERMOSURA,  GRANDE EN MAJESTAD</a:t>
            </a:r>
            <a:endParaRPr b="0" lang="es-EC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4444920" y="621036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entury Schoolbook"/>
              </a:rPr>
              <a:t>Tu Reino sin final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7704A6D-9CCC-4FA7-8187-085A2D355784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457200" y="285768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6600" spc="-1" strike="noStrike">
                <a:solidFill>
                  <a:srgbClr val="000000"/>
                </a:solidFill>
                <a:latin typeface="Century Schoolbook"/>
              </a:rPr>
              <a:t>TU REINO SIN FINAL,</a:t>
            </a:r>
            <a:br/>
            <a:r>
              <a:rPr b="1" lang="es-ES" sz="6600" spc="-1" strike="noStrike">
                <a:solidFill>
                  <a:srgbClr val="000000"/>
                </a:solidFill>
                <a:latin typeface="Century Schoolbook"/>
              </a:rPr>
              <a:t>FUERTE Y PODEROSO PRÍNCIPE DE PAZ.</a:t>
            </a:r>
            <a:endParaRPr b="0" lang="es-EC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CustomShape 3"/>
          <p:cNvSpPr/>
          <p:nvPr/>
        </p:nvSpPr>
        <p:spPr>
          <a:xfrm>
            <a:off x="4230720" y="621036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entury Schoolbook"/>
              </a:rPr>
              <a:t>Autor de vida y luz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C294579-1965-4CD7-9BBC-233EAA9B16C5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457200" y="285768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6600" spc="-1" strike="noStrike">
                <a:solidFill>
                  <a:srgbClr val="000000"/>
                </a:solidFill>
                <a:latin typeface="Century Schoolbook"/>
              </a:rPr>
              <a:t>AUTOR DE VIDA Y LUZ, VENCISTE MUERTE Y CRUZ  POR SIEMPRE VICTORIOSO.</a:t>
            </a:r>
            <a:endParaRPr b="0" lang="es-EC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4302000" y="614376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entury Schoolbook"/>
              </a:rPr>
              <a:t>Tu nombre sin igual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25D775C-35BE-4521-B875-07DA52BE0D4B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457200" y="285768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6000" spc="-1" strike="noStrike">
                <a:solidFill>
                  <a:srgbClr val="000000"/>
                </a:solidFill>
                <a:latin typeface="Century Schoolbook"/>
              </a:rPr>
              <a:t>TU NOMBRE SIN IGUAL, PRINCIPIO Y FINAL</a:t>
            </a:r>
            <a:br/>
            <a:r>
              <a:rPr b="1" lang="es-ES" sz="6000" spc="-1" strike="noStrike">
                <a:solidFill>
                  <a:srgbClr val="000000"/>
                </a:solidFill>
                <a:latin typeface="Century Schoolbook"/>
              </a:rPr>
              <a:t>QUE TODA LENGUA CLAME.</a:t>
            </a:r>
            <a:endParaRPr b="0" lang="es-EC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4230720" y="6138720"/>
            <a:ext cx="4341960" cy="50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entury Schoolbook"/>
              </a:rPr>
              <a:t>Quien se comparará 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10039F3-9CB8-47A5-B894-3BDDFFF2E35C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214200" y="2857680"/>
            <a:ext cx="864396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6000" spc="-1" strike="noStrike">
                <a:solidFill>
                  <a:srgbClr val="000000"/>
                </a:solidFill>
                <a:latin typeface="Century Schoolbook"/>
              </a:rPr>
              <a:t>QUIÉN SE COMPARARÁ,</a:t>
            </a:r>
            <a:br/>
            <a:r>
              <a:rPr b="1" lang="es-ES" sz="6000" spc="-1" strike="noStrike">
                <a:solidFill>
                  <a:srgbClr val="000000"/>
                </a:solidFill>
                <a:latin typeface="Century Schoolbook"/>
              </a:rPr>
              <a:t>SEÑOR A TU HERMOSURA,  GRANDE EN MAJESTAD</a:t>
            </a:r>
            <a:endParaRPr b="0" lang="es-EC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4444920" y="621036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entury Schoolbook"/>
              </a:rPr>
              <a:t>Tu Reino sin final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1366</TotalTime>
  <Application>LibreOffice/6.4.1.2$Linux_x86 LibreOffice_project/40$Build-2</Application>
  <Company>Nombre de la organizaci?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2011-06-22T03:02:11Z</dcterms:created>
  <dc:creator>Nombre de usuario</dc:creator>
  <dc:description/>
  <dc:language>es-EC</dc:language>
  <cp:lastModifiedBy>Victor</cp:lastModifiedBy>
  <dcterms:modified xsi:type="dcterms:W3CDTF">2015-07-26T22:50:23Z</dcterms:modified>
  <cp:revision>99</cp:revision>
  <dc:subject/>
  <dc:title>Alzaos puertas eternas, coronad al Rey de Gloria,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Nombre de la organizaci?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23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25</vt:i4>
  </property>
</Properties>
</file>