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22648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9384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75912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22648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9384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857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2648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93840" y="56610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75912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522648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93840" y="5923800"/>
            <a:ext cx="1397160" cy="239760"/>
          </a:xfrm>
          <a:prstGeom prst="rect">
            <a:avLst/>
          </a:prstGeom>
        </p:spPr>
        <p:txBody>
          <a:bodyPr>
            <a:normAutofit fontScale="4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857680"/>
            <a:ext cx="8228160" cy="5291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503280"/>
          </a:xfrm>
          <a:prstGeom prst="rect">
            <a:avLst/>
          </a:prstGeom>
        </p:spPr>
        <p:txBody>
          <a:bodyPr>
            <a:normAutofit fontScale="61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983200" y="59238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983200" y="5661000"/>
            <a:ext cx="2117880" cy="239760"/>
          </a:xfrm>
          <a:prstGeom prst="rect">
            <a:avLst/>
          </a:prstGeom>
        </p:spPr>
        <p:txBody>
          <a:bodyPr>
            <a:normAutofit fontScale="13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759120" y="5923800"/>
            <a:ext cx="4340160" cy="239760"/>
          </a:xfrm>
          <a:prstGeom prst="rect">
            <a:avLst/>
          </a:prstGeom>
        </p:spPr>
        <p:txBody>
          <a:bodyPr>
            <a:normAutofit fontScale="37000"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Times New Roman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A3203D8-DA07-4D05-832B-FE8C1D6FDDDA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Times New Roman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EBF6769-A300-4325-AB4B-96357D6CB51A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806E5E1-2C2F-438F-95DC-6D2F02EEA4B0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0FEBEB0-C984-458A-AB23-1C4BEDF7A92C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CEE4867-FD52-4CD2-9210-416873D1B74D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6460FA2-6A5C-4544-93CE-BF6A776EBFC6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553F5A0-2079-4F26-A31C-FB887B80ED65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457200" y="2603520"/>
            <a:ext cx="8229600" cy="165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ES" sz="4800" spc="-1" strike="noStrike" u="sng">
                <a:solidFill>
                  <a:srgbClr val="fdfd3d"/>
                </a:solidFill>
                <a:uFillTx/>
                <a:latin typeface="Century Schoolbook"/>
              </a:rPr>
              <a:t>ALZAOS PUERTAS</a:t>
            </a:r>
            <a:endParaRPr b="0" lang="es-EC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247C83-E2BA-460B-94AB-EC3F554FF729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EL PODEROSO EN BATALLA,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FUERTE, MAJESTUOSO Y VALIENTE.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Victorioso vive y Reina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883B407-2A74-43AD-B2B4-B819F620E04C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VICTORIOSO VIVE Y REINA,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JESUCRISTO ES EL REY.</a:t>
            </a:r>
            <a:r>
              <a:rPr b="0" lang="es-ES" sz="3600" spc="-1" strike="noStrike">
                <a:solidFill>
                  <a:srgbClr val="ffff66"/>
                </a:solidFill>
                <a:latin typeface="Arial"/>
              </a:rPr>
              <a:t> 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El Poderoso en batalla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65CCDA1-D3EC-480F-856D-D65D81535960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EL PODEROSO EN BATALLA,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FUERTE, MAJESTUOSO Y VALIENTE.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Victorioso vive y Reina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C688A15-ECFF-41D4-9B0F-3D331FEFC2A4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VICTORIOSO VIVE Y REINA,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JESUCRISTO ES EL REY.</a:t>
            </a:r>
            <a:r>
              <a:rPr b="0" lang="es-ES" sz="3600" spc="-1" strike="noStrike">
                <a:solidFill>
                  <a:srgbClr val="ffff66"/>
                </a:solidFill>
                <a:latin typeface="Arial"/>
              </a:rPr>
              <a:t> 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FIN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DB0871E-879B-4467-85F7-34B055C776A1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ALZAOS PUERTAS ETERNAS,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CORONAD AL REY DE GLORIA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Alzad todos vuestras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22033F0-7503-4E51-9A7C-18279443FE01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ALZAD TODOS VUESTRAS CABEZAS,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EXALTAD AL REY DE GLORIA.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Quien es ese Rey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6C74D4E-9632-4E65-950C-84B1F455628F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QUIÉN ES ESE REY,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QUIÉN ES ESE REY.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El Poderoso en batalla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D8E2533-0BA1-4D2C-BC84-D1344CE1C080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EL PODEROSO EN BATALLA,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FUERTE, MAJESTUOSO Y VALIENTE.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Victorioso vive y Reina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8912977-A37D-4F24-8FB2-6E6F1C2A6D5E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VICTORIOSO VIVE Y REINA,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JESUCRISTO ES EL REY.</a:t>
            </a:r>
            <a:r>
              <a:rPr b="0" lang="es-ES" sz="3600" spc="-1" strike="noStrike">
                <a:solidFill>
                  <a:srgbClr val="ffff66"/>
                </a:solidFill>
                <a:latin typeface="Arial"/>
              </a:rPr>
              <a:t> 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Alzaos Puertas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8032758-D61F-457F-916F-A4367AC0F687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ALZAOS PUERTAS ETERNAS,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CORONAD AL REY DE GLORIA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Alzad todos vuestras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32702E0-41AF-4ADA-BBFF-5288BA694562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ALZAD TODOS VUESTRAS CABEZAS,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EXALTAD AL REY DE GLORIA.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Quien es ese Rey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B2C9E7-EB71-4E66-8420-350A76BBD062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2857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QUIÉN ES ESE REY,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QUIÉN ES ESE REY.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El Poderoso en batalla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Application>LibreOffice/6.4.1.2$Linux_x86 LibreOffice_project/40$Build-2</Application>
  <Company>Nombre de la organizaci?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2011-06-22T03:02:11Z</dcterms:created>
  <dc:creator>Nombre de usuario</dc:creator>
  <dc:description/>
  <dc:language>es-EC</dc:language>
  <cp:lastModifiedBy>Gravetal Bolivia S.A.</cp:lastModifiedBy>
  <dcterms:modified xsi:type="dcterms:W3CDTF">2011-09-12T21:25:16Z</dcterms:modified>
  <cp:revision>82</cp:revision>
  <dc:subject/>
  <dc:title>Alzaos puertas eternas, coronad al Rey de Gloria,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Nombre de la organizaci?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