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sldImg"/>
          </p:nvPr>
        </p:nvSpPr>
        <p:spPr>
          <a:xfrm>
            <a:off x="533520" y="763200"/>
            <a:ext cx="6702480" cy="377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desplazar la página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480" cy="4524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C" sz="1200" spc="-1" strike="noStrike">
                <a:solidFill>
                  <a:srgbClr val="000000"/>
                </a:solidFill>
                <a:latin typeface="Times New Roman"/>
              </a:rPr>
              <a:t>Pulse para editar el formato de las notas</a:t>
            </a:r>
            <a:endParaRPr b="0" lang="es-EC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hdr"/>
          </p:nvPr>
        </p:nvSpPr>
        <p:spPr>
          <a:xfrm>
            <a:off x="0" y="-360"/>
            <a:ext cx="3371760" cy="5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4398480" y="-360"/>
            <a:ext cx="3372120" cy="50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0" y="9555120"/>
            <a:ext cx="3371760" cy="501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3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4398480" y="9555120"/>
            <a:ext cx="3372120" cy="501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8AE39FEA-72D8-442E-9ADE-A4FFAD165894}" type="slidenum">
              <a:rPr b="0" lang="es-EC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2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248EDE-7716-4C3A-B06E-5929D614DAC1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1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AA79CA-BEB7-45B9-9E50-22F1C00C162B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1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9590D7-EFE8-4777-A360-619DF7DA7189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p>
            <a:pPr marL="215640" indent="-2142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Tahoma"/>
              </a:rPr>
              <a:t>VERSO 2</a:t>
            </a:r>
            <a:endParaRPr b="0" lang="es-EC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42A959-C46C-45FC-B48B-90EB472BB7FA}" type="slidenum">
              <a:rPr b="0" lang="es-E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160488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160488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68136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681360"/>
            <a:ext cx="264924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2520"/>
            <a:ext cx="822816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Century Schoolbook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471D87-4B89-4A5C-8D1C-862E7C2E703E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Century Schoolbook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543DE1-D350-4A9A-A504-3EF9F8AE071D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996BC53-C51F-4B54-9AB3-7DBBA77756DB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57200" y="2603520"/>
            <a:ext cx="8229600" cy="16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7200" spc="-1" strike="noStrike" u="sng">
                <a:solidFill>
                  <a:srgbClr val="000000"/>
                </a:solidFill>
                <a:uFillTx/>
                <a:latin typeface="Century Schoolbook"/>
              </a:rPr>
              <a:t>AMOR DE JUBILO</a:t>
            </a:r>
            <a:endParaRPr b="0" lang="es-EC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ABD974-F7B9-48E1-A6DE-605928A9665A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US" sz="6600" spc="-1" strike="noStrike">
                <a:solidFill>
                  <a:srgbClr val="000000"/>
                </a:solidFill>
                <a:latin typeface="Century Schoolbook"/>
              </a:rPr>
              <a:t>CUANDO DIOS ENTRA EN ESCENA TODO EL VACIO LO LLENA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2987640" y="6138720"/>
            <a:ext cx="551340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US" sz="2400" spc="-1" strike="noStrike">
                <a:solidFill>
                  <a:srgbClr val="000000"/>
                </a:solidFill>
                <a:latin typeface="Century Schoolbook"/>
              </a:rPr>
              <a:t>Gozo real </a:t>
            </a: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1FFE48-43F7-4F3B-BEDE-16B5B573E6A7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2565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US" sz="6600" spc="-1" strike="noStrike">
                <a:solidFill>
                  <a:srgbClr val="000000"/>
                </a:solidFill>
                <a:latin typeface="Century Schoolbook"/>
              </a:rPr>
              <a:t>GOZO </a:t>
            </a:r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R</a:t>
            </a:r>
            <a:r>
              <a:rPr b="1" lang="es-US" sz="6600" spc="-1" strike="noStrike">
                <a:solidFill>
                  <a:srgbClr val="000000"/>
                </a:solidFill>
                <a:latin typeface="Century Schoolbook"/>
              </a:rPr>
              <a:t>EAL CORRE</a:t>
            </a:r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1" lang="es-US" sz="6600" spc="-1" strike="noStrike">
                <a:solidFill>
                  <a:srgbClr val="000000"/>
                </a:solidFill>
                <a:latin typeface="Century Schoolbook"/>
              </a:rPr>
              <a:t>POR TUS VENAS Y DESAPARECEN LAS PENAS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3564000" y="5948280"/>
            <a:ext cx="489744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US" sz="2400" spc="-1" strike="noStrike">
                <a:solidFill>
                  <a:srgbClr val="000000"/>
                </a:solidFill>
                <a:latin typeface="Century Schoolbook"/>
              </a:rPr>
              <a:t>FIN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550B7C4-EDCC-4BC6-868E-71FDF11E6E82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57200" y="2565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8000" spc="-1" strike="noStrike">
                <a:solidFill>
                  <a:srgbClr val="000000"/>
                </a:solidFill>
                <a:latin typeface="Century Schoolbook"/>
              </a:rPr>
              <a:t>SALE EL SOL POR LA MAÑANA OH DIOS</a:t>
            </a:r>
            <a:endParaRPr b="0" lang="es-EC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564000" y="5948280"/>
            <a:ext cx="489744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Diciendo Hosana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BE85A1-0C9C-4E64-B145-66259A2CB4D4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0" y="2565360"/>
            <a:ext cx="91440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DICIENDO HOSANA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ME SOBRAN GANAS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DE GRITAR AL CIELO DE JUBILOOO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3564000" y="5948280"/>
            <a:ext cx="489744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Sale el sol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6DA861-12AA-44D7-A30E-44BAF6322BBF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457200" y="2565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8000" spc="-1" strike="noStrike">
                <a:solidFill>
                  <a:srgbClr val="000000"/>
                </a:solidFill>
                <a:latin typeface="Century Schoolbook"/>
              </a:rPr>
              <a:t>SALE EL SOL POR LA MAÑANA OH DIOS</a:t>
            </a:r>
            <a:endParaRPr b="0" lang="es-EC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3564000" y="5948280"/>
            <a:ext cx="489744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Diciendo Hosana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36D94A-533C-4460-93FD-698D42C981B3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0" y="2565360"/>
            <a:ext cx="91440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DICIENDO HOSANA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ME SOBRAN GANAS</a:t>
            </a:r>
            <a:br/>
            <a:r>
              <a:rPr b="1" lang="es-BO" sz="6000" spc="-1" strike="noStrike">
                <a:solidFill>
                  <a:srgbClr val="000000"/>
                </a:solidFill>
                <a:latin typeface="Century Schoolbook"/>
              </a:rPr>
              <a:t>DE GRITAR AL CIELO DE JUBILOOO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195640" y="5948280"/>
            <a:ext cx="626400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El amor de Cristo me llena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010052-0CE1-44A8-958B-D206750123DF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EL AMOR DE CRISTO ME LLENA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EL AMOR DE CRISTO TE LLENA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DE JUBILO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DE JUBILO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44449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US" sz="2400" spc="-1" strike="noStrike">
                <a:solidFill>
                  <a:srgbClr val="000000"/>
                </a:solidFill>
                <a:latin typeface="Century Schoolbook"/>
              </a:rPr>
              <a:t>El amor de Cristo</a:t>
            </a: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0DEAF6-D699-43E5-B0F1-E9D1C95A273C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214200" y="2857680"/>
            <a:ext cx="864396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EL AMOR DE CRISTO ME LLENA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EL AMOR DE CRISTO TE LLENA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DE JUBILO</a:t>
            </a:r>
            <a:br/>
            <a:r>
              <a:rPr b="1" lang="es-ES" sz="6000" spc="-1" strike="noStrike">
                <a:solidFill>
                  <a:srgbClr val="000000"/>
                </a:solidFill>
                <a:latin typeface="Century Schoolbook"/>
              </a:rPr>
              <a:t>DE JUBILO</a:t>
            </a:r>
            <a:endParaRPr b="0" lang="es-EC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4444920" y="621036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485"/>
              </a:spcBef>
            </a:pPr>
            <a:r>
              <a:rPr b="1" lang="es-US" sz="2400" spc="-1" strike="noStrike">
                <a:solidFill>
                  <a:srgbClr val="000000"/>
                </a:solidFill>
                <a:latin typeface="Century Schoolbook"/>
              </a:rPr>
              <a:t>Cuando Dios</a:t>
            </a: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86AD32-A5CE-4454-B5E2-759B5D917370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US" sz="6600" spc="-1" strike="noStrike">
                <a:solidFill>
                  <a:srgbClr val="000000"/>
                </a:solidFill>
                <a:latin typeface="Century Schoolbook"/>
              </a:rPr>
              <a:t>CUANDO DIOS ENTRA EN ESCENA TODO EL VACIO LO LLENA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2987640" y="6138720"/>
            <a:ext cx="551340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US" sz="2400" spc="-1" strike="noStrike">
                <a:solidFill>
                  <a:srgbClr val="000000"/>
                </a:solidFill>
                <a:latin typeface="Century Schoolbook"/>
              </a:rPr>
              <a:t>Gozo real </a:t>
            </a:r>
            <a:r>
              <a:rPr b="1" lang="es-ES" sz="24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08DFA65-7633-485A-B6D4-CDA5DC5A7BAC}" type="slidenum">
              <a:rPr b="0" lang="es-ES" sz="1400" spc="-1" strike="noStrike">
                <a:solidFill>
                  <a:srgbClr val="ffff66"/>
                </a:solidFill>
                <a:latin typeface="Calibri"/>
              </a:rPr>
              <a:t>&lt;número&gt;</a:t>
            </a:fld>
            <a:endParaRPr b="0" lang="es-EC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57200" y="2565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US" sz="6600" spc="-1" strike="noStrike">
                <a:solidFill>
                  <a:srgbClr val="000000"/>
                </a:solidFill>
                <a:latin typeface="Century Schoolbook"/>
              </a:rPr>
              <a:t>GOZO </a:t>
            </a:r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R</a:t>
            </a:r>
            <a:r>
              <a:rPr b="1" lang="es-US" sz="6600" spc="-1" strike="noStrike">
                <a:solidFill>
                  <a:srgbClr val="000000"/>
                </a:solidFill>
                <a:latin typeface="Century Schoolbook"/>
              </a:rPr>
              <a:t>EAL CORRE</a:t>
            </a:r>
            <a:r>
              <a:rPr b="1" lang="es-BO" sz="66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1" lang="es-US" sz="6600" spc="-1" strike="noStrike">
                <a:solidFill>
                  <a:srgbClr val="000000"/>
                </a:solidFill>
                <a:latin typeface="Century Schoolbook"/>
              </a:rPr>
              <a:t>POR TUS VENAS Y DESAPARECEN LAS PENAS</a:t>
            </a:r>
            <a:endParaRPr b="0" lang="es-EC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564000" y="5948280"/>
            <a:ext cx="4897440" cy="5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US" sz="2400" spc="-1" strike="noStrike">
                <a:solidFill>
                  <a:srgbClr val="000000"/>
                </a:solidFill>
                <a:latin typeface="Century Schoolbook"/>
              </a:rPr>
              <a:t>Cuando Dios entra</a:t>
            </a:r>
            <a:r>
              <a:rPr b="1" lang="es-BO" sz="2400" spc="-1" strike="noStrike">
                <a:solidFill>
                  <a:srgbClr val="000000"/>
                </a:solidFill>
                <a:latin typeface="Century Schoolbook"/>
              </a:rPr>
              <a:t>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Victor</cp:lastModifiedBy>
  <dcterms:modified xsi:type="dcterms:W3CDTF">2016-01-24T20:12:27Z</dcterms:modified>
  <cp:revision>117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