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239760"/>
          </a:xfrm>
          <a:prstGeom prst="rect">
            <a:avLst/>
          </a:prstGeom>
        </p:spPr>
        <p:txBody>
          <a:bodyPr>
            <a:normAutofit fontScale="4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4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26480" y="56610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93840" y="56610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59120" y="59238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226480" y="59238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93840" y="59238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857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4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00600" y="6356160"/>
            <a:ext cx="927000" cy="5000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1F1F5BA-E915-4807-B13B-07E8577B7B66}" type="slidenum">
              <a:rPr b="0" lang="es-ES" sz="2000" spc="-1" strike="noStrike">
                <a:solidFill>
                  <a:srgbClr val="ffff00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500960" y="6356520"/>
            <a:ext cx="928800" cy="50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4B2914B-5F3F-496B-B8EA-7E65554E1387}" type="slidenum">
              <a:rPr b="0" lang="es-ES" sz="2000" spc="-1" strike="noStrike">
                <a:solidFill>
                  <a:srgbClr val="ffff00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2603520"/>
            <a:ext cx="8229600" cy="1650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9600" spc="-1" strike="noStrike" u="sng">
                <a:solidFill>
                  <a:srgbClr val="ffff66"/>
                </a:solidFill>
                <a:uFillTx/>
                <a:latin typeface="Calibri"/>
              </a:rPr>
              <a:t>BUENO ES ALABARTE</a:t>
            </a:r>
            <a:endParaRPr b="0" lang="es-EC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// BUENO ES ALABAR OH SEÑOR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TU NOMBRE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DARTE GLORIA HONRA Y HONOR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POR SIEMPRE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BUENO ES ALABARTE JESUS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Y GOZARME EN TU PODER //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Por que grande eres tu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7500960" y="6356520"/>
            <a:ext cx="928800" cy="50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A3A988-D154-4F17-AFFE-A1D069030EE6}" type="slidenum">
              <a:rPr b="0" lang="es-ES" sz="2000" spc="-1" strike="noStrike">
                <a:solidFill>
                  <a:srgbClr val="ffff00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// POR QUE GRANDE ERES TU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GRANDE SON TUS OBRAS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POR QUE GRANDE ERES TU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GRANDE ES TU AMOR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GRANDE ES TU GLORIA //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Bueno es alabar oh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7500960" y="6356520"/>
            <a:ext cx="928800" cy="50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D215CA-E563-4F39-BB5B-6C7D3768F2F7}" type="slidenum">
              <a:rPr b="0" lang="es-ES" sz="2000" spc="-1" strike="noStrike">
                <a:solidFill>
                  <a:srgbClr val="ffff00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// BUENO ES ALABAR OH SEÑOR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TU NOMBRE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DARTE GLORIA HONRA Y HONOR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POR SIEMPRE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BUENO ES ALABARTE JESUS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Y GOZARME EN TU PODER //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Por que grande eres tu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7500960" y="6356520"/>
            <a:ext cx="928800" cy="50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8C82DF-B175-4D8D-9F5D-546659EBBFC5}" type="slidenum">
              <a:rPr b="0" lang="es-ES" sz="2000" spc="-1" strike="noStrike">
                <a:solidFill>
                  <a:srgbClr val="ffff00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// POR QUE GRANDE ERES TU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GRANDE SON TUS OBRAS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POR QUE GRANDE ERES TU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GRANDE ES TU AMOR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GRANDE ES TU GLORIA //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Por que grande eres tu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7500960" y="6356520"/>
            <a:ext cx="928800" cy="50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5EE7898-5E79-4349-8222-1FCAD1C68820}" type="slidenum">
              <a:rPr b="0" lang="es-ES" sz="2000" spc="-1" strike="noStrike">
                <a:solidFill>
                  <a:srgbClr val="ffff00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// POR QUE GRANDE ERES TU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GRANDE SON TUS OBRAS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POR QUE GRANDE ERES TU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GRANDE ES TU AMOR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Calibri"/>
              </a:rPr>
              <a:t>GRANDE ES TU GLORIA //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fin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7500960" y="6356520"/>
            <a:ext cx="928800" cy="50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92F915-4F2B-40EC-8412-E4B4DF98B99D}" type="slidenum">
              <a:rPr b="0" lang="es-ES" sz="2000" spc="-1" strike="noStrike">
                <a:solidFill>
                  <a:srgbClr val="ffff00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Application>LibreOffice/6.4.1.2$Linux_x86 LibreOffice_project/40$Build-2</Application>
  <Company>Nombre de la organizaci?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2011-06-22T03:02:11Z</dcterms:created>
  <dc:creator>Nombre de usuario</dc:creator>
  <dc:description/>
  <dc:language>es-EC</dc:language>
  <cp:lastModifiedBy>acer</cp:lastModifiedBy>
  <dcterms:modified xsi:type="dcterms:W3CDTF">2012-01-08T01:13:24Z</dcterms:modified>
  <cp:revision>20</cp:revision>
  <dc:subject/>
  <dc:title>Alzaos puertas eternas, coronad al Rey de Gloria,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Nombre de la organizaci?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