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2648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9384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5912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22648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9384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857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2648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9384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75912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522648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9384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857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Times New Roman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CA9802F-DF64-4C09-B21B-2BB2CCA546F0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Times New Roman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D37E504-2510-4700-9DA3-9D9C768E1475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D8AB834-407E-4553-AA79-549BDADFB4A7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5789D34-D6E8-4528-B712-15B6DE38A44E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F5509C6-2587-4895-B676-98ED829974A8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57200" y="2603520"/>
            <a:ext cx="8229600" cy="165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ES" sz="6000" spc="-1" strike="noStrike" u="sng">
                <a:solidFill>
                  <a:srgbClr val="fdfd3d"/>
                </a:solidFill>
                <a:uFillTx/>
                <a:latin typeface="Century Schoolbook"/>
              </a:rPr>
              <a:t>CANTA AL SEÑOR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cc33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cc3300"/>
                </a:solidFill>
                <a:latin typeface="Arial"/>
              </a:rPr>
              <a:t>Canta  al Señor…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572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MI CRISTO, MI REY</a:t>
            </a:r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NADIE ES COMO</a:t>
            </a:r>
            <a:br/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TODA MI VIDA,</a:t>
            </a:r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QUIERO EXALTAR</a:t>
            </a:r>
            <a:br/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LAS MARAVILLAS DE TU AMOR</a:t>
            </a:r>
            <a:r>
              <a:rPr b="0" lang="es-ES" sz="4400" spc="-1" strike="noStrike">
                <a:solidFill>
                  <a:srgbClr val="ffff00"/>
                </a:solidFill>
                <a:latin typeface="Arial"/>
              </a:rPr>
              <a:t>..</a:t>
            </a:r>
            <a:endParaRPr b="0" lang="es-EC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975120" y="6093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Consuelo , refugio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1550AF7-2AF6-4FEB-A448-1CD0B974A155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CB943D-BE7A-4127-857F-BBD15E623170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C02EF1F-1AE3-4C89-9FBD-1650F3644E48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57200" y="228600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800" spc="-1" strike="noStrike">
                <a:solidFill>
                  <a:srgbClr val="ffff00"/>
                </a:solidFill>
                <a:latin typeface="Arial"/>
              </a:rPr>
              <a:t>CONSUELO , REFUGIO,</a:t>
            </a:r>
            <a:br/>
            <a:r>
              <a:rPr b="1" lang="es-ES" sz="4800" spc="-1" strike="noStrike">
                <a:solidFill>
                  <a:srgbClr val="ffff00"/>
                </a:solidFill>
                <a:latin typeface="Arial"/>
              </a:rPr>
              <a:t>TORRE DE FUERZA Y PODER</a:t>
            </a:r>
            <a:br/>
            <a:br/>
            <a:r>
              <a:rPr b="1" lang="es-ES" sz="4800" spc="-1" strike="noStrike">
                <a:solidFill>
                  <a:srgbClr val="ffff00"/>
                </a:solidFill>
                <a:latin typeface="Arial"/>
              </a:rPr>
              <a:t>TODO MI SER,</a:t>
            </a:r>
            <a:br/>
            <a:r>
              <a:rPr b="1" lang="es-ES" sz="4800" spc="-1" strike="noStrike">
                <a:solidFill>
                  <a:srgbClr val="ffff00"/>
                </a:solidFill>
                <a:latin typeface="Arial"/>
              </a:rPr>
              <a:t>LO QUE YO SOY</a:t>
            </a:r>
            <a:br/>
            <a:r>
              <a:rPr b="1" lang="es-ES" sz="4800" spc="-1" strike="noStrike">
                <a:solidFill>
                  <a:srgbClr val="ffff00"/>
                </a:solidFill>
                <a:latin typeface="Arial"/>
              </a:rPr>
              <a:t>NUNCA CESE DE ADORAR</a:t>
            </a:r>
            <a:endParaRPr b="0" lang="es-EC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085FA56-D911-4BB1-A3A6-626832C2668E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3203640" y="5732640"/>
            <a:ext cx="4897440" cy="4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Canta  al Señor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81A9A1D-D11A-41EC-81E3-89E264A5411E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0897A9C-CF0A-4C73-9FDA-5FD16DB720B5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57200" y="264636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5400" spc="-1" strike="noStrike">
                <a:solidFill>
                  <a:srgbClr val="ffff00"/>
                </a:solidFill>
                <a:latin typeface="Arial"/>
              </a:rPr>
              <a:t>CANTA  AL SEÑOR</a:t>
            </a:r>
            <a:br/>
            <a:r>
              <a:rPr b="1" lang="es-ES" sz="5400" spc="-1" strike="noStrike">
                <a:solidFill>
                  <a:srgbClr val="ffff00"/>
                </a:solidFill>
                <a:latin typeface="Arial"/>
              </a:rPr>
              <a:t>TODA LA CREACIÓN</a:t>
            </a:r>
            <a:br/>
            <a:br/>
            <a:r>
              <a:rPr b="1" lang="es-ES" sz="5400" spc="-1" strike="noStrike">
                <a:solidFill>
                  <a:srgbClr val="ffff00"/>
                </a:solidFill>
                <a:latin typeface="Arial"/>
              </a:rPr>
              <a:t>HONRA Y PODER,</a:t>
            </a:r>
            <a:br/>
            <a:r>
              <a:rPr b="1" lang="es-ES" sz="5400" spc="-1" strike="noStrike">
                <a:solidFill>
                  <a:srgbClr val="ffff00"/>
                </a:solidFill>
                <a:latin typeface="Arial"/>
              </a:rPr>
              <a:t>MAJESTAD SEAN AL REY</a:t>
            </a:r>
            <a:endParaRPr b="0" lang="es-EC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2964157-5005-4AE9-84D2-3BB0B25D59CC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3203640" y="5732640"/>
            <a:ext cx="4897440" cy="4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Montes caerán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000" spc="-1" strike="noStrike">
                <a:solidFill>
                  <a:srgbClr val="ffff00"/>
                </a:solidFill>
                <a:latin typeface="Arial"/>
              </a:rPr>
              <a:t>MONTES CAERÁN</a:t>
            </a:r>
            <a:br/>
            <a:r>
              <a:rPr b="1" lang="es-ES" sz="6000" spc="-1" strike="noStrike">
                <a:solidFill>
                  <a:srgbClr val="ffff00"/>
                </a:solidFill>
                <a:latin typeface="Arial"/>
              </a:rPr>
              <a:t>Y EL MAR RUGIRÁ</a:t>
            </a:r>
            <a:br/>
            <a:r>
              <a:rPr b="1" lang="es-ES" sz="6000" spc="-1" strike="noStrike">
                <a:solidFill>
                  <a:srgbClr val="ffff00"/>
                </a:solidFill>
                <a:latin typeface="Arial"/>
              </a:rPr>
              <a:t>AL SONAR DE TU NOMB</a:t>
            </a:r>
            <a:r>
              <a:rPr b="1" lang="es-ES" sz="6600" spc="-1" strike="noStrike">
                <a:solidFill>
                  <a:srgbClr val="ffff00"/>
                </a:solidFill>
                <a:latin typeface="Arial"/>
              </a:rPr>
              <a:t>RE</a:t>
            </a:r>
            <a:r>
              <a:rPr b="0" lang="es-ES" sz="6000" spc="-1" strike="noStrike">
                <a:solidFill>
                  <a:srgbClr val="ffff00"/>
                </a:solidFill>
                <a:latin typeface="Arial"/>
              </a:rPr>
              <a:t>.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Canto con gozo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9BE309-D481-4C4D-931A-841F4E1A022C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430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CANTO CON GOZO</a:t>
            </a:r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AL MIRAR SU PODER</a:t>
            </a:r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POR SIEMPRE YO TE AMARÉ</a:t>
            </a:r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Y DIRÉ</a:t>
            </a:r>
            <a:br/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INCOMPARABLES PROMESAS</a:t>
            </a:r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ME DAS SEÑOR</a:t>
            </a:r>
            <a:endParaRPr b="0" lang="es-EC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975120" y="6021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Mi Cristo, mi Rey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6055C03-3CB0-48CB-84BA-2C1EF9281EA4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572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MI CRISTO, MI REY</a:t>
            </a:r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NADIE ES COMO</a:t>
            </a:r>
            <a:br/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TODA MI VIDA,</a:t>
            </a:r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QUIERO EXALTAR</a:t>
            </a:r>
            <a:br/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LAS MARAVILLAS DE TU AMOR</a:t>
            </a:r>
            <a:r>
              <a:rPr b="0" lang="es-ES" sz="4400" spc="-1" strike="noStrike">
                <a:solidFill>
                  <a:srgbClr val="ffff00"/>
                </a:solidFill>
                <a:latin typeface="Arial"/>
              </a:rPr>
              <a:t>..</a:t>
            </a:r>
            <a:endParaRPr b="0" lang="es-EC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975120" y="6093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Consuelo , refugio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F86A20-0C6E-44A8-B915-C1951FD90177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D30A9AD-247B-49D1-B48B-D62ADD424498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834CBEB-896B-4F89-9488-3C8BEBE259A2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0" y="228600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800" spc="-1" strike="noStrike">
                <a:solidFill>
                  <a:srgbClr val="ffff00"/>
                </a:solidFill>
                <a:latin typeface="Arial"/>
              </a:rPr>
              <a:t>CONSUELO , REFUGIO,</a:t>
            </a:r>
            <a:br/>
            <a:r>
              <a:rPr b="1" lang="es-ES" sz="4800" spc="-1" strike="noStrike">
                <a:solidFill>
                  <a:srgbClr val="ffff00"/>
                </a:solidFill>
                <a:latin typeface="Arial"/>
              </a:rPr>
              <a:t>TORRE DE FUERZA Y PODER</a:t>
            </a:r>
            <a:br/>
            <a:br/>
            <a:r>
              <a:rPr b="1" lang="es-ES" sz="4800" spc="-1" strike="noStrike">
                <a:solidFill>
                  <a:srgbClr val="ffff00"/>
                </a:solidFill>
                <a:latin typeface="Arial"/>
              </a:rPr>
              <a:t>TODO MI SER,</a:t>
            </a:r>
            <a:br/>
            <a:r>
              <a:rPr b="1" lang="es-ES" sz="4800" spc="-1" strike="noStrike">
                <a:solidFill>
                  <a:srgbClr val="ffff00"/>
                </a:solidFill>
                <a:latin typeface="Arial"/>
              </a:rPr>
              <a:t>LO QUE YO SOY</a:t>
            </a:r>
            <a:br/>
            <a:r>
              <a:rPr b="1" lang="es-ES" sz="4800" spc="-1" strike="noStrike">
                <a:solidFill>
                  <a:srgbClr val="ffff00"/>
                </a:solidFill>
                <a:latin typeface="Arial"/>
              </a:rPr>
              <a:t>NUNCA CESE DE ADORAR</a:t>
            </a:r>
            <a:endParaRPr b="0" lang="es-EC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17E3947-DCD6-4AF4-A562-D9509AABAC53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3203640" y="5732640"/>
            <a:ext cx="4897440" cy="4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Canta  al Señor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1A1C2E-7603-4481-8F06-278E12F63405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2C9125F-9B3E-4C41-84EA-7C7E57ED69A2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57200" y="264636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5400" spc="-1" strike="noStrike">
                <a:solidFill>
                  <a:srgbClr val="ffff00"/>
                </a:solidFill>
                <a:latin typeface="Arial"/>
              </a:rPr>
              <a:t>CANTA  AL SEÑOR</a:t>
            </a:r>
            <a:br/>
            <a:r>
              <a:rPr b="1" lang="es-ES" sz="5400" spc="-1" strike="noStrike">
                <a:solidFill>
                  <a:srgbClr val="ffff00"/>
                </a:solidFill>
                <a:latin typeface="Arial"/>
              </a:rPr>
              <a:t>TODA LA CREACIÓN</a:t>
            </a:r>
            <a:br/>
            <a:br/>
            <a:r>
              <a:rPr b="1" lang="es-ES" sz="5400" spc="-1" strike="noStrike">
                <a:solidFill>
                  <a:srgbClr val="ffff00"/>
                </a:solidFill>
                <a:latin typeface="Arial"/>
              </a:rPr>
              <a:t>HONRA Y PODER,</a:t>
            </a:r>
            <a:br/>
            <a:r>
              <a:rPr b="1" lang="es-ES" sz="5400" spc="-1" strike="noStrike">
                <a:solidFill>
                  <a:srgbClr val="ffff00"/>
                </a:solidFill>
                <a:latin typeface="Arial"/>
              </a:rPr>
              <a:t>MAJESTAD SEAN AL REY</a:t>
            </a:r>
            <a:endParaRPr b="0" lang="es-EC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1DF8D95-1347-4710-8A75-BB1161B828F6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3203640" y="5732640"/>
            <a:ext cx="4897440" cy="4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Montes caerán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000" spc="-1" strike="noStrike">
                <a:solidFill>
                  <a:srgbClr val="ffff00"/>
                </a:solidFill>
                <a:latin typeface="Arial"/>
              </a:rPr>
              <a:t>MONTES CAERÁN</a:t>
            </a:r>
            <a:br/>
            <a:r>
              <a:rPr b="1" lang="es-ES" sz="6000" spc="-1" strike="noStrike">
                <a:solidFill>
                  <a:srgbClr val="ffff00"/>
                </a:solidFill>
                <a:latin typeface="Arial"/>
              </a:rPr>
              <a:t>Y EL MAR RUGIRÁ</a:t>
            </a:r>
            <a:br/>
            <a:r>
              <a:rPr b="1" lang="es-ES" sz="6000" spc="-1" strike="noStrike">
                <a:solidFill>
                  <a:srgbClr val="ffff00"/>
                </a:solidFill>
                <a:latin typeface="Arial"/>
              </a:rPr>
              <a:t>AL SONAR DE TU NOMB</a:t>
            </a:r>
            <a:r>
              <a:rPr b="1" lang="es-ES" sz="6600" spc="-1" strike="noStrike">
                <a:solidFill>
                  <a:srgbClr val="ffff00"/>
                </a:solidFill>
                <a:latin typeface="Arial"/>
              </a:rPr>
              <a:t>RE</a:t>
            </a:r>
            <a:r>
              <a:rPr b="0" lang="es-ES" sz="6000" spc="-1" strike="noStrike">
                <a:solidFill>
                  <a:srgbClr val="ffff00"/>
                </a:solidFill>
                <a:latin typeface="Arial"/>
              </a:rPr>
              <a:t>.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Canto con gozo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D1B20F8-2587-4945-B5D3-A85C0A35EA33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430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CANTO CON GOZO</a:t>
            </a:r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AL MIRAR SU PODER</a:t>
            </a:r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POR SIEMPRE YO TE AMARÉ</a:t>
            </a:r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Y DIRÉ</a:t>
            </a:r>
            <a:br/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INCOMPARABLES PROMESAS</a:t>
            </a:r>
            <a:br/>
            <a:r>
              <a:rPr b="1" lang="es-ES" sz="4400" spc="-1" strike="noStrike">
                <a:solidFill>
                  <a:srgbClr val="ffff00"/>
                </a:solidFill>
                <a:latin typeface="Arial"/>
              </a:rPr>
              <a:t>ME DAS SEÑOR</a:t>
            </a:r>
            <a:endParaRPr b="0" lang="es-EC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975120" y="6021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Mi Cristo, mi Rey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47D6748-AC0A-4436-90FE-33806D34177B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</TotalTime>
  <Application>LibreOffice/6.4.1.2$Linux_x86 LibreOffice_project/40$Build-2</Application>
  <Company>Nombre de la organizaci?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2011-06-22T03:02:11Z</dcterms:created>
  <dc:creator>Nombre de usuario</dc:creator>
  <dc:description/>
  <dc:language>es-EC</dc:language>
  <cp:lastModifiedBy>Victor</cp:lastModifiedBy>
  <dcterms:modified xsi:type="dcterms:W3CDTF">2015-11-15T18:58:23Z</dcterms:modified>
  <cp:revision>91</cp:revision>
  <dc:subject/>
  <dc:title>Alzaos puertas eternas, coronad al Rey de Gloria,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Nombre de la organizaci?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