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8D1444-F465-4856-84AA-72E90E8F68AA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86FEDE-6C3F-4198-8A29-A87512E1EF60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AC5126-2597-4460-B534-12F0B5F3C7F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BF6A82-1A99-4D8F-97C5-6823858E77FF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2603520"/>
            <a:ext cx="822960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4800" spc="-1" strike="noStrike" u="sng">
                <a:solidFill>
                  <a:srgbClr val="ff0000"/>
                </a:solidFill>
                <a:uFillTx/>
                <a:latin typeface="Century Schoolbook"/>
              </a:rPr>
              <a:t>CELEBRAD A CRISTO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DDBEBE-6418-44D0-BBDF-F36FEFB75C2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00"/>
                </a:solidFill>
                <a:latin typeface="Arial"/>
              </a:rPr>
              <a:t>CELEBRAD A CRISTO, CELEBRAD </a:t>
            </a:r>
            <a:br/>
            <a:r>
              <a:rPr b="0" lang="es-ES" sz="3600" spc="-1" strike="noStrike">
                <a:solidFill>
                  <a:srgbClr val="ffff00"/>
                </a:solidFill>
                <a:latin typeface="Arial"/>
              </a:rPr>
              <a:t>CELEBRAD A CRISTO, CELEBRAD</a:t>
            </a:r>
            <a:br/>
            <a:r>
              <a:rPr b="0" lang="es-ES" sz="3600" spc="-1" strike="noStrike">
                <a:solidFill>
                  <a:srgbClr val="ffff00"/>
                </a:solidFill>
                <a:latin typeface="Arial"/>
              </a:rPr>
              <a:t>CELEBRAD A CRISTO, CELEBRAD </a:t>
            </a:r>
            <a:br/>
            <a:r>
              <a:rPr b="0" lang="es-ES" sz="3600" spc="-1" strike="noStrike">
                <a:solidFill>
                  <a:srgbClr val="ffff00"/>
                </a:solidFill>
                <a:latin typeface="Arial"/>
              </a:rPr>
              <a:t>CELEBRAD A CRISTO, CELEBRAD 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711603C-4E3D-4E82-9CEA-C85C798D7099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Arial"/>
              </a:rPr>
              <a:t>RESUCITO, RESUCITO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Arial"/>
              </a:rPr>
              <a:t>Y EL VIVE PARA SIEMPRE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Arial"/>
              </a:rPr>
              <a:t>RESUCITO RESUCITO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Arial"/>
              </a:rPr>
              <a:t>Y EL VIVE PARA SIEMPRE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245C77-EA4B-4CEC-BDD4-A39DE0B15C14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Arial"/>
              </a:rPr>
              <a:t>VAMOS A CELEBRAR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Arial"/>
              </a:rPr>
              <a:t>VAMOS A CELEBRAR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Arial"/>
              </a:rPr>
              <a:t>VAMOS A CELEBRA                     EL SEÑOR RESUCITO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9AFBEE-F8DC-4A17-A754-B094788DA0A6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Victor</cp:lastModifiedBy>
  <dcterms:modified xsi:type="dcterms:W3CDTF">2015-04-03T21:56:17Z</dcterms:modified>
  <cp:revision>51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