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7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AB0C-BAB0-41DF-8EB1-75C247813E5D}" type="datetimeFigureOut">
              <a:rPr lang="es-BO" smtClean="0"/>
              <a:pPr/>
              <a:t>06/12/2014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1656-440A-44C3-8ED6-88717D36A04A}" type="slidenum">
              <a:rPr lang="es-BO" smtClean="0"/>
              <a:pPr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s-BO" sz="6600" b="1" i="1" u="sng" dirty="0" smtClean="0">
                <a:solidFill>
                  <a:srgbClr val="FFFF00"/>
                </a:solidFill>
              </a:rPr>
              <a:t>AGUAS PROFUNDAS</a:t>
            </a:r>
            <a:endParaRPr lang="es-BO" sz="6600" b="1" i="1" u="sng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600201"/>
            <a:ext cx="7848872" cy="4277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BO" sz="4000" dirty="0" smtClean="0">
                <a:solidFill>
                  <a:srgbClr val="FFFF00"/>
                </a:solidFill>
              </a:rPr>
              <a:t>          </a:t>
            </a:r>
            <a:r>
              <a:rPr lang="es-BO" sz="4800" b="1" i="1" dirty="0" smtClean="0">
                <a:solidFill>
                  <a:srgbClr val="FFFF00"/>
                </a:solidFill>
              </a:rPr>
              <a:t>  //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....., 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...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 smtClean="0">
                <a:solidFill>
                  <a:srgbClr val="FFFF00"/>
                </a:solidFill>
              </a:rPr>
              <a:t>           </a:t>
            </a:r>
            <a:r>
              <a:rPr lang="es-BO" sz="4800" b="1" i="1" dirty="0" err="1" smtClean="0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..., 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 smtClean="0">
                <a:solidFill>
                  <a:srgbClr val="FFFF00"/>
                </a:solidFill>
              </a:rPr>
              <a:t>..                                                                      Yo </a:t>
            </a:r>
            <a:r>
              <a:rPr lang="es-BO" sz="4800" b="1" i="1" dirty="0">
                <a:solidFill>
                  <a:srgbClr val="FFFF00"/>
                </a:solidFill>
              </a:rPr>
              <a:t>quiero más de ti señor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 smtClean="0">
                <a:solidFill>
                  <a:srgbClr val="FFFF00"/>
                </a:solidFill>
              </a:rPr>
              <a:t>           </a:t>
            </a:r>
            <a:r>
              <a:rPr lang="es-BO" sz="4800" b="1" i="1" dirty="0" err="1" smtClean="0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…, 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…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 smtClean="0">
                <a:solidFill>
                  <a:srgbClr val="FFFF00"/>
                </a:solidFill>
              </a:rPr>
              <a:t>  Yo </a:t>
            </a:r>
            <a:r>
              <a:rPr lang="es-BO" sz="4800" b="1" i="1" dirty="0">
                <a:solidFill>
                  <a:srgbClr val="FFFF00"/>
                </a:solidFill>
              </a:rPr>
              <a:t>quiero mas de </a:t>
            </a:r>
            <a:r>
              <a:rPr lang="es-BO" sz="4800" b="1" i="1" dirty="0" smtClean="0">
                <a:solidFill>
                  <a:srgbClr val="FFFF00"/>
                </a:solidFill>
              </a:rPr>
              <a:t>ti señor</a:t>
            </a:r>
            <a:r>
              <a:rPr lang="es-BO" sz="4800" b="1" i="1" dirty="0">
                <a:solidFill>
                  <a:srgbClr val="FFFF00"/>
                </a:solidFill>
              </a:rPr>
              <a:t>//</a:t>
            </a:r>
            <a:r>
              <a:rPr lang="es-BO" sz="4000" dirty="0">
                <a:solidFill>
                  <a:srgbClr val="FFFF00"/>
                </a:solidFill>
              </a:rPr>
              <a:t> </a:t>
            </a:r>
            <a:r>
              <a:rPr lang="es-BO" sz="4000" dirty="0" smtClean="0">
                <a:solidFill>
                  <a:srgbClr val="FFFF00"/>
                </a:solidFill>
              </a:rPr>
              <a:t/>
            </a:r>
            <a:br>
              <a:rPr lang="es-BO" sz="4000" dirty="0" smtClean="0">
                <a:solidFill>
                  <a:srgbClr val="FFFF00"/>
                </a:solidFill>
              </a:rPr>
            </a:br>
            <a:endParaRPr lang="es-BO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132856"/>
            <a:ext cx="8496944" cy="39933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BO" sz="4000" dirty="0" smtClean="0">
                <a:solidFill>
                  <a:srgbClr val="FFFF00"/>
                </a:solidFill>
              </a:rPr>
              <a:t>    </a:t>
            </a:r>
            <a:r>
              <a:rPr lang="es-BO" sz="4800" b="1" i="1" dirty="0" smtClean="0">
                <a:solidFill>
                  <a:srgbClr val="FFFF00"/>
                </a:solidFill>
              </a:rPr>
              <a:t>//</a:t>
            </a:r>
            <a:r>
              <a:rPr lang="es-BO" sz="4800" b="1" i="1" dirty="0">
                <a:solidFill>
                  <a:srgbClr val="FFFF00"/>
                </a:solidFill>
              </a:rPr>
              <a:t>Ven sobre mí como lluvia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Has las aguas subir en este lugar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Libera tu río sin medidas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Libera tus aguas agitar// </a:t>
            </a:r>
            <a:r>
              <a:rPr lang="es-BO" sz="4000" dirty="0" smtClean="0">
                <a:solidFill>
                  <a:srgbClr val="FFFF00"/>
                </a:solidFill>
              </a:rPr>
              <a:t/>
            </a:r>
            <a:br>
              <a:rPr lang="es-BO" sz="4000" dirty="0" smtClean="0">
                <a:solidFill>
                  <a:srgbClr val="FFFF00"/>
                </a:solidFill>
              </a:rPr>
            </a:br>
            <a:endParaRPr lang="es-BO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204864"/>
            <a:ext cx="7787208" cy="39212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BO" sz="5400" b="1" i="1" dirty="0">
                <a:solidFill>
                  <a:srgbClr val="FFFF00"/>
                </a:solidFill>
              </a:rPr>
              <a:t>//por </a:t>
            </a:r>
            <a:r>
              <a:rPr lang="es-BO" sz="5400" b="1" i="1" dirty="0" smtClean="0">
                <a:solidFill>
                  <a:srgbClr val="FFFF00"/>
                </a:solidFill>
              </a:rPr>
              <a:t>que </a:t>
            </a:r>
            <a:r>
              <a:rPr lang="es-BO" sz="5400" b="1" i="1" dirty="0">
                <a:solidFill>
                  <a:srgbClr val="FFFF00"/>
                </a:solidFill>
              </a:rPr>
              <a:t>quiero nadar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r>
              <a:rPr lang="es-BO" sz="5400" b="1" i="1" dirty="0">
                <a:solidFill>
                  <a:srgbClr val="FFFF00"/>
                </a:solidFill>
              </a:rPr>
              <a:t>Quiero nadar en tu río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r>
              <a:rPr lang="es-BO" sz="5400" b="1" i="1" dirty="0">
                <a:solidFill>
                  <a:srgbClr val="FFFF00"/>
                </a:solidFill>
              </a:rPr>
              <a:t>Quiero beber, quiero beber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r>
              <a:rPr lang="es-BO" sz="5400" b="1" i="1" dirty="0">
                <a:solidFill>
                  <a:srgbClr val="FFFF00"/>
                </a:solidFill>
              </a:rPr>
              <a:t>De tus aguas//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endParaRPr lang="es-BO" sz="44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916832"/>
            <a:ext cx="807524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BO" sz="4000" dirty="0" smtClean="0">
                <a:solidFill>
                  <a:srgbClr val="FFFF00"/>
                </a:solidFill>
              </a:rPr>
              <a:t>   </a:t>
            </a:r>
            <a:r>
              <a:rPr lang="es-BO" sz="4800" b="1" i="1" dirty="0" smtClean="0">
                <a:solidFill>
                  <a:srgbClr val="FFFF00"/>
                </a:solidFill>
              </a:rPr>
              <a:t>Existen </a:t>
            </a:r>
            <a:r>
              <a:rPr lang="es-BO" sz="4800" b="1" i="1" dirty="0">
                <a:solidFill>
                  <a:srgbClr val="FFFF00"/>
                </a:solidFill>
              </a:rPr>
              <a:t>aguas a los tobillos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Existen aguas a las rodillas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Existen aguas a los lomos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Pero hay aguas profundas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Yo </a:t>
            </a:r>
            <a:r>
              <a:rPr lang="es-BO" sz="4800" b="1" i="1" dirty="0" smtClean="0">
                <a:solidFill>
                  <a:srgbClr val="FFFF00"/>
                </a:solidFill>
              </a:rPr>
              <a:t>se…</a:t>
            </a:r>
            <a:endParaRPr lang="es-BO" sz="48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600201"/>
            <a:ext cx="7848872" cy="4277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BO" sz="4000" dirty="0" smtClean="0">
                <a:solidFill>
                  <a:srgbClr val="FFFF00"/>
                </a:solidFill>
              </a:rPr>
              <a:t>          </a:t>
            </a:r>
            <a:r>
              <a:rPr lang="es-BO" sz="4800" b="1" i="1" dirty="0" smtClean="0">
                <a:solidFill>
                  <a:srgbClr val="FFFF00"/>
                </a:solidFill>
              </a:rPr>
              <a:t>  //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....., 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...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 smtClean="0">
                <a:solidFill>
                  <a:srgbClr val="FFFF00"/>
                </a:solidFill>
              </a:rPr>
              <a:t>           </a:t>
            </a:r>
            <a:r>
              <a:rPr lang="es-BO" sz="4800" b="1" i="1" dirty="0" err="1" smtClean="0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..., 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 smtClean="0">
                <a:solidFill>
                  <a:srgbClr val="FFFF00"/>
                </a:solidFill>
              </a:rPr>
              <a:t>..                                                                      Yo </a:t>
            </a:r>
            <a:r>
              <a:rPr lang="es-BO" sz="4800" b="1" i="1" dirty="0">
                <a:solidFill>
                  <a:srgbClr val="FFFF00"/>
                </a:solidFill>
              </a:rPr>
              <a:t>quiero más de ti señor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 smtClean="0">
                <a:solidFill>
                  <a:srgbClr val="FFFF00"/>
                </a:solidFill>
              </a:rPr>
              <a:t>           </a:t>
            </a:r>
            <a:r>
              <a:rPr lang="es-BO" sz="4800" b="1" i="1" dirty="0" err="1" smtClean="0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…, </a:t>
            </a:r>
            <a:r>
              <a:rPr lang="es-BO" sz="4800" b="1" i="1" dirty="0" err="1">
                <a:solidFill>
                  <a:srgbClr val="FFFF00"/>
                </a:solidFill>
              </a:rPr>
              <a:t>ooo</a:t>
            </a:r>
            <a:r>
              <a:rPr lang="es-BO" sz="4800" b="1" i="1" dirty="0">
                <a:solidFill>
                  <a:srgbClr val="FFFF00"/>
                </a:solidFill>
              </a:rPr>
              <a:t>…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 smtClean="0">
                <a:solidFill>
                  <a:srgbClr val="FFFF00"/>
                </a:solidFill>
              </a:rPr>
              <a:t>  Yo </a:t>
            </a:r>
            <a:r>
              <a:rPr lang="es-BO" sz="4800" b="1" i="1" dirty="0">
                <a:solidFill>
                  <a:srgbClr val="FFFF00"/>
                </a:solidFill>
              </a:rPr>
              <a:t>quiero mas de </a:t>
            </a:r>
            <a:r>
              <a:rPr lang="es-BO" sz="4800" b="1" i="1" dirty="0" smtClean="0">
                <a:solidFill>
                  <a:srgbClr val="FFFF00"/>
                </a:solidFill>
              </a:rPr>
              <a:t>ti señor</a:t>
            </a:r>
            <a:r>
              <a:rPr lang="es-BO" sz="4800" b="1" i="1" dirty="0">
                <a:solidFill>
                  <a:srgbClr val="FFFF00"/>
                </a:solidFill>
              </a:rPr>
              <a:t>//</a:t>
            </a:r>
            <a:r>
              <a:rPr lang="es-BO" sz="4000" dirty="0">
                <a:solidFill>
                  <a:srgbClr val="FFFF00"/>
                </a:solidFill>
              </a:rPr>
              <a:t> </a:t>
            </a:r>
            <a:r>
              <a:rPr lang="es-BO" sz="4000" dirty="0" smtClean="0">
                <a:solidFill>
                  <a:srgbClr val="FFFF00"/>
                </a:solidFill>
              </a:rPr>
              <a:t/>
            </a:r>
            <a:br>
              <a:rPr lang="es-BO" sz="4000" dirty="0" smtClean="0">
                <a:solidFill>
                  <a:srgbClr val="FFFF00"/>
                </a:solidFill>
              </a:rPr>
            </a:br>
            <a:endParaRPr lang="es-BO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424936" cy="39933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BO" sz="4000" dirty="0" smtClean="0">
                <a:solidFill>
                  <a:srgbClr val="FFFF00"/>
                </a:solidFill>
              </a:rPr>
              <a:t>    </a:t>
            </a:r>
            <a:r>
              <a:rPr lang="es-BO" sz="4800" b="1" i="1" dirty="0" smtClean="0">
                <a:solidFill>
                  <a:srgbClr val="FFFF00"/>
                </a:solidFill>
              </a:rPr>
              <a:t>//</a:t>
            </a:r>
            <a:r>
              <a:rPr lang="es-BO" sz="4800" b="1" i="1" dirty="0">
                <a:solidFill>
                  <a:srgbClr val="FFFF00"/>
                </a:solidFill>
              </a:rPr>
              <a:t>Ven sobre mí como lluvia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Has las aguas subir en este lugar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Libera tu río sin medidas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Libera tus aguas agitar// </a:t>
            </a:r>
            <a:r>
              <a:rPr lang="es-BO" sz="4000" dirty="0" smtClean="0">
                <a:solidFill>
                  <a:srgbClr val="FFFF00"/>
                </a:solidFill>
              </a:rPr>
              <a:t/>
            </a:r>
            <a:br>
              <a:rPr lang="es-BO" sz="4000" dirty="0" smtClean="0">
                <a:solidFill>
                  <a:srgbClr val="FFFF00"/>
                </a:solidFill>
              </a:rPr>
            </a:br>
            <a:endParaRPr lang="es-BO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844824"/>
            <a:ext cx="7787208" cy="42813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BO" sz="5400" b="1" i="1" dirty="0">
                <a:solidFill>
                  <a:srgbClr val="FFFF00"/>
                </a:solidFill>
              </a:rPr>
              <a:t>//por </a:t>
            </a:r>
            <a:r>
              <a:rPr lang="es-BO" sz="5400" b="1" i="1" dirty="0" smtClean="0">
                <a:solidFill>
                  <a:srgbClr val="FFFF00"/>
                </a:solidFill>
              </a:rPr>
              <a:t>que </a:t>
            </a:r>
            <a:r>
              <a:rPr lang="es-BO" sz="5400" b="1" i="1" dirty="0">
                <a:solidFill>
                  <a:srgbClr val="FFFF00"/>
                </a:solidFill>
              </a:rPr>
              <a:t>quiero nadar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r>
              <a:rPr lang="es-BO" sz="5400" b="1" i="1" dirty="0">
                <a:solidFill>
                  <a:srgbClr val="FFFF00"/>
                </a:solidFill>
              </a:rPr>
              <a:t>Quiero nadar en tu río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r>
              <a:rPr lang="es-BO" sz="5400" b="1" i="1" dirty="0">
                <a:solidFill>
                  <a:srgbClr val="FFFF00"/>
                </a:solidFill>
              </a:rPr>
              <a:t>Quiero beber, quiero beber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r>
              <a:rPr lang="es-BO" sz="5400" b="1" i="1" dirty="0">
                <a:solidFill>
                  <a:srgbClr val="FFFF00"/>
                </a:solidFill>
              </a:rPr>
              <a:t>De tus aguas// </a:t>
            </a:r>
            <a:r>
              <a:rPr lang="es-BO" sz="5400" b="1" i="1" dirty="0" smtClean="0">
                <a:solidFill>
                  <a:srgbClr val="FFFF00"/>
                </a:solidFill>
              </a:rPr>
              <a:t/>
            </a:r>
            <a:br>
              <a:rPr lang="es-BO" sz="5400" b="1" i="1" dirty="0" smtClean="0">
                <a:solidFill>
                  <a:srgbClr val="FFFF00"/>
                </a:solidFill>
              </a:rPr>
            </a:br>
            <a:endParaRPr lang="es-BO" sz="44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916832"/>
            <a:ext cx="807524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BO" sz="4000" dirty="0" smtClean="0">
                <a:solidFill>
                  <a:srgbClr val="FFFF00"/>
                </a:solidFill>
              </a:rPr>
              <a:t>   </a:t>
            </a:r>
            <a:r>
              <a:rPr lang="es-BO" sz="4800" b="1" i="1" dirty="0" smtClean="0">
                <a:solidFill>
                  <a:srgbClr val="FFFF00"/>
                </a:solidFill>
              </a:rPr>
              <a:t>Existen </a:t>
            </a:r>
            <a:r>
              <a:rPr lang="es-BO" sz="4800" b="1" i="1" dirty="0">
                <a:solidFill>
                  <a:srgbClr val="FFFF00"/>
                </a:solidFill>
              </a:rPr>
              <a:t>aguas a los tobillos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Existen aguas a las rodillas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Existen aguas a los lomos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Pero hay aguas profundas </a:t>
            </a:r>
            <a:r>
              <a:rPr lang="es-BO" sz="4800" b="1" i="1" dirty="0" smtClean="0">
                <a:solidFill>
                  <a:srgbClr val="FFFF00"/>
                </a:solidFill>
              </a:rPr>
              <a:t/>
            </a:r>
            <a:br>
              <a:rPr lang="es-BO" sz="4800" b="1" i="1" dirty="0" smtClean="0">
                <a:solidFill>
                  <a:srgbClr val="FFFF00"/>
                </a:solidFill>
              </a:rPr>
            </a:br>
            <a:r>
              <a:rPr lang="es-BO" sz="4800" b="1" i="1" dirty="0">
                <a:solidFill>
                  <a:srgbClr val="FFFF00"/>
                </a:solidFill>
              </a:rPr>
              <a:t>Yo </a:t>
            </a:r>
            <a:r>
              <a:rPr lang="es-BO" sz="4800" b="1" i="1" dirty="0" smtClean="0">
                <a:solidFill>
                  <a:srgbClr val="FFFF00"/>
                </a:solidFill>
              </a:rPr>
              <a:t>se…</a:t>
            </a:r>
            <a:endParaRPr lang="es-BO" sz="48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Presentación en pantalla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AGUAS PROFUNDAS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AGUAS PROFUNDAS</dc:title>
  <dc:creator>Jose E.</dc:creator>
  <cp:lastModifiedBy>Victor</cp:lastModifiedBy>
  <cp:revision>3</cp:revision>
  <dcterms:created xsi:type="dcterms:W3CDTF">2012-07-21T14:36:15Z</dcterms:created>
  <dcterms:modified xsi:type="dcterms:W3CDTF">2014-12-06T23:27:49Z</dcterms:modified>
</cp:coreProperties>
</file>