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5"/>
  </p:notesMasterIdLst>
  <p:sldIdLst>
    <p:sldId id="261" r:id="rId2"/>
    <p:sldId id="262" r:id="rId3"/>
    <p:sldId id="266" r:id="rId4"/>
    <p:sldId id="263" r:id="rId5"/>
    <p:sldId id="264" r:id="rId6"/>
    <p:sldId id="265" r:id="rId7"/>
    <p:sldId id="267" r:id="rId8"/>
    <p:sldId id="268" r:id="rId9"/>
    <p:sldId id="269" r:id="rId10"/>
    <p:sldId id="270" r:id="rId11"/>
    <p:sldId id="271" r:id="rId12"/>
    <p:sldId id="272" r:id="rId13"/>
    <p:sldId id="273" r:id="rId14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  <a:srgbClr val="FDFD3D"/>
    <a:srgbClr val="FF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22" autoAdjust="0"/>
    <p:restoredTop sz="86410" autoAdjust="0"/>
  </p:normalViewPr>
  <p:slideViewPr>
    <p:cSldViewPr>
      <p:cViewPr>
        <p:scale>
          <a:sx n="40" d="100"/>
          <a:sy n="40" d="100"/>
        </p:scale>
        <p:origin x="-270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56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737CAB61-D6E7-4AEB-BBB1-4E074485027A}" type="datetimeFigureOut">
              <a:rPr lang="es-ES"/>
              <a:pPr>
                <a:defRPr/>
              </a:pPr>
              <a:t>12/09/2011</a:t>
            </a:fld>
            <a:endParaRPr lang="es-E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62998AC-4FB0-4B42-BC63-E0A71BBC47B2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rgbClr val="FF0000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A53B2-D383-488D-8A61-637303CD9450}" type="datetime1">
              <a:rPr lang="es-ES"/>
              <a:pPr>
                <a:defRPr/>
              </a:pPr>
              <a:t>12/09/2011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A24DFD-EBE2-4DE7-A6C7-2F35B704A178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9200" y="5661025"/>
            <a:ext cx="4341813" cy="504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F73AA-2AD3-49D7-AA18-E6CB5B3694A0}" type="datetime1">
              <a:rPr lang="es-ES"/>
              <a:pPr>
                <a:defRPr/>
              </a:pPr>
              <a:t>12/09/2011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71986-DBEB-4078-884F-B73A870D75F2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BCB1CE-807D-4DDD-AF14-33F33A7AD0F6}" type="datetime1">
              <a:rPr lang="es-ES"/>
              <a:pPr>
                <a:defRPr/>
              </a:pPr>
              <a:t>12/09/2011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A2D6D3-4BE4-4B04-8B83-5F4955142C37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hlink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8575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3759200" y="5661025"/>
            <a:ext cx="4341813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B117649-263A-4DA5-B50C-3F4DD350D495}" type="datetime1">
              <a:rPr lang="es-ES"/>
              <a:pPr>
                <a:defRPr/>
              </a:pPr>
              <a:t>12/09/2011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5940425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2000">
                <a:solidFill>
                  <a:srgbClr val="FDFD3D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875A3107-A834-450D-8E1E-620806CA0454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2" r:id="rId2"/>
    <p:sldLayoutId id="2147483651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66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r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CC3300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166194-5824-48DD-A08D-C775FDBAAD71}" type="slidenum">
              <a:rPr lang="es-ES"/>
              <a:pPr>
                <a:defRPr/>
              </a:pPr>
              <a:t>1</a:t>
            </a:fld>
            <a:endParaRPr lang="es-ES" dirty="0"/>
          </a:p>
        </p:txBody>
      </p:sp>
      <p:sp>
        <p:nvSpPr>
          <p:cNvPr id="6145" name="5 Marcador de número de diapositiva"/>
          <p:cNvSpPr txBox="1">
            <a:spLocks noGrp="1"/>
          </p:cNvSpPr>
          <p:nvPr/>
        </p:nvSpPr>
        <p:spPr bwMode="auto">
          <a:xfrm>
            <a:off x="5940425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600FB44A-FA66-42E9-87EB-D0B54F336206}" type="slidenum">
              <a:rPr lang="es-ES" sz="2000">
                <a:solidFill>
                  <a:srgbClr val="FDFD3D"/>
                </a:solidFill>
                <a:latin typeface="Calibri" pitchFamily="34" charset="0"/>
              </a:rPr>
              <a:pPr algn="r"/>
              <a:t>1</a:t>
            </a:fld>
            <a:endParaRPr lang="es-ES" sz="2000">
              <a:solidFill>
                <a:srgbClr val="FDFD3D"/>
              </a:solidFill>
              <a:latin typeface="Calibri" pitchFamily="34" charset="0"/>
            </a:endParaRPr>
          </a:p>
        </p:txBody>
      </p:sp>
      <p:sp>
        <p:nvSpPr>
          <p:cNvPr id="6146" name="5 Marcador de número de diapositiva"/>
          <p:cNvSpPr txBox="1">
            <a:spLocks noGrp="1"/>
          </p:cNvSpPr>
          <p:nvPr/>
        </p:nvSpPr>
        <p:spPr bwMode="auto">
          <a:xfrm>
            <a:off x="5940425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B8DC1819-63D2-4212-970E-D05E204DC6DD}" type="slidenum">
              <a:rPr lang="es-ES" sz="2000">
                <a:solidFill>
                  <a:srgbClr val="FDFD3D"/>
                </a:solidFill>
                <a:latin typeface="Calibri" pitchFamily="34" charset="0"/>
              </a:rPr>
              <a:pPr algn="r"/>
              <a:t>1</a:t>
            </a:fld>
            <a:endParaRPr lang="es-ES" sz="2000">
              <a:solidFill>
                <a:srgbClr val="FDFD3D"/>
              </a:solidFill>
              <a:latin typeface="Calibri" pitchFamily="34" charset="0"/>
            </a:endParaRPr>
          </a:p>
        </p:txBody>
      </p:sp>
      <p:sp>
        <p:nvSpPr>
          <p:cNvPr id="6147" name="5 Marcador de número de diapositiva"/>
          <p:cNvSpPr txBox="1">
            <a:spLocks noGrp="1"/>
          </p:cNvSpPr>
          <p:nvPr/>
        </p:nvSpPr>
        <p:spPr bwMode="auto">
          <a:xfrm>
            <a:off x="5940425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FCA74AEA-DD86-47F5-B028-DC40EE75CF9D}" type="slidenum">
              <a:rPr lang="es-ES" sz="2000">
                <a:solidFill>
                  <a:srgbClr val="FDFD3D"/>
                </a:solidFill>
                <a:latin typeface="Calibri" pitchFamily="34" charset="0"/>
              </a:rPr>
              <a:pPr algn="r"/>
              <a:t>1</a:t>
            </a:fld>
            <a:endParaRPr lang="es-ES" sz="2000">
              <a:solidFill>
                <a:srgbClr val="FDFD3D"/>
              </a:solidFill>
              <a:latin typeface="Calibri" pitchFamily="34" charset="0"/>
            </a:endParaRPr>
          </a:p>
        </p:txBody>
      </p:sp>
      <p:sp>
        <p:nvSpPr>
          <p:cNvPr id="6148" name="5 Marcador de número de diapositiva"/>
          <p:cNvSpPr txBox="1">
            <a:spLocks noGrp="1"/>
          </p:cNvSpPr>
          <p:nvPr/>
        </p:nvSpPr>
        <p:spPr bwMode="auto">
          <a:xfrm>
            <a:off x="5940425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1DADC51C-5346-4869-93B4-747C47DE6F57}" type="slidenum">
              <a:rPr lang="es-ES" sz="2000">
                <a:solidFill>
                  <a:srgbClr val="FDFD3D"/>
                </a:solidFill>
                <a:latin typeface="Calibri" pitchFamily="34" charset="0"/>
              </a:rPr>
              <a:pPr algn="r"/>
              <a:t>1</a:t>
            </a:fld>
            <a:endParaRPr lang="es-ES" sz="2000">
              <a:solidFill>
                <a:srgbClr val="FDFD3D"/>
              </a:solidFill>
              <a:latin typeface="Calibri" pitchFamily="34" charset="0"/>
            </a:endParaRPr>
          </a:p>
        </p:txBody>
      </p:sp>
      <p:sp>
        <p:nvSpPr>
          <p:cNvPr id="6149" name="Rectangle 2"/>
          <p:cNvSpPr>
            <a:spLocks noGrp="1"/>
          </p:cNvSpPr>
          <p:nvPr>
            <p:ph type="title"/>
          </p:nvPr>
        </p:nvSpPr>
        <p:spPr>
          <a:xfrm>
            <a:off x="457200" y="2603500"/>
            <a:ext cx="8229600" cy="1651000"/>
          </a:xfrm>
        </p:spPr>
        <p:txBody>
          <a:bodyPr/>
          <a:lstStyle/>
          <a:p>
            <a:pPr eaLnBrk="1" hangingPunct="1"/>
            <a:r>
              <a:rPr lang="es-ES" sz="4800" b="1" i="1" u="sng" smtClean="0">
                <a:solidFill>
                  <a:srgbClr val="FDFD3D"/>
                </a:solidFill>
                <a:latin typeface="Century Schoolbook" pitchFamily="18" charset="0"/>
              </a:rPr>
              <a:t>ALZAOS PUERTAS</a:t>
            </a:r>
          </a:p>
        </p:txBody>
      </p:sp>
      <p:sp>
        <p:nvSpPr>
          <p:cNvPr id="615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s-ES" smtClean="0"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84809D-4C78-4ADC-94B1-3DA2BF3B15DB}" type="slidenum">
              <a:rPr lang="es-ES"/>
              <a:pPr>
                <a:defRPr/>
              </a:pPr>
              <a:t>10</a:t>
            </a:fld>
            <a:endParaRPr lang="es-ES" dirty="0"/>
          </a:p>
        </p:txBody>
      </p:sp>
      <p:sp>
        <p:nvSpPr>
          <p:cNvPr id="512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3600" b="1" smtClean="0"/>
              <a:t>EL PODEROSO EN BATALLA,</a:t>
            </a:r>
            <a:br>
              <a:rPr lang="es-ES" sz="3600" b="1" smtClean="0"/>
            </a:br>
            <a:r>
              <a:rPr lang="es-ES" sz="3600" b="1" smtClean="0"/>
              <a:t/>
            </a:r>
            <a:br>
              <a:rPr lang="es-ES" sz="3600" b="1" smtClean="0"/>
            </a:br>
            <a:r>
              <a:rPr lang="es-ES" sz="3600" b="1" smtClean="0"/>
              <a:t>FUERTE, MAJESTUOSO Y VALIENTE.</a:t>
            </a:r>
          </a:p>
        </p:txBody>
      </p:sp>
      <p:sp>
        <p:nvSpPr>
          <p:cNvPr id="5120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sz="2400" b="1" smtClean="0">
                <a:solidFill>
                  <a:schemeClr val="tx1"/>
                </a:solidFill>
              </a:rPr>
              <a:t>Victorioso vive y Reina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83F622-FC30-4736-8206-7D499CF0C8E2}" type="slidenum">
              <a:rPr lang="es-ES"/>
              <a:pPr>
                <a:defRPr/>
              </a:pPr>
              <a:t>11</a:t>
            </a:fld>
            <a:endParaRPr lang="es-ES" dirty="0"/>
          </a:p>
        </p:txBody>
      </p:sp>
      <p:sp>
        <p:nvSpPr>
          <p:cNvPr id="5222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3600" b="1" smtClean="0"/>
              <a:t>VICTORIOSO VIVE Y REINA,</a:t>
            </a:r>
            <a:br>
              <a:rPr lang="es-ES" sz="3600" b="1" smtClean="0"/>
            </a:br>
            <a:r>
              <a:rPr lang="es-ES" sz="3600" b="1" smtClean="0"/>
              <a:t/>
            </a:r>
            <a:br>
              <a:rPr lang="es-ES" sz="3600" b="1" smtClean="0"/>
            </a:br>
            <a:r>
              <a:rPr lang="es-ES" sz="3600" b="1" smtClean="0"/>
              <a:t>JESUCRISTO ES EL REY.</a:t>
            </a:r>
            <a:r>
              <a:rPr lang="es-ES" sz="3600" smtClean="0"/>
              <a:t> </a:t>
            </a:r>
          </a:p>
        </p:txBody>
      </p:sp>
      <p:sp>
        <p:nvSpPr>
          <p:cNvPr id="5222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sz="2400" smtClean="0">
                <a:solidFill>
                  <a:schemeClr val="tx1"/>
                </a:solidFill>
              </a:rPr>
              <a:t>El Poderoso en batalla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E376FC-4EFB-46A8-A36B-191C70F692EB}" type="slidenum">
              <a:rPr lang="es-ES"/>
              <a:pPr>
                <a:defRPr/>
              </a:pPr>
              <a:t>12</a:t>
            </a:fld>
            <a:endParaRPr lang="es-ES" dirty="0"/>
          </a:p>
        </p:txBody>
      </p:sp>
      <p:sp>
        <p:nvSpPr>
          <p:cNvPr id="5325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3600" b="1" smtClean="0"/>
              <a:t>EL PODEROSO EN BATALLA,</a:t>
            </a:r>
            <a:br>
              <a:rPr lang="es-ES" sz="3600" b="1" smtClean="0"/>
            </a:br>
            <a:r>
              <a:rPr lang="es-ES" sz="3600" b="1" smtClean="0"/>
              <a:t/>
            </a:r>
            <a:br>
              <a:rPr lang="es-ES" sz="3600" b="1" smtClean="0"/>
            </a:br>
            <a:r>
              <a:rPr lang="es-ES" sz="3600" b="1" smtClean="0"/>
              <a:t>FUERTE, MAJESTUOSO Y VALIENTE.</a:t>
            </a:r>
          </a:p>
        </p:txBody>
      </p:sp>
      <p:sp>
        <p:nvSpPr>
          <p:cNvPr id="5325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sz="2400" b="1" smtClean="0">
                <a:solidFill>
                  <a:schemeClr val="tx1"/>
                </a:solidFill>
              </a:rPr>
              <a:t>Victorioso vive y Reina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A7216B-CB49-418C-8E63-A8B4EB43A182}" type="slidenum">
              <a:rPr lang="es-ES"/>
              <a:pPr>
                <a:defRPr/>
              </a:pPr>
              <a:t>13</a:t>
            </a:fld>
            <a:endParaRPr lang="es-ES" dirty="0"/>
          </a:p>
        </p:txBody>
      </p:sp>
      <p:sp>
        <p:nvSpPr>
          <p:cNvPr id="542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3600" b="1" smtClean="0"/>
              <a:t>VICTORIOSO VIVE Y REINA,</a:t>
            </a:r>
            <a:br>
              <a:rPr lang="es-ES" sz="3600" b="1" smtClean="0"/>
            </a:br>
            <a:r>
              <a:rPr lang="es-ES" sz="3600" b="1" smtClean="0"/>
              <a:t/>
            </a:r>
            <a:br>
              <a:rPr lang="es-ES" sz="3600" b="1" smtClean="0"/>
            </a:br>
            <a:r>
              <a:rPr lang="es-ES" sz="3600" b="1" smtClean="0"/>
              <a:t>JESUCRISTO ES EL REY.</a:t>
            </a:r>
            <a:r>
              <a:rPr lang="es-ES" sz="3600" smtClean="0"/>
              <a:t> </a:t>
            </a:r>
          </a:p>
        </p:txBody>
      </p:sp>
      <p:sp>
        <p:nvSpPr>
          <p:cNvPr id="5427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sz="2400" smtClean="0">
                <a:solidFill>
                  <a:schemeClr val="tx1"/>
                </a:solidFill>
              </a:rPr>
              <a:t>FIN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B85129-0779-4D6C-8063-A9F2A8408F6F}" type="slidenum">
              <a:rPr lang="es-ES"/>
              <a:pPr>
                <a:defRPr/>
              </a:pPr>
              <a:t>2</a:t>
            </a:fld>
            <a:endParaRPr lang="es-ES" dirty="0"/>
          </a:p>
        </p:txBody>
      </p:sp>
      <p:sp>
        <p:nvSpPr>
          <p:cNvPr id="174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3600" b="1" smtClean="0"/>
              <a:t>ALZAOS PUERTAS ETERNAS,</a:t>
            </a:r>
            <a:br>
              <a:rPr lang="es-ES" sz="3600" b="1" smtClean="0"/>
            </a:br>
            <a:r>
              <a:rPr lang="es-ES" sz="3600" b="1" smtClean="0"/>
              <a:t/>
            </a:r>
            <a:br>
              <a:rPr lang="es-ES" sz="3600" b="1" smtClean="0"/>
            </a:br>
            <a:r>
              <a:rPr lang="es-ES" sz="3600" b="1" smtClean="0"/>
              <a:t>CORONAD AL REY DE GLORIA</a:t>
            </a:r>
          </a:p>
        </p:txBody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sz="2400" b="1" smtClean="0">
                <a:solidFill>
                  <a:schemeClr val="tx1"/>
                </a:solidFill>
              </a:rPr>
              <a:t>Alzad todos vuestras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EE1F11-A095-4CDF-9E35-0CB3AF26FA7F}" type="slidenum">
              <a:rPr lang="es-ES"/>
              <a:pPr>
                <a:defRPr/>
              </a:pPr>
              <a:t>3</a:t>
            </a:fld>
            <a:endParaRPr lang="es-ES" dirty="0"/>
          </a:p>
        </p:txBody>
      </p:sp>
      <p:sp>
        <p:nvSpPr>
          <p:cNvPr id="419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3600" b="1" smtClean="0"/>
              <a:t>ALZAD TODOS VUESTRAS CABEZAS,</a:t>
            </a:r>
            <a:br>
              <a:rPr lang="es-ES" sz="3600" b="1" smtClean="0"/>
            </a:br>
            <a:r>
              <a:rPr lang="es-ES" sz="3600" b="1" smtClean="0"/>
              <a:t/>
            </a:r>
            <a:br>
              <a:rPr lang="es-ES" sz="3600" b="1" smtClean="0"/>
            </a:br>
            <a:r>
              <a:rPr lang="es-ES" sz="3600" b="1" smtClean="0"/>
              <a:t>EXALTAD AL REY DE GLORIA.</a:t>
            </a:r>
          </a:p>
        </p:txBody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sz="2400" b="1" smtClean="0">
                <a:solidFill>
                  <a:schemeClr val="tx1"/>
                </a:solidFill>
              </a:rPr>
              <a:t>Quien es ese Rey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9552FF-2612-44FD-8152-54A9AC293E26}" type="slidenum">
              <a:rPr lang="es-ES"/>
              <a:pPr>
                <a:defRPr/>
              </a:pPr>
              <a:t>4</a:t>
            </a:fld>
            <a:endParaRPr lang="es-ES" dirty="0"/>
          </a:p>
        </p:txBody>
      </p:sp>
      <p:sp>
        <p:nvSpPr>
          <p:cNvPr id="368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3600" b="1" smtClean="0"/>
              <a:t>QUIÉN ES ESE REY,</a:t>
            </a:r>
            <a:br>
              <a:rPr lang="es-ES" sz="3600" b="1" smtClean="0"/>
            </a:br>
            <a:r>
              <a:rPr lang="es-ES" sz="3600" b="1" smtClean="0"/>
              <a:t/>
            </a:r>
            <a:br>
              <a:rPr lang="es-ES" sz="3600" b="1" smtClean="0"/>
            </a:br>
            <a:r>
              <a:rPr lang="es-ES" sz="3600" b="1" smtClean="0"/>
              <a:t>QUIÉN ES ESE REY.</a:t>
            </a:r>
          </a:p>
        </p:txBody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sz="2400" b="1" smtClean="0">
                <a:solidFill>
                  <a:schemeClr val="tx1"/>
                </a:solidFill>
              </a:rPr>
              <a:t>El Poderoso en batalla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D97D8F-70C6-47C7-B5E4-E29CA2B44A8F}" type="slidenum">
              <a:rPr lang="es-ES"/>
              <a:pPr>
                <a:defRPr/>
              </a:pPr>
              <a:t>5</a:t>
            </a:fld>
            <a:endParaRPr lang="es-ES" dirty="0"/>
          </a:p>
        </p:txBody>
      </p:sp>
      <p:sp>
        <p:nvSpPr>
          <p:cNvPr id="378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3600" b="1" smtClean="0"/>
              <a:t>EL PODEROSO EN BATALLA,</a:t>
            </a:r>
            <a:br>
              <a:rPr lang="es-ES" sz="3600" b="1" smtClean="0"/>
            </a:br>
            <a:r>
              <a:rPr lang="es-ES" sz="3600" b="1" smtClean="0"/>
              <a:t/>
            </a:r>
            <a:br>
              <a:rPr lang="es-ES" sz="3600" b="1" smtClean="0"/>
            </a:br>
            <a:r>
              <a:rPr lang="es-ES" sz="3600" b="1" smtClean="0"/>
              <a:t>FUERTE, MAJESTUOSO Y VALIENTE.</a:t>
            </a:r>
          </a:p>
        </p:txBody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sz="2400" b="1" smtClean="0">
                <a:solidFill>
                  <a:schemeClr val="tx1"/>
                </a:solidFill>
              </a:rPr>
              <a:t>Victorioso vive y Reina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1ACB1B-06E8-4B40-8574-BB9CBDA3D0D2}" type="slidenum">
              <a:rPr lang="es-ES"/>
              <a:pPr>
                <a:defRPr/>
              </a:pPr>
              <a:t>6</a:t>
            </a:fld>
            <a:endParaRPr lang="es-ES" dirty="0"/>
          </a:p>
        </p:txBody>
      </p:sp>
      <p:sp>
        <p:nvSpPr>
          <p:cNvPr id="409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3600" b="1" smtClean="0"/>
              <a:t>VICTORIOSO VIVE Y REINA,</a:t>
            </a:r>
            <a:br>
              <a:rPr lang="es-ES" sz="3600" b="1" smtClean="0"/>
            </a:br>
            <a:r>
              <a:rPr lang="es-ES" sz="3600" b="1" smtClean="0"/>
              <a:t/>
            </a:r>
            <a:br>
              <a:rPr lang="es-ES" sz="3600" b="1" smtClean="0"/>
            </a:br>
            <a:r>
              <a:rPr lang="es-ES" sz="3600" b="1" smtClean="0"/>
              <a:t>JESUCRISTO ES EL REY.</a:t>
            </a:r>
            <a:r>
              <a:rPr lang="es-ES" sz="3600" smtClean="0"/>
              <a:t> </a:t>
            </a:r>
          </a:p>
        </p:txBody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sz="2400" smtClean="0">
                <a:solidFill>
                  <a:schemeClr val="tx1"/>
                </a:solidFill>
              </a:rPr>
              <a:t>Alzaos Puertas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E0D811-1FAA-48EA-BB96-0A7D6BCF7B38}" type="slidenum">
              <a:rPr lang="es-ES"/>
              <a:pPr>
                <a:defRPr/>
              </a:pPr>
              <a:t>7</a:t>
            </a:fld>
            <a:endParaRPr lang="es-ES" dirty="0"/>
          </a:p>
        </p:txBody>
      </p:sp>
      <p:sp>
        <p:nvSpPr>
          <p:cNvPr id="481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3600" b="1" smtClean="0"/>
              <a:t>ALZAOS PUERTAS ETERNAS,</a:t>
            </a:r>
            <a:br>
              <a:rPr lang="es-ES" sz="3600" b="1" smtClean="0"/>
            </a:br>
            <a:r>
              <a:rPr lang="es-ES" sz="3600" b="1" smtClean="0"/>
              <a:t/>
            </a:r>
            <a:br>
              <a:rPr lang="es-ES" sz="3600" b="1" smtClean="0"/>
            </a:br>
            <a:r>
              <a:rPr lang="es-ES" sz="3600" b="1" smtClean="0"/>
              <a:t>CORONAD AL REY DE GLORIA</a:t>
            </a:r>
          </a:p>
        </p:txBody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sz="2400" b="1" smtClean="0">
                <a:solidFill>
                  <a:schemeClr val="tx1"/>
                </a:solidFill>
              </a:rPr>
              <a:t>Alzad todos vuestras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7A48BF-D61C-43C6-8DF6-972892147A45}" type="slidenum">
              <a:rPr lang="es-ES"/>
              <a:pPr>
                <a:defRPr/>
              </a:pPr>
              <a:t>8</a:t>
            </a:fld>
            <a:endParaRPr lang="es-ES" dirty="0"/>
          </a:p>
        </p:txBody>
      </p:sp>
      <p:sp>
        <p:nvSpPr>
          <p:cNvPr id="491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3600" b="1" smtClean="0"/>
              <a:t>ALZAD TODOS VUESTRAS CABEZAS,</a:t>
            </a:r>
            <a:br>
              <a:rPr lang="es-ES" sz="3600" b="1" smtClean="0"/>
            </a:br>
            <a:r>
              <a:rPr lang="es-ES" sz="3600" b="1" smtClean="0"/>
              <a:t/>
            </a:r>
            <a:br>
              <a:rPr lang="es-ES" sz="3600" b="1" smtClean="0"/>
            </a:br>
            <a:r>
              <a:rPr lang="es-ES" sz="3600" b="1" smtClean="0"/>
              <a:t>EXALTAD AL REY DE GLORIA.</a:t>
            </a:r>
          </a:p>
        </p:txBody>
      </p:sp>
      <p:sp>
        <p:nvSpPr>
          <p:cNvPr id="4915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sz="2400" b="1" smtClean="0">
                <a:solidFill>
                  <a:schemeClr val="tx1"/>
                </a:solidFill>
              </a:rPr>
              <a:t>Quien es ese Rey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6ABA9B-6324-4F04-BDF0-971A2B3371B1}" type="slidenum">
              <a:rPr lang="es-ES"/>
              <a:pPr>
                <a:defRPr/>
              </a:pPr>
              <a:t>9</a:t>
            </a:fld>
            <a:endParaRPr lang="es-ES" dirty="0"/>
          </a:p>
        </p:txBody>
      </p:sp>
      <p:sp>
        <p:nvSpPr>
          <p:cNvPr id="501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3600" b="1" smtClean="0"/>
              <a:t>QUIÉN ES ESE REY,</a:t>
            </a:r>
            <a:br>
              <a:rPr lang="es-ES" sz="3600" b="1" smtClean="0"/>
            </a:br>
            <a:r>
              <a:rPr lang="es-ES" sz="3600" b="1" smtClean="0"/>
              <a:t/>
            </a:r>
            <a:br>
              <a:rPr lang="es-ES" sz="3600" b="1" smtClean="0"/>
            </a:br>
            <a:r>
              <a:rPr lang="es-ES" sz="3600" b="1" smtClean="0"/>
              <a:t>QUIÉN ES ESE REY.</a:t>
            </a:r>
          </a:p>
        </p:txBody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sz="2400" b="1" smtClean="0">
                <a:solidFill>
                  <a:schemeClr val="tx1"/>
                </a:solidFill>
              </a:rPr>
              <a:t>El Poderoso en batalla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a de 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</TotalTime>
  <Words>145</Words>
  <Application>Microsoft Office PowerPoint</Application>
  <PresentationFormat>On-screen Show (4:3)</PresentationFormat>
  <Paragraphs>29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Plantilla de diseño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Century Schoolbook</vt:lpstr>
      <vt:lpstr>Tema de Office</vt:lpstr>
      <vt:lpstr>ALZAOS PUERTAS</vt:lpstr>
      <vt:lpstr>ALZAOS PUERTAS ETERNAS,  CORONAD AL REY DE GLORIA</vt:lpstr>
      <vt:lpstr>ALZAD TODOS VUESTRAS CABEZAS,  EXALTAD AL REY DE GLORIA.</vt:lpstr>
      <vt:lpstr>QUIÉN ES ESE REY,  QUIÉN ES ESE REY.</vt:lpstr>
      <vt:lpstr>EL PODEROSO EN BATALLA,  FUERTE, MAJESTUOSO Y VALIENTE.</vt:lpstr>
      <vt:lpstr>VICTORIOSO VIVE Y REINA,  JESUCRISTO ES EL REY. </vt:lpstr>
      <vt:lpstr>ALZAOS PUERTAS ETERNAS,  CORONAD AL REY DE GLORIA</vt:lpstr>
      <vt:lpstr>ALZAD TODOS VUESTRAS CABEZAS,  EXALTAD AL REY DE GLORIA.</vt:lpstr>
      <vt:lpstr>QUIÉN ES ESE REY,  QUIÉN ES ESE REY.</vt:lpstr>
      <vt:lpstr>EL PODEROSO EN BATALLA,  FUERTE, MAJESTUOSO Y VALIENTE.</vt:lpstr>
      <vt:lpstr>VICTORIOSO VIVE Y REINA,  JESUCRISTO ES EL REY. </vt:lpstr>
      <vt:lpstr>EL PODEROSO EN BATALLA,  FUERTE, MAJESTUOSO Y VALIENTE.</vt:lpstr>
      <vt:lpstr>VICTORIOSO VIVE Y REINA,  JESUCRISTO ES EL REY. </vt:lpstr>
    </vt:vector>
  </TitlesOfParts>
  <Company>Nombre de la organizaci?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Alzaos puertas eternas, coronad al Rey de Gloria,</dc:title>
  <dc:creator>Nombre de usuario</dc:creator>
  <cp:lastModifiedBy>Gravetal Bolivia S.A.</cp:lastModifiedBy>
  <cp:revision>82</cp:revision>
  <dcterms:created xsi:type="dcterms:W3CDTF">2011-06-22T03:02:11Z</dcterms:created>
  <dcterms:modified xsi:type="dcterms:W3CDTF">2011-09-12T21:25:16Z</dcterms:modified>
</cp:coreProperties>
</file>