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261" r:id="rId2"/>
    <p:sldId id="262" r:id="rId3"/>
    <p:sldId id="275" r:id="rId4"/>
    <p:sldId id="268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DFD3D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2" autoAdjust="0"/>
    <p:restoredTop sz="86410" autoAdjust="0"/>
  </p:normalViewPr>
  <p:slideViewPr>
    <p:cSldViewPr>
      <p:cViewPr>
        <p:scale>
          <a:sx n="40" d="100"/>
          <a:sy n="40" d="100"/>
        </p:scale>
        <p:origin x="-67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7B35BA2-C467-44DC-AB8B-20E2A32D4775}" type="datetimeFigureOut">
              <a:rPr lang="es-ES"/>
              <a:pPr>
                <a:defRPr/>
              </a:pPr>
              <a:t>11/10/2011</a:t>
            </a:fld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1F9EBA8-8390-487D-8F6D-39E266041DF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4ECB-8766-4B5F-9B0B-56CEB3BB4DF8}" type="datetime1">
              <a:rPr lang="es-ES"/>
              <a:pPr>
                <a:defRPr/>
              </a:pPr>
              <a:t>11/10/2011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08832-9950-4A32-94F2-34516D334FF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15531-951C-40C0-BFF6-A1D0D4F6C412}" type="datetime1">
              <a:rPr lang="es-ES"/>
              <a:pPr>
                <a:defRPr/>
              </a:pPr>
              <a:t>11/10/2011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94EE-A6C5-482F-BAF7-176CF86289F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9097A-B958-4E4C-86CD-433157FEFC4F}" type="datetime1">
              <a:rPr lang="es-ES"/>
              <a:pPr>
                <a:defRPr/>
              </a:pPr>
              <a:t>11/10/2011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82EE0-49D2-4666-8E2E-676CE19BD51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9DB653-28B5-4283-BBC7-98CD781095ED}" type="datetime1">
              <a:rPr lang="es-ES"/>
              <a:pPr>
                <a:defRPr/>
              </a:pPr>
              <a:t>11/10/2011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DFD3D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28B72-18DA-4C13-B320-7F4766AC206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F5B603-446C-488A-BA17-8FDE68AB8418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CC90DB3-52E6-4094-AE46-B61AA423AAAF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7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5704CD0-B62F-489B-91BC-F1914653856F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8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A191B97-13FF-46FC-9E57-FD1879BF2AB6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9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17CF230-A3C4-4768-A8CE-F6BD6A00FA8D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50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0F5CC5-4C53-457E-9711-7F3239FF4770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51" name="Rectangle 2"/>
          <p:cNvSpPr>
            <a:spLocks noGrp="1"/>
          </p:cNvSpPr>
          <p:nvPr>
            <p:ph type="title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4800" b="1" i="1" u="sng" smtClean="0">
                <a:solidFill>
                  <a:srgbClr val="FDFD3D"/>
                </a:solidFill>
                <a:latin typeface="Century Schoolbook" pitchFamily="18" charset="0"/>
              </a:rPr>
              <a:t>ALGO ESTA CAYENDO</a:t>
            </a:r>
          </a:p>
        </p:txBody>
      </p:sp>
      <p:sp>
        <p:nvSpPr>
          <p:cNvPr id="615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mtClean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ESTA CAYENDO</a:t>
            </a:r>
            <a:br>
              <a:rPr lang="es-ES" sz="3600" b="1" smtClean="0"/>
            </a:br>
            <a:r>
              <a:rPr lang="es-ES" sz="3600" b="1" smtClean="0"/>
              <a:t>SU GLORIA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SANANDO HERIDAS</a:t>
            </a:r>
            <a:br>
              <a:rPr lang="es-ES" sz="3600" b="1" smtClean="0"/>
            </a:br>
            <a:r>
              <a:rPr lang="es-ES" sz="3600" b="1" smtClean="0"/>
              <a:t>LEVANTANDO AL CAIDO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SU GLORIA ESTA AQUI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Esta cayendo…</a:t>
            </a:r>
            <a:endParaRPr lang="es-ES" b="1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ESTA CAYENDO</a:t>
            </a:r>
            <a:br>
              <a:rPr lang="es-ES" sz="3600" b="1" smtClean="0"/>
            </a:br>
            <a:r>
              <a:rPr lang="es-ES" sz="3600" b="1" smtClean="0"/>
              <a:t>SU GLORIA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SANANDO HERIDAS</a:t>
            </a:r>
            <a:br>
              <a:rPr lang="es-ES" sz="3600" b="1" smtClean="0"/>
            </a:br>
            <a:r>
              <a:rPr lang="es-ES" sz="3600" b="1" smtClean="0"/>
              <a:t>LEVANTANDO AL CAIDO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SU GLORIA ESTA AQUÍ</a:t>
            </a:r>
            <a:br>
              <a:rPr lang="es-ES" sz="3600" b="1" smtClean="0"/>
            </a:br>
            <a:r>
              <a:rPr lang="es-ES" sz="3600" b="1" smtClean="0"/>
              <a:t>SU GLORIA ESTA AQUÍ.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FIN …</a:t>
            </a:r>
            <a:endParaRPr lang="es-ES" b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9993B7-C398-48E3-8502-3C9D79AC29DF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8194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256B8DE-8C77-42C3-8BFB-DA326A17BE6A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2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57200" y="2349500"/>
            <a:ext cx="8229600" cy="1143000"/>
          </a:xfrm>
        </p:spPr>
        <p:txBody>
          <a:bodyPr/>
          <a:lstStyle/>
          <a:p>
            <a:pPr eaLnBrk="1" hangingPunct="1"/>
            <a:r>
              <a:rPr lang="es-ES" sz="3600" b="1" smtClean="0"/>
              <a:t>ALGO ESTA CAYENDO AQUÍ</a:t>
            </a:r>
            <a:br>
              <a:rPr lang="es-ES" sz="3600" b="1" smtClean="0"/>
            </a:br>
            <a:r>
              <a:rPr lang="es-ES" sz="3600" b="1" smtClean="0"/>
              <a:t>ES TAN FUERTE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MIS MANOS LEVANTARE</a:t>
            </a:r>
            <a:br>
              <a:rPr lang="es-ES" sz="3600" b="1" smtClean="0"/>
            </a:br>
            <a:r>
              <a:rPr lang="es-ES" sz="3600" b="1" smtClean="0"/>
              <a:t>Y SU GLORIA TOCARE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Algo está cayendo aquí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67C2535-6E52-498D-9897-53815CF6F9F6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3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10242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DBEA097-FDA7-4C0A-81D4-CAD3BD2B2C60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3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49500"/>
            <a:ext cx="8229600" cy="1143000"/>
          </a:xfrm>
        </p:spPr>
        <p:txBody>
          <a:bodyPr/>
          <a:lstStyle/>
          <a:p>
            <a:pPr eaLnBrk="1" hangingPunct="1"/>
            <a:r>
              <a:rPr lang="es-ES" sz="3600" b="1" smtClean="0"/>
              <a:t>ALGO ESTA CAYENDO AQUÍ</a:t>
            </a:r>
            <a:br>
              <a:rPr lang="es-ES" sz="3600" b="1" smtClean="0"/>
            </a:br>
            <a:r>
              <a:rPr lang="es-ES" sz="3600" b="1" smtClean="0"/>
              <a:t>ES TAN FUERTE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MIS MANOS LEVANTARE</a:t>
            </a:r>
            <a:br>
              <a:rPr lang="es-ES" sz="3600" b="1" smtClean="0"/>
            </a:br>
            <a:r>
              <a:rPr lang="es-ES" sz="3600" b="1" smtClean="0"/>
              <a:t>Y SU GLORIA TOCARE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Está cayendo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431800" y="2857500"/>
            <a:ext cx="8280400" cy="1143000"/>
          </a:xfrm>
        </p:spPr>
        <p:txBody>
          <a:bodyPr/>
          <a:lstStyle/>
          <a:p>
            <a:pPr eaLnBrk="1" hangingPunct="1"/>
            <a:r>
              <a:rPr lang="es-ES" sz="3600" b="1" smtClean="0"/>
              <a:t>ESTA CAYENDO</a:t>
            </a:r>
            <a:br>
              <a:rPr lang="es-ES" sz="3600" b="1" smtClean="0"/>
            </a:br>
            <a:r>
              <a:rPr lang="es-ES" sz="3600" b="1" smtClean="0"/>
              <a:t>SU GLORIA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SANANDO HERIDAS</a:t>
            </a:r>
            <a:br>
              <a:rPr lang="es-ES" sz="3600" b="1" smtClean="0"/>
            </a:br>
            <a:r>
              <a:rPr lang="es-ES" sz="3600" b="1" smtClean="0"/>
              <a:t>LEVANTANDO AL CAIDO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SU GLORIA ESTA AQUI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Esta cayendo…</a:t>
            </a:r>
            <a:endParaRPr lang="es-E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ESTA CAYENDO</a:t>
            </a:r>
            <a:br>
              <a:rPr lang="es-ES" sz="3600" b="1" smtClean="0"/>
            </a:br>
            <a:r>
              <a:rPr lang="es-ES" sz="3600" b="1" smtClean="0"/>
              <a:t>SU GLORIA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SANANDO HERIDAS</a:t>
            </a:r>
            <a:br>
              <a:rPr lang="es-ES" sz="3600" b="1" smtClean="0"/>
            </a:br>
            <a:r>
              <a:rPr lang="es-ES" sz="3600" b="1" smtClean="0"/>
              <a:t>LEVANTANDO AL CAIDO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SU GLORIA ESTA AQUI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Algo está cayendo aquí …</a:t>
            </a:r>
            <a:endParaRPr lang="es-E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BC4D50-E105-46D7-99F3-91D7D6068918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6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16386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C3DB5E7-60CC-4EDF-AD5C-DCB464CC74B2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6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49500"/>
            <a:ext cx="8229600" cy="1143000"/>
          </a:xfrm>
        </p:spPr>
        <p:txBody>
          <a:bodyPr/>
          <a:lstStyle/>
          <a:p>
            <a:pPr eaLnBrk="1" hangingPunct="1"/>
            <a:r>
              <a:rPr lang="es-ES" sz="3600" b="1" smtClean="0"/>
              <a:t>ALGO ESTA CAYENDO AQUÍ</a:t>
            </a:r>
            <a:br>
              <a:rPr lang="es-ES" sz="3600" b="1" smtClean="0"/>
            </a:br>
            <a:r>
              <a:rPr lang="es-ES" sz="3600" b="1" smtClean="0"/>
              <a:t>ES TAN FUERTE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MIS MANOS LEVANTARE</a:t>
            </a:r>
            <a:br>
              <a:rPr lang="es-ES" sz="3600" b="1" smtClean="0"/>
            </a:br>
            <a:r>
              <a:rPr lang="es-ES" sz="3600" b="1" smtClean="0"/>
              <a:t>Y SU GLORIA TOCARE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Algo está cayendo aquí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A299CBB-551A-4A76-9C89-26B06099CD32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7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18434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778D9E2-3BA0-48CD-98E7-BDED5568D59C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7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49500"/>
            <a:ext cx="8229600" cy="1143000"/>
          </a:xfrm>
        </p:spPr>
        <p:txBody>
          <a:bodyPr/>
          <a:lstStyle/>
          <a:p>
            <a:pPr eaLnBrk="1" hangingPunct="1"/>
            <a:r>
              <a:rPr lang="es-ES" sz="3600" b="1" smtClean="0"/>
              <a:t>ALGO ESTA CAYENDO AQUÍ</a:t>
            </a:r>
            <a:br>
              <a:rPr lang="es-ES" sz="3600" b="1" smtClean="0"/>
            </a:br>
            <a:r>
              <a:rPr lang="es-ES" sz="3600" b="1" smtClean="0"/>
              <a:t>ES TAN FUERTE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MIS MANOS LEVANTARE</a:t>
            </a:r>
            <a:br>
              <a:rPr lang="es-ES" sz="3600" b="1" smtClean="0"/>
            </a:br>
            <a:r>
              <a:rPr lang="es-ES" sz="3600" b="1" smtClean="0"/>
              <a:t>Y SU GLORIA TOCARE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Está cayendo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ESTA CAYENDO</a:t>
            </a:r>
            <a:br>
              <a:rPr lang="es-ES" sz="3600" b="1" smtClean="0"/>
            </a:br>
            <a:r>
              <a:rPr lang="es-ES" sz="3600" b="1" smtClean="0"/>
              <a:t>SU GLORIA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SANANDO HERIDAS</a:t>
            </a:r>
            <a:br>
              <a:rPr lang="es-ES" sz="3600" b="1" smtClean="0"/>
            </a:br>
            <a:r>
              <a:rPr lang="es-ES" sz="3600" b="1" smtClean="0"/>
              <a:t>LEVANTANDO AL CAIDO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SU GLORIA ESTA AQUI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Esta cayendo…</a:t>
            </a:r>
            <a:endParaRPr lang="es-E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ESTA CAYENDO</a:t>
            </a:r>
            <a:br>
              <a:rPr lang="es-ES" sz="3600" b="1" smtClean="0"/>
            </a:br>
            <a:r>
              <a:rPr lang="es-ES" sz="3600" b="1" smtClean="0"/>
              <a:t>SU GLORIA SOBRE MI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SANANDO HERIDAS</a:t>
            </a:r>
            <a:br>
              <a:rPr lang="es-ES" sz="3600" b="1" smtClean="0"/>
            </a:br>
            <a:r>
              <a:rPr lang="es-ES" sz="3600" b="1" smtClean="0"/>
              <a:t>LEVANTANDO AL CAIDO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SU GLORIA ESTA AQUI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Está cayendo …</a:t>
            </a:r>
            <a:endParaRPr lang="es-E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a de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200</Words>
  <Application>Microsoft Office PowerPoint</Application>
  <PresentationFormat>On-screen Show (4:3)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Schoolbook</vt:lpstr>
      <vt:lpstr>Tema de Office</vt:lpstr>
      <vt:lpstr>ALGO ESTA CAYENDO</vt:lpstr>
      <vt:lpstr>ALGO ESTA CAYENDO AQUÍ ES TAN FUERTE SOBRE MI  MIS MANOS LEVANTARE Y SU GLORIA TOCARE</vt:lpstr>
      <vt:lpstr>ALGO ESTA CAYENDO AQUÍ ES TAN FUERTE SOBRE MI  MIS MANOS LEVANTARE Y SU GLORIA TOCARE</vt:lpstr>
      <vt:lpstr>ESTA CAYENDO SU GLORIA SOBRE MI  SANANDO HERIDAS LEVANTANDO AL CAIDO  SU GLORIA ESTA AQUI</vt:lpstr>
      <vt:lpstr>ESTA CAYENDO SU GLORIA SOBRE MI  SANANDO HERIDAS LEVANTANDO AL CAIDO  SU GLORIA ESTA AQUI</vt:lpstr>
      <vt:lpstr>ALGO ESTA CAYENDO AQUÍ ES TAN FUERTE SOBRE MI  MIS MANOS LEVANTARE Y SU GLORIA TOCARE</vt:lpstr>
      <vt:lpstr>ALGO ESTA CAYENDO AQUÍ ES TAN FUERTE SOBRE MI  MIS MANOS LEVANTARE Y SU GLORIA TOCARE</vt:lpstr>
      <vt:lpstr>ESTA CAYENDO SU GLORIA SOBRE MI  SANANDO HERIDAS LEVANTANDO AL CAIDO  SU GLORIA ESTA AQUI</vt:lpstr>
      <vt:lpstr>ESTA CAYENDO SU GLORIA SOBRE MI  SANANDO HERIDAS LEVANTANDO AL CAIDO  SU GLORIA ESTA AQUI</vt:lpstr>
      <vt:lpstr>ESTA CAYENDO SU GLORIA SOBRE MI  SANANDO HERIDAS LEVANTANDO AL CAIDO  SU GLORIA ESTA AQUI</vt:lpstr>
      <vt:lpstr>ESTA CAYENDO SU GLORIA SOBRE MI  SANANDO HERIDAS LEVANTANDO AL CAIDO  SU GLORIA ESTA AQUÍ SU GLORIA ESTA AQUÍ.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Gravetal Bolivia S.A.</cp:lastModifiedBy>
  <cp:revision>102</cp:revision>
  <dcterms:created xsi:type="dcterms:W3CDTF">2011-06-22T03:02:11Z</dcterms:created>
  <dcterms:modified xsi:type="dcterms:W3CDTF">2011-10-11T12:53:14Z</dcterms:modified>
</cp:coreProperties>
</file>