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71" r:id="rId3"/>
    <p:sldId id="262" r:id="rId4"/>
    <p:sldId id="268" r:id="rId5"/>
    <p:sldId id="263" r:id="rId6"/>
    <p:sldId id="269" r:id="rId7"/>
    <p:sldId id="264" r:id="rId8"/>
    <p:sldId id="270" r:id="rId9"/>
    <p:sldId id="266" r:id="rId10"/>
    <p:sldId id="272" r:id="rId11"/>
    <p:sldId id="273" r:id="rId12"/>
    <p:sldId id="274" r:id="rId13"/>
    <p:sldId id="275" r:id="rId14"/>
    <p:sldId id="277" r:id="rId15"/>
    <p:sldId id="278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DFD3D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9" autoAdjust="0"/>
    <p:restoredTop sz="86301" autoAdjust="0"/>
  </p:normalViewPr>
  <p:slideViewPr>
    <p:cSldViewPr>
      <p:cViewPr>
        <p:scale>
          <a:sx n="50" d="100"/>
          <a:sy n="50" d="100"/>
        </p:scale>
        <p:origin x="-1242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956C1D0-2232-406B-99EA-5DAE5B5C1148}" type="datetimeFigureOut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79E43E-C454-4EC0-AB33-172FF61AF36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37FF6-92CC-4BE3-B6F5-E5CAF9466B51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9955E-59DF-4E57-A495-8D1004FAD0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9A16C-BF27-48F6-BC83-850CC13EB0CA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E84AF-0FC3-42FF-8683-EEDD32828A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5B28C-189A-4D6D-86BD-3EDE741D41E0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9D52-BD68-4205-8358-1B27DABBBB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Font typeface="Wingdings" pitchFamily="2" charset="2"/>
              <a:buChar char="Ø"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buFont typeface="Wingdings" pitchFamily="2" charset="2"/>
              <a:buChar char="Ø"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buFont typeface="Wingdings" pitchFamily="2" charset="2"/>
              <a:buChar char="Ø"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buFont typeface="Wingdings" pitchFamily="2" charset="2"/>
              <a:buChar char="Ø"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AD03C-5F67-47DD-982D-D82B0C40663C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rgbClr val="FDFD3D"/>
                </a:solidFill>
              </a:defRPr>
            </a:lvl1pPr>
          </a:lstStyle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8E75B-0F97-44A4-89C5-4E49582F3B76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F25FE-A3E8-4F45-A7CF-6BD0F3C80C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196DD-7AB8-4800-896F-499E8A9DAE53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7A561-14E1-45B9-A5C7-4927A121BC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AECA8-59DD-4A14-A849-0334E757DDB8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2FB26-426C-4BCE-A651-9274C9AFE9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E9DE3-2522-4D78-88F8-C9B5E7BE4BCC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E06B-5101-4402-98B4-B04C6007D19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1BF65-10B9-4897-A832-345722C393CC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31266-5C00-430B-A0F4-B83B3621CD3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2589-F070-4C0F-A227-5CD96071CF42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99F18-2EB8-4CF0-9DCC-1898A6F133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49B5C-2742-43A5-808A-5D8BA47F8F3B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13EEE-8BDD-4B94-88A6-71E3267D8E4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8575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759200" y="5661025"/>
            <a:ext cx="434181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0B59BB-89C3-4EB0-89EB-3921330C4756}" type="datetime1">
              <a:rPr lang="es-ES"/>
              <a:pPr>
                <a:defRPr/>
              </a:pPr>
              <a:t>23/01/2012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59404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3300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F8EBFF9-BD81-4BED-A4DE-63370EA8EF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CC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8B769B-F561-4BF0-B35A-8AFD526B9A68}" type="slidenum">
              <a:rPr lang="es-ES" smtClean="0"/>
              <a:pPr/>
              <a:t>1</a:t>
            </a:fld>
            <a:endParaRPr lang="es-ES" dirty="0" smtClean="0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2322004" y="1936130"/>
            <a:ext cx="4499992" cy="298574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ES" sz="60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BORRACHO</a:t>
            </a:r>
            <a:br>
              <a:rPr lang="es-ES" sz="60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s-ES" sz="6000" b="0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</a:t>
            </a:r>
            <a:br>
              <a:rPr lang="es-ES" sz="6000" b="0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s-ES" sz="6000" b="0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CANTINERO</a:t>
            </a:r>
            <a:endParaRPr lang="es-ES" sz="6000" dirty="0" smtClean="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DESDE QUE OÍ EL EVANGELIO,</a:t>
            </a:r>
            <a:b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CRISTO CAMBIÓ MI DESTINO,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s-ES" sz="28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Hoy tengo…</a:t>
            </a:r>
            <a:endParaRPr lang="es-ES" sz="280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HOY TENGO DENTRO DE MI ALMA,</a:t>
            </a:r>
            <a:b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LA PAZ QUE NO ME DIO EL VICIO...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Y borracho y…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Y BORRACHO Y CANTINERO,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 CRISTO SE CONVIRTIERON, 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UNO CERRÓ LA TABERNA 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Y EL OTRO SE AHORRÓ EL DINERO,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Y ahora los dos…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Y AHORA LOS DOS SE DEDICAN,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SOLO A HABLAR, DEL EVANGELIO.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Y borracho</a:t>
            </a:r>
            <a:r>
              <a:rPr lang="es-ES" baseline="0" dirty="0" smtClean="0"/>
              <a:t> y cantinero 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Y BORRACHO Y CANTINERO,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 CRISTO SE CONVIRTIERON, 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UNO CERRÓ LA TABERNA 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Y EL OTRO SE AHORRÓ EL DINERO,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Y ahora los dos…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Y AHORA LOS DOS SE DEDICAN,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SOLO A HABLAR, DEL EVANGELIO.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FIN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8B769B-F561-4BF0-B35A-8AFD526B9A68}" type="slidenum">
              <a:rPr lang="es-ES" smtClean="0"/>
              <a:pPr/>
              <a:t>2</a:t>
            </a:fld>
            <a:endParaRPr lang="es-ES" dirty="0" smtClean="0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2603500"/>
            <a:ext cx="8229600" cy="1651000"/>
          </a:xfrm>
        </p:spPr>
        <p:txBody>
          <a:bodyPr/>
          <a:lstStyle/>
          <a:p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LLEGO EL BORRACHO BUSCANDO,</a:t>
            </a:r>
            <a:b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 SU AMIGO EL CANTINERO,</a:t>
            </a:r>
            <a:endParaRPr lang="es-ES" dirty="0" smtClean="0"/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Le dijo </a:t>
            </a:r>
            <a:r>
              <a:rPr lang="es-ES" dirty="0" smtClean="0"/>
              <a:t>abrí </a:t>
            </a:r>
            <a:r>
              <a:rPr lang="es-ES" dirty="0" smtClean="0"/>
              <a:t>la…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LE DIJO ABRÍ LA TABERNA,</a:t>
            </a:r>
            <a:b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QUIERO GASTAR MI DINERO,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Estoy de nuevo en…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ESTOY DE NUEVO EN MI PUEBLO,</a:t>
            </a:r>
            <a:b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QUIERO QUE CELEBREMOS.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 respondió</a:t>
            </a:r>
            <a:r>
              <a:rPr lang="es-ES" baseline="0" dirty="0" smtClean="0"/>
              <a:t> el…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LE CONTESTO EL CANTINERO,</a:t>
            </a:r>
            <a:b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AQUÍ YA NO VENDO VINO,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Desde</a:t>
            </a:r>
            <a:r>
              <a:rPr lang="es-ES" baseline="0" dirty="0" smtClean="0"/>
              <a:t> que oí…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DESDE QUE OÍ EL EVANGELIO</a:t>
            </a:r>
            <a:b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CRISTO CAMBIÓ MI DESTINO,</a:t>
            </a:r>
            <a:b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TE INVITO DEJES EL VICIO,</a:t>
            </a:r>
            <a:b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VENTE A LA IGLESIA CONMIGO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Y borracho y cantinero…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Y BORRACHO Y CANTINERO,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 CRISTO SE CONVIRTIERON, 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UNO CERRÓ LA TABERNA 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Y EL OTRO SE AHORRÓ EL DINERO,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Y ahora los dos…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Y AHORA LOS DOS SE DEDICAN,</a:t>
            </a:r>
            <a:b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1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SOLO A HABLAR, DEL EVANGELIO.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 platicó el Cantinero 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LE PLATICÓ EL CANTINERO, </a:t>
            </a:r>
            <a:b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s-ES" sz="4000" b="0" i="0" kern="12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AQUÍ YA NO VENDO VINO,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Desde que oí…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2418C-43FB-4CCB-972C-6EDECB227FDE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158</Words>
  <Application>Microsoft Office PowerPoint</Application>
  <PresentationFormat>Presentación en pantalla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BORRACHO Y CANTINERO</vt:lpstr>
      <vt:lpstr>LLEGO EL BORRACHO BUSCANDO, A SU AMIGO EL CANTINERO,</vt:lpstr>
      <vt:lpstr>LE DIJO ABRÍ LA TABERNA, QUIERO GASTAR MI DINERO,</vt:lpstr>
      <vt:lpstr>ESTOY DE NUEVO EN MI PUEBLO, QUIERO QUE CELEBREMOS.</vt:lpstr>
      <vt:lpstr>LE CONTESTO EL CANTINERO, AQUÍ YA NO VENDO VINO,</vt:lpstr>
      <vt:lpstr>DESDE QUE OÍ EL EVANGELIO CRISTO CAMBIÓ MI DESTINO, TE INVITO DEJES EL VICIO, VENTE A LA IGLESIA CONMIGO</vt:lpstr>
      <vt:lpstr>Y BORRACHO Y CANTINERO, A CRISTO SE CONVIRTIERON,  UNO CERRÓ LA TABERNA  Y EL OTRO SE AHORRÓ EL DINERO,</vt:lpstr>
      <vt:lpstr>Y AHORA LOS DOS SE DEDICAN, SOLO A HABLAR, DEL EVANGELIO.</vt:lpstr>
      <vt:lpstr>LE PLATICÓ EL CANTINERO,  AQUÍ YA NO VENDO VINO,</vt:lpstr>
      <vt:lpstr>DESDE QUE OÍ EL EVANGELIO, CRISTO CAMBIÓ MI DESTINO,</vt:lpstr>
      <vt:lpstr>HOY TENGO DENTRO DE MI ALMA, LA PAZ QUE NO ME DIO EL VICIO...</vt:lpstr>
      <vt:lpstr>Y BORRACHO Y CANTINERO, A CRISTO SE CONVIRTIERON,  UNO CERRÓ LA TABERNA  Y EL OTRO SE AHORRÓ EL DINERO,</vt:lpstr>
      <vt:lpstr>Y AHORA LOS DOS SE DEDICAN, SOLO A HABLAR, DEL EVANGELIO.</vt:lpstr>
      <vt:lpstr>Y BORRACHO Y CANTINERO, A CRISTO SE CONVIRTIERON,  UNO CERRÓ LA TABERNA  Y EL OTRO SE AHORRÓ EL DINERO,</vt:lpstr>
      <vt:lpstr>Y AHORA LOS DOS SE DEDICAN, SOLO A HABLAR, DEL EVANGELIO.</vt:lpstr>
    </vt:vector>
  </TitlesOfParts>
  <Company>Nombre de la organizaci?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Alzaos puertas eternas, coronad al Rey de Gloria,</dc:title>
  <dc:creator>Nombre de usuario</dc:creator>
  <cp:lastModifiedBy>Nombre de usuario</cp:lastModifiedBy>
  <cp:revision>17</cp:revision>
  <dcterms:created xsi:type="dcterms:W3CDTF">2011-06-22T03:02:11Z</dcterms:created>
  <dcterms:modified xsi:type="dcterms:W3CDTF">2012-01-23T22:38:16Z</dcterms:modified>
</cp:coreProperties>
</file>