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261" r:id="rId2"/>
    <p:sldId id="263" r:id="rId3"/>
    <p:sldId id="264" r:id="rId4"/>
    <p:sldId id="265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094"/>
    <a:srgbClr val="CCCC00"/>
    <a:srgbClr val="FDFD3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410" autoAdjust="0"/>
  </p:normalViewPr>
  <p:slideViewPr>
    <p:cSldViewPr>
      <p:cViewPr>
        <p:scale>
          <a:sx n="40" d="100"/>
          <a:sy n="40" d="100"/>
        </p:scale>
        <p:origin x="-1482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1B0E611-4424-41C2-A882-B5898095DA61}" type="datetimeFigureOut">
              <a:rPr lang="es-ES"/>
              <a:pPr>
                <a:defRPr/>
              </a:pPr>
              <a:t>15/11/2015</a:t>
            </a:fld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E2F7C19-80A2-4F94-9996-5EC46CE31E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511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EEAB-86B6-46CF-AFDD-686CC6B08022}" type="datetime1">
              <a:rPr lang="es-ES"/>
              <a:pPr>
                <a:defRPr/>
              </a:pPr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3C798-C525-409E-8DFB-02B59A1689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06CF-29C7-4C92-9E54-DB0F2CF1941A}" type="datetime1">
              <a:rPr lang="es-ES"/>
              <a:pPr>
                <a:defRPr/>
              </a:pPr>
              <a:t>15/11/2015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B259-F682-4799-AC15-C54D14B808D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04C01-E002-4194-8B3E-DB9436CF1757}" type="datetime1">
              <a:rPr lang="es-ES"/>
              <a:pPr>
                <a:defRPr/>
              </a:pPr>
              <a:t>15/11/2015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B9B11-DC3A-4B2D-8DF9-FDEFD12CE1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A7A565-13B6-4764-9A3D-6817BA8F9630}" type="datetime1">
              <a:rPr lang="es-ES"/>
              <a:pPr>
                <a:defRPr/>
              </a:pPr>
              <a:t>15/11/2015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DFD3D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A8A7373-BAF6-4E3F-8C62-F0BF143D14D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C58D07-DDB9-4CEE-A734-495723A971A1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22A6B0D-FC8E-4347-B588-97ABA50AB9FF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7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0F4962-D78F-44B3-8042-A232F7B87EA2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6000" b="1" i="1" u="sng" dirty="0" smtClean="0">
                <a:solidFill>
                  <a:srgbClr val="FDFD3D"/>
                </a:solidFill>
                <a:latin typeface="Century Schoolbook" pitchFamily="18" charset="0"/>
              </a:rPr>
              <a:t>CANTA AL SEÑOR</a:t>
            </a:r>
            <a:endParaRPr lang="es-ES" sz="6000" b="1" i="1" dirty="0" smtClean="0">
              <a:solidFill>
                <a:srgbClr val="FDFD3D"/>
              </a:solidFill>
              <a:latin typeface="Century Schoolbook" pitchFamily="18" charset="0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dirty="0" smtClean="0">
                <a:latin typeface="+mj-lt"/>
              </a:rPr>
              <a:t>Canta  al Señor…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/>
          <a:lstStyle/>
          <a:p>
            <a:r>
              <a:rPr lang="es-ES" sz="4400" b="1" kern="1200" dirty="0" smtClean="0">
                <a:solidFill>
                  <a:srgbClr val="FFFF00"/>
                </a:solidFill>
              </a:rPr>
              <a:t>MI CRISTO, MI REY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NADIE ES COMO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/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TODA MI VIDA,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QUIERO EXALTAR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/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LAS MARAVILLAS DE TU AMOR</a:t>
            </a:r>
            <a:r>
              <a:rPr lang="es-ES" sz="4400" dirty="0" smtClean="0">
                <a:solidFill>
                  <a:srgbClr val="FFFF00"/>
                </a:solidFill>
              </a:rPr>
              <a:t>..</a:t>
            </a:r>
            <a:endParaRPr lang="es-ES" sz="48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4603" y="6092527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Consuelo , refugio …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9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0487A2-A757-4FF5-873B-02A669F8813D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7170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1724967-41E4-4D7B-BD8A-BE8ACA2CC588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/>
            <a:r>
              <a:rPr lang="es-ES" sz="4800" b="1" kern="1200" dirty="0" smtClean="0">
                <a:solidFill>
                  <a:srgbClr val="FFFF00"/>
                </a:solidFill>
              </a:rPr>
              <a:t>CONSUELO , REFUGIO,</a:t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>TORRE DE FUERZA Y PODER</a:t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/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>TODO MI </a:t>
            </a:r>
            <a:r>
              <a:rPr lang="es-ES" sz="4800" b="1" kern="1200" dirty="0" smtClean="0">
                <a:solidFill>
                  <a:srgbClr val="FFFF00"/>
                </a:solidFill>
              </a:rPr>
              <a:t>SER,</a:t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>LO </a:t>
            </a:r>
            <a:r>
              <a:rPr lang="es-ES" sz="4800" b="1" kern="1200" dirty="0" smtClean="0">
                <a:solidFill>
                  <a:srgbClr val="FFFF00"/>
                </a:solidFill>
              </a:rPr>
              <a:t>QUE YO SOY</a:t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>NUNCA CESE DE ADORAR</a:t>
            </a:r>
            <a:endParaRPr lang="es-ES" sz="4800" dirty="0" smtClean="0">
              <a:solidFill>
                <a:srgbClr val="FFFF00"/>
              </a:solidFill>
            </a:endParaRPr>
          </a:p>
        </p:txBody>
      </p:sp>
      <p:sp>
        <p:nvSpPr>
          <p:cNvPr id="7172" name="2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BC3E925-179A-415C-AB1F-E96420538565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3" name="Rectangle 4"/>
          <p:cNvSpPr>
            <a:spLocks noGrp="1"/>
          </p:cNvSpPr>
          <p:nvPr>
            <p:ph type="body" idx="4294967295"/>
          </p:nvPr>
        </p:nvSpPr>
        <p:spPr>
          <a:xfrm>
            <a:off x="3203575" y="5732463"/>
            <a:ext cx="4897438" cy="433387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Canta  al Señor</a:t>
            </a:r>
            <a:r>
              <a:rPr lang="es-ES" sz="2400" b="1" baseline="0" dirty="0" smtClean="0">
                <a:solidFill>
                  <a:schemeClr val="tx1"/>
                </a:solidFill>
              </a:rPr>
              <a:t> …</a:t>
            </a:r>
            <a:endParaRPr lang="es-E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0487A2-A757-4FF5-873B-02A669F8813D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7170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1724967-41E4-4D7B-BD8A-BE8ACA2CC588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2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pPr algn="ctr"/>
            <a:r>
              <a:rPr lang="es-ES" sz="5400" b="1" kern="1200" dirty="0" smtClean="0">
                <a:solidFill>
                  <a:srgbClr val="FFFF00"/>
                </a:solidFill>
              </a:rPr>
              <a:t>CANTA  AL SEÑOR</a:t>
            </a:r>
            <a:br>
              <a:rPr lang="es-ES" sz="5400" b="1" kern="1200" dirty="0" smtClean="0">
                <a:solidFill>
                  <a:srgbClr val="FFFF00"/>
                </a:solidFill>
              </a:rPr>
            </a:br>
            <a:r>
              <a:rPr lang="es-ES" sz="5400" b="1" kern="1200" dirty="0" smtClean="0">
                <a:solidFill>
                  <a:srgbClr val="FFFF00"/>
                </a:solidFill>
              </a:rPr>
              <a:t>TODA LA CREACIÓN</a:t>
            </a:r>
            <a:br>
              <a:rPr lang="es-ES" sz="5400" b="1" kern="1200" dirty="0" smtClean="0">
                <a:solidFill>
                  <a:srgbClr val="FFFF00"/>
                </a:solidFill>
              </a:rPr>
            </a:br>
            <a:r>
              <a:rPr lang="es-ES" sz="5400" b="1" kern="1200" dirty="0" smtClean="0">
                <a:solidFill>
                  <a:srgbClr val="FFFF00"/>
                </a:solidFill>
              </a:rPr>
              <a:t/>
            </a:r>
            <a:br>
              <a:rPr lang="es-ES" sz="5400" b="1" kern="1200" dirty="0" smtClean="0">
                <a:solidFill>
                  <a:srgbClr val="FFFF00"/>
                </a:solidFill>
              </a:rPr>
            </a:br>
            <a:r>
              <a:rPr lang="es-ES" sz="5400" b="1" kern="1200" dirty="0" smtClean="0">
                <a:solidFill>
                  <a:srgbClr val="FFFF00"/>
                </a:solidFill>
              </a:rPr>
              <a:t>HONRA Y PODER,</a:t>
            </a:r>
            <a:br>
              <a:rPr lang="es-ES" sz="5400" b="1" kern="1200" dirty="0" smtClean="0">
                <a:solidFill>
                  <a:srgbClr val="FFFF00"/>
                </a:solidFill>
              </a:rPr>
            </a:br>
            <a:r>
              <a:rPr lang="es-ES" sz="5400" b="1" kern="1200" dirty="0" smtClean="0">
                <a:solidFill>
                  <a:srgbClr val="FFFF00"/>
                </a:solidFill>
              </a:rPr>
              <a:t>MAJESTAD SEAN AL REY</a:t>
            </a:r>
            <a:endParaRPr lang="es-ES" sz="5400" dirty="0" smtClean="0">
              <a:solidFill>
                <a:srgbClr val="FFFF00"/>
              </a:solidFill>
            </a:endParaRPr>
          </a:p>
        </p:txBody>
      </p:sp>
      <p:sp>
        <p:nvSpPr>
          <p:cNvPr id="7172" name="2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BC3E925-179A-415C-AB1F-E96420538565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2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3" name="Rectangle 4"/>
          <p:cNvSpPr>
            <a:spLocks noGrp="1"/>
          </p:cNvSpPr>
          <p:nvPr>
            <p:ph type="body" idx="4294967295"/>
          </p:nvPr>
        </p:nvSpPr>
        <p:spPr>
          <a:xfrm>
            <a:off x="3203575" y="5732463"/>
            <a:ext cx="4897438" cy="433387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Montes caerán</a:t>
            </a:r>
            <a:r>
              <a:rPr lang="es-ES" sz="2400" b="1" baseline="0" dirty="0" smtClean="0">
                <a:solidFill>
                  <a:schemeClr val="tx1"/>
                </a:solidFill>
              </a:rPr>
              <a:t> …</a:t>
            </a:r>
            <a:endParaRPr lang="es-E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  <a:t>MONTES CAERÁN</a:t>
            </a:r>
            <a:b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</a:br>
            <a: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  <a:t>Y EL MAR RUGIRÁ</a:t>
            </a:r>
            <a:b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</a:br>
            <a: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  <a:t>AL SONAR DE TU NOMB</a:t>
            </a:r>
            <a:r>
              <a:rPr lang="es-ES" sz="66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  <a:t>RE</a:t>
            </a:r>
            <a:r>
              <a:rPr lang="es-ES" sz="6000" dirty="0" smtClean="0">
                <a:solidFill>
                  <a:srgbClr val="FFFF00"/>
                </a:solidFill>
              </a:rPr>
              <a:t>.</a:t>
            </a:r>
            <a:endParaRPr lang="es-ES" sz="60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Canto con gozo …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pPr algn="ctr"/>
            <a:r>
              <a:rPr lang="es-ES" sz="4400" b="1" kern="1200" dirty="0" smtClean="0">
                <a:solidFill>
                  <a:srgbClr val="FFFF00"/>
                </a:solidFill>
              </a:rPr>
              <a:t>CANTO CON GOZO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AL MIRAR SU PODER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POR SIEMPRE YO TE AMARÉ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Y DIRÉ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/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INCOMPARABLES PROMESAS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ME DAS SEÑOR</a:t>
            </a:r>
            <a:endParaRPr lang="es-ES" sz="44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4603" y="6020519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Mi Cristo, mi Rey</a:t>
            </a:r>
            <a:r>
              <a:rPr lang="es-ES" sz="2400" b="1" baseline="0" dirty="0" smtClean="0">
                <a:solidFill>
                  <a:schemeClr val="tx1"/>
                </a:solidFill>
              </a:rPr>
              <a:t> …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/>
          <a:lstStyle/>
          <a:p>
            <a:r>
              <a:rPr lang="es-ES" sz="4400" b="1" kern="1200" dirty="0" smtClean="0">
                <a:solidFill>
                  <a:srgbClr val="FFFF00"/>
                </a:solidFill>
              </a:rPr>
              <a:t>MI CRISTO, MI REY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NADIE ES COMO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/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TODA MI VIDA,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QUIERO EXALTAR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/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LAS MARAVILLAS DE TU AMOR</a:t>
            </a:r>
            <a:r>
              <a:rPr lang="es-ES" sz="4400" dirty="0" smtClean="0">
                <a:solidFill>
                  <a:srgbClr val="FFFF00"/>
                </a:solidFill>
              </a:rPr>
              <a:t>..</a:t>
            </a:r>
            <a:endParaRPr lang="es-ES" sz="48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4603" y="6092527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Consuelo , refugio …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0487A2-A757-4FF5-873B-02A669F8813D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7170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1724967-41E4-4D7B-BD8A-BE8ACA2CC588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6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/>
            <a:r>
              <a:rPr lang="es-ES" sz="4800" b="1" kern="1200" dirty="0" smtClean="0">
                <a:solidFill>
                  <a:srgbClr val="FFFF00"/>
                </a:solidFill>
              </a:rPr>
              <a:t>CONSUELO , REFUGIO,</a:t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>TORRE DE FUERZA Y PODER</a:t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/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>TODO MI </a:t>
            </a:r>
            <a:r>
              <a:rPr lang="es-ES" sz="4800" b="1" kern="1200" dirty="0" smtClean="0">
                <a:solidFill>
                  <a:srgbClr val="FFFF00"/>
                </a:solidFill>
              </a:rPr>
              <a:t>SER,</a:t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>LO </a:t>
            </a:r>
            <a:r>
              <a:rPr lang="es-ES" sz="4800" b="1" kern="1200" dirty="0" smtClean="0">
                <a:solidFill>
                  <a:srgbClr val="FFFF00"/>
                </a:solidFill>
              </a:rPr>
              <a:t>QUE YO SOY</a:t>
            </a:r>
            <a:br>
              <a:rPr lang="es-ES" sz="4800" b="1" kern="1200" dirty="0" smtClean="0">
                <a:solidFill>
                  <a:srgbClr val="FFFF00"/>
                </a:solidFill>
              </a:rPr>
            </a:br>
            <a:r>
              <a:rPr lang="es-ES" sz="4800" b="1" kern="1200" dirty="0" smtClean="0">
                <a:solidFill>
                  <a:srgbClr val="FFFF00"/>
                </a:solidFill>
              </a:rPr>
              <a:t>NUNCA CESE DE ADORAR</a:t>
            </a:r>
            <a:endParaRPr lang="es-ES" sz="4800" dirty="0" smtClean="0">
              <a:solidFill>
                <a:srgbClr val="FFFF00"/>
              </a:solidFill>
            </a:endParaRPr>
          </a:p>
        </p:txBody>
      </p:sp>
      <p:sp>
        <p:nvSpPr>
          <p:cNvPr id="7172" name="2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BC3E925-179A-415C-AB1F-E96420538565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6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3" name="Rectangle 4"/>
          <p:cNvSpPr>
            <a:spLocks noGrp="1"/>
          </p:cNvSpPr>
          <p:nvPr>
            <p:ph type="body" idx="4294967295"/>
          </p:nvPr>
        </p:nvSpPr>
        <p:spPr>
          <a:xfrm>
            <a:off x="3203575" y="5732463"/>
            <a:ext cx="4897438" cy="433387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Canta  al Señor</a:t>
            </a:r>
            <a:r>
              <a:rPr lang="es-ES" sz="2400" b="1" baseline="0" dirty="0" smtClean="0">
                <a:solidFill>
                  <a:schemeClr val="tx1"/>
                </a:solidFill>
              </a:rPr>
              <a:t> …</a:t>
            </a:r>
            <a:endParaRPr lang="es-E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0487A2-A757-4FF5-873B-02A669F8813D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7170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1724967-41E4-4D7B-BD8A-BE8ACA2CC588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7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pPr algn="ctr"/>
            <a:r>
              <a:rPr lang="es-ES" sz="5400" b="1" kern="1200" dirty="0" smtClean="0">
                <a:solidFill>
                  <a:srgbClr val="FFFF00"/>
                </a:solidFill>
              </a:rPr>
              <a:t>CANTA  AL SEÑOR</a:t>
            </a:r>
            <a:br>
              <a:rPr lang="es-ES" sz="5400" b="1" kern="1200" dirty="0" smtClean="0">
                <a:solidFill>
                  <a:srgbClr val="FFFF00"/>
                </a:solidFill>
              </a:rPr>
            </a:br>
            <a:r>
              <a:rPr lang="es-ES" sz="5400" b="1" kern="1200" dirty="0" smtClean="0">
                <a:solidFill>
                  <a:srgbClr val="FFFF00"/>
                </a:solidFill>
              </a:rPr>
              <a:t>TODA LA CREACIÓN</a:t>
            </a:r>
            <a:br>
              <a:rPr lang="es-ES" sz="5400" b="1" kern="1200" dirty="0" smtClean="0">
                <a:solidFill>
                  <a:srgbClr val="FFFF00"/>
                </a:solidFill>
              </a:rPr>
            </a:br>
            <a:r>
              <a:rPr lang="es-ES" sz="5400" b="1" kern="1200" dirty="0" smtClean="0">
                <a:solidFill>
                  <a:srgbClr val="FFFF00"/>
                </a:solidFill>
              </a:rPr>
              <a:t/>
            </a:r>
            <a:br>
              <a:rPr lang="es-ES" sz="5400" b="1" kern="1200" dirty="0" smtClean="0">
                <a:solidFill>
                  <a:srgbClr val="FFFF00"/>
                </a:solidFill>
              </a:rPr>
            </a:br>
            <a:r>
              <a:rPr lang="es-ES" sz="5400" b="1" kern="1200" dirty="0" smtClean="0">
                <a:solidFill>
                  <a:srgbClr val="FFFF00"/>
                </a:solidFill>
              </a:rPr>
              <a:t>HONRA Y PODER,</a:t>
            </a:r>
            <a:br>
              <a:rPr lang="es-ES" sz="5400" b="1" kern="1200" dirty="0" smtClean="0">
                <a:solidFill>
                  <a:srgbClr val="FFFF00"/>
                </a:solidFill>
              </a:rPr>
            </a:br>
            <a:r>
              <a:rPr lang="es-ES" sz="5400" b="1" kern="1200" dirty="0" smtClean="0">
                <a:solidFill>
                  <a:srgbClr val="FFFF00"/>
                </a:solidFill>
              </a:rPr>
              <a:t>MAJESTAD SEAN AL REY</a:t>
            </a:r>
            <a:endParaRPr lang="es-ES" sz="5400" dirty="0" smtClean="0">
              <a:solidFill>
                <a:srgbClr val="FFFF00"/>
              </a:solidFill>
            </a:endParaRPr>
          </a:p>
        </p:txBody>
      </p:sp>
      <p:sp>
        <p:nvSpPr>
          <p:cNvPr id="7172" name="2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BC3E925-179A-415C-AB1F-E96420538565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7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3" name="Rectangle 4"/>
          <p:cNvSpPr>
            <a:spLocks noGrp="1"/>
          </p:cNvSpPr>
          <p:nvPr>
            <p:ph type="body" idx="4294967295"/>
          </p:nvPr>
        </p:nvSpPr>
        <p:spPr>
          <a:xfrm>
            <a:off x="3203575" y="5732463"/>
            <a:ext cx="4897438" cy="433387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Montes caerán</a:t>
            </a:r>
            <a:r>
              <a:rPr lang="es-ES" sz="2400" b="1" baseline="0" dirty="0" smtClean="0">
                <a:solidFill>
                  <a:schemeClr val="tx1"/>
                </a:solidFill>
              </a:rPr>
              <a:t> …</a:t>
            </a:r>
            <a:endParaRPr lang="es-E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  <a:t>MONTES CAERÁN</a:t>
            </a:r>
            <a:b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</a:br>
            <a: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  <a:t>Y EL MAR RUGIRÁ</a:t>
            </a:r>
            <a:b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</a:br>
            <a:r>
              <a:rPr lang="es-ES" sz="60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  <a:t>AL SONAR DE TU NOMB</a:t>
            </a:r>
            <a:r>
              <a:rPr lang="es-ES" sz="6600" b="1" kern="1200" dirty="0" smtClean="0">
                <a:solidFill>
                  <a:srgbClr val="FFFF00"/>
                </a:solidFill>
                <a:latin typeface="Arial" charset="0"/>
                <a:ea typeface="+mj-ea"/>
                <a:cs typeface="+mj-cs"/>
              </a:rPr>
              <a:t>RE</a:t>
            </a:r>
            <a:r>
              <a:rPr lang="es-ES" sz="6000" dirty="0" smtClean="0">
                <a:solidFill>
                  <a:srgbClr val="FFFF00"/>
                </a:solidFill>
              </a:rPr>
              <a:t>.</a:t>
            </a:r>
            <a:endParaRPr lang="es-ES" sz="60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Canto con gozo …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9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pPr algn="ctr"/>
            <a:r>
              <a:rPr lang="es-ES" sz="4400" b="1" kern="1200" dirty="0" smtClean="0">
                <a:solidFill>
                  <a:srgbClr val="FFFF00"/>
                </a:solidFill>
              </a:rPr>
              <a:t>CANTO CON GOZO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AL MIRAR SU PODER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POR SIEMPRE YO TE AMARÉ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Y DIRÉ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/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INCOMPARABLES PROMESAS</a:t>
            </a:r>
            <a:br>
              <a:rPr lang="es-ES" sz="4400" b="1" kern="1200" dirty="0" smtClean="0">
                <a:solidFill>
                  <a:srgbClr val="FFFF00"/>
                </a:solidFill>
              </a:rPr>
            </a:br>
            <a:r>
              <a:rPr lang="es-ES" sz="4400" b="1" kern="1200" dirty="0" smtClean="0">
                <a:solidFill>
                  <a:srgbClr val="FFFF00"/>
                </a:solidFill>
              </a:rPr>
              <a:t>ME DAS SEÑOR</a:t>
            </a:r>
            <a:endParaRPr lang="es-ES" sz="44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4603" y="6020519"/>
            <a:ext cx="4341813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Mi Cristo, mi Rey</a:t>
            </a:r>
            <a:r>
              <a:rPr lang="es-ES" sz="2400" b="1" baseline="0" dirty="0" smtClean="0">
                <a:solidFill>
                  <a:schemeClr val="tx1"/>
                </a:solidFill>
              </a:rPr>
              <a:t> …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31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a de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104</Words>
  <Application>Microsoft Office PowerPoint</Application>
  <PresentationFormat>Presentación en pantalla (4:3)</PresentationFormat>
  <Paragraphs>43</Paragraphs>
  <Slides>11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CANTA AL SEÑOR</vt:lpstr>
      <vt:lpstr>CANTA  AL SEÑOR TODA LA CREACIÓN  HONRA Y PODER, MAJESTAD SEAN AL REY</vt:lpstr>
      <vt:lpstr>MONTES CAERÁN Y EL MAR RUGIRÁ AL SONAR DE TU NOMBRE.</vt:lpstr>
      <vt:lpstr>CANTO CON GOZO AL MIRAR SU PODER POR SIEMPRE YO TE AMARÉ Y DIRÉ  INCOMPARABLES PROMESAS ME DAS SEÑOR</vt:lpstr>
      <vt:lpstr>MI CRISTO, MI REY NADIE ES COMO  TODA MI VIDA, QUIERO EXALTAR  LAS MARAVILLAS DE TU AMOR..</vt:lpstr>
      <vt:lpstr>CONSUELO , REFUGIO, TORRE DE FUERZA Y PODER  TODO MI SER, LO QUE YO SOY NUNCA CESE DE ADORAR</vt:lpstr>
      <vt:lpstr>CANTA  AL SEÑOR TODA LA CREACIÓN  HONRA Y PODER, MAJESTAD SEAN AL REY</vt:lpstr>
      <vt:lpstr>MONTES CAERÁN Y EL MAR RUGIRÁ AL SONAR DE TU NOMBRE.</vt:lpstr>
      <vt:lpstr>CANTO CON GOZO AL MIRAR SU PODER POR SIEMPRE YO TE AMARÉ Y DIRÉ  INCOMPARABLES PROMESAS ME DAS SEÑOR</vt:lpstr>
      <vt:lpstr>MI CRISTO, MI REY NADIE ES COMO  TODA MI VIDA, QUIERO EXALTAR  LAS MARAVILLAS DE TU AMOR..</vt:lpstr>
      <vt:lpstr>CONSUELO , REFUGIO, TORRE DE FUERZA Y PODER  TODO MI SER, LO QUE YO SOY NUNCA CESE DE ADORAR</vt:lpstr>
    </vt:vector>
  </TitlesOfParts>
  <Company>Nombre de la organizaci?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Victor</cp:lastModifiedBy>
  <cp:revision>91</cp:revision>
  <dcterms:created xsi:type="dcterms:W3CDTF">2011-06-22T03:02:11Z</dcterms:created>
  <dcterms:modified xsi:type="dcterms:W3CDTF">2015-11-15T18:58:23Z</dcterms:modified>
</cp:coreProperties>
</file>