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9.png" ContentType="image/png"/>
  <Override PartName="/ppt/media/image2.png" ContentType="image/png"/>
  <Override PartName="/ppt/media/image10.png" ContentType="image/png"/>
  <Override PartName="/ppt/media/image8.png" ContentType="image/png"/>
  <Override PartName="/ppt/media/image1.png" ContentType="image/png"/>
  <Override PartName="/ppt/media/image7.png" ContentType="image/png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28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136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28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136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0960" cy="146844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BO" sz="1200" spc="-1" strike="noStrike">
                <a:solidFill>
                  <a:srgbClr val="8b8b8b"/>
                </a:solidFill>
                <a:latin typeface="Calibri"/>
              </a:rPr>
              <a:t>10/06/20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2720" y="6356160"/>
            <a:ext cx="213228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020B09-B195-4C37-91D9-2F501ED0E8CF}" type="slidenum">
              <a:rPr b="0" lang="es-BO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69120" bIns="0">
            <a:normAutofit fontScale="85000"/>
          </a:bodyPr>
          <a:p>
            <a:pPr marL="342720" indent="-342720">
              <a:spcBef>
                <a:spcPts val="1423"/>
              </a:spcBef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1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2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3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4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5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6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1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2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3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4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5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6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BO" sz="1200" spc="-1" strike="noStrike">
                <a:solidFill>
                  <a:srgbClr val="8b8b8b"/>
                </a:solidFill>
                <a:latin typeface="Calibri"/>
              </a:rPr>
              <a:t>10/06/20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2720" y="6356160"/>
            <a:ext cx="213228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4F33BE-71E2-453D-BA96-EDBCBF5D0A9F}" type="slidenum">
              <a:rPr b="0" lang="es-BO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693880"/>
            <a:ext cx="7772400" cy="1470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BO" sz="11500" spc="-1" strike="noStrike">
                <a:solidFill>
                  <a:srgbClr val="000000"/>
                </a:solidFill>
                <a:latin typeface="Calibri"/>
              </a:rPr>
              <a:t>Aleluya</a:t>
            </a:r>
            <a:endParaRPr b="0" lang="es-EC" sz="1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(Aleluya, Aleluya, Aleluya al Rey)..(3)</a:t>
            </a:r>
            <a:endParaRPr b="0" lang="es-EC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48360" y="6237360"/>
            <a:ext cx="1944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BO" sz="2000" spc="-1" strike="noStrike">
                <a:solidFill>
                  <a:srgbClr val="000000"/>
                </a:solidFill>
                <a:latin typeface="Calibri"/>
              </a:rPr>
              <a:t>Tu eres…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Tú eres …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(Justo y verdadero)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(Fiel y Consejero) 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(Tu reino sea cercado)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(A este lugar)…(3)</a:t>
            </a:r>
            <a:endParaRPr b="0" lang="es-EC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516720" y="6308640"/>
            <a:ext cx="241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BO" sz="1800" spc="-1" strike="noStrike">
                <a:solidFill>
                  <a:srgbClr val="000000"/>
                </a:solidFill>
                <a:latin typeface="Calibri"/>
              </a:rPr>
              <a:t>Aleluya ,Aleluya…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BO" sz="4800" spc="-1" strike="noStrike">
                <a:solidFill>
                  <a:srgbClr val="000000"/>
                </a:solidFill>
                <a:latin typeface="Calibri"/>
              </a:rPr>
              <a:t>(Aleluya Aleluya Aleluya al Rey)..(3)</a:t>
            </a:r>
            <a:endParaRPr b="0" lang="es-EC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227640" y="6237360"/>
            <a:ext cx="2664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BO" sz="2000" spc="-1" strike="noStrike">
                <a:solidFill>
                  <a:srgbClr val="000000"/>
                </a:solidFill>
                <a:latin typeface="Calibri"/>
              </a:rPr>
              <a:t>(Justo y verdadero)…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(Justo y verdadero)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(Fiel y Consejero) 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(Tu reino sea cercado)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(A este lugar)…(3)</a:t>
            </a:r>
            <a:endParaRPr b="0" lang="es-EC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516720" y="6308640"/>
            <a:ext cx="241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BO" sz="1800" spc="-1" strike="noStrike">
                <a:solidFill>
                  <a:srgbClr val="000000"/>
                </a:solidFill>
                <a:latin typeface="Calibri"/>
              </a:rPr>
              <a:t>Aleluya ,Aleluya…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BO" sz="4800" spc="-1" strike="noStrike">
                <a:solidFill>
                  <a:srgbClr val="000000"/>
                </a:solidFill>
                <a:latin typeface="Calibri"/>
              </a:rPr>
              <a:t>(Aleluya, Aleluya, Aleluya al Rey)..(3)</a:t>
            </a:r>
            <a:endParaRPr b="0" lang="es-EC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156360" y="6237360"/>
            <a:ext cx="2735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BO" sz="2000" spc="-1" strike="noStrike">
                <a:solidFill>
                  <a:srgbClr val="000000"/>
                </a:solidFill>
                <a:latin typeface="Calibri"/>
              </a:rPr>
              <a:t>Quiero conocerte…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Quiero conocerte cada día mas a ti estar en tu presencia 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y adorar revélanos tu gloria deseamos ir mucho mas en ti 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queremos tu presencia Jesús..</a:t>
            </a:r>
            <a:endParaRPr b="0" lang="es-EC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651640" y="6165720"/>
            <a:ext cx="3168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BO" sz="2000" spc="-1" strike="noStrike">
                <a:solidFill>
                  <a:srgbClr val="000000"/>
                </a:solidFill>
                <a:latin typeface="Calibri"/>
              </a:rPr>
              <a:t>//Al que esta sentado..</a:t>
            </a:r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//Al que esta sentado en el trono al que vive 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para siempre y siempre sea la gloria sea la honra y el </a:t>
            </a:r>
            <a:br/>
            <a:r>
              <a:rPr b="1" i="1" lang="es-BO" sz="5300" spc="-1" strike="noStrike">
                <a:solidFill>
                  <a:srgbClr val="000000"/>
                </a:solidFill>
                <a:latin typeface="Calibri"/>
              </a:rPr>
              <a:t>poder sea la gloria sea la honra y el poder//</a:t>
            </a:r>
            <a:r>
              <a:rPr b="1" i="1" lang="es-BO" sz="49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s-EC" sz="4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LibreOffice/6.4.1.2$Linux_x86 LibreOffice_project/40$Build-2</Application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2013-09-01T17:46:34Z</dcterms:created>
  <dc:creator>JOSE-E</dc:creator>
  <dc:description/>
  <dc:language>es-EC</dc:language>
  <cp:lastModifiedBy>JOSE-E</cp:lastModifiedBy>
  <dcterms:modified xsi:type="dcterms:W3CDTF">2013-09-01T18:18:14Z</dcterms:modified>
  <cp:revision>4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