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Masters/slideMaster2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822816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16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401508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3520" y="1604880"/>
            <a:ext cx="401508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08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08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264924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280" y="1604880"/>
            <a:ext cx="264924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1360" y="1604880"/>
            <a:ext cx="264924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264924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280" y="3681360"/>
            <a:ext cx="264924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1360" y="3681360"/>
            <a:ext cx="264924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880"/>
            <a:ext cx="8228160" cy="397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8228160" cy="3975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4015080" cy="3975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3520" y="1604880"/>
            <a:ext cx="4015080" cy="3975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2520"/>
            <a:ext cx="8228160" cy="529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401508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520" y="1604880"/>
            <a:ext cx="4015080" cy="3975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08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880"/>
            <a:ext cx="8228160" cy="397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4015080" cy="3975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520" y="1604880"/>
            <a:ext cx="401508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08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401508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3520" y="1604880"/>
            <a:ext cx="401508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16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822816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16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401508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3520" y="1604880"/>
            <a:ext cx="401508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08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08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264924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280" y="1604880"/>
            <a:ext cx="264924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1360" y="1604880"/>
            <a:ext cx="264924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264924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280" y="3681360"/>
            <a:ext cx="264924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1360" y="3681360"/>
            <a:ext cx="264924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880"/>
            <a:ext cx="8228160" cy="3975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8228160" cy="3975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4015080" cy="3975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3520" y="1604880"/>
            <a:ext cx="4015080" cy="3975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8228160" cy="3975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2520"/>
            <a:ext cx="8228160" cy="529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401508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3520" y="1604880"/>
            <a:ext cx="4015080" cy="3975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08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4015080" cy="3975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3520" y="1604880"/>
            <a:ext cx="401508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08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401508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3520" y="1604880"/>
            <a:ext cx="401508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16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822816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16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401508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3520" y="1604880"/>
            <a:ext cx="401508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08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08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264924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280" y="1604880"/>
            <a:ext cx="264924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1360" y="1604880"/>
            <a:ext cx="264924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264924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280" y="3681360"/>
            <a:ext cx="264924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1360" y="3681360"/>
            <a:ext cx="264924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4015080" cy="3975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3520" y="1604880"/>
            <a:ext cx="4015080" cy="3975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2520"/>
            <a:ext cx="8228160" cy="5299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/>
            <a:endParaRPr b="0" lang="es-EC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401508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3520" y="1604880"/>
            <a:ext cx="4015080" cy="3975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401508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4015080" cy="3975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3520" y="1604880"/>
            <a:ext cx="401508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3520" y="3681360"/>
            <a:ext cx="401508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880"/>
            <a:ext cx="401508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3520" y="1604880"/>
            <a:ext cx="401508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228160" cy="1896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Pulse para editar el formato de esquema del texto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1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Segundo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2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Tercer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3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Cuarto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4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Quinto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5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Sexto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6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Séptimo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r>
              <a:rPr b="0" lang="es-EC" sz="4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Times New Roman"/>
              </a:rPr>
              <a:t>10/06/2020</a:t>
            </a:r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3124080" y="6356520"/>
            <a:ext cx="289584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94036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FB11224-CDE7-4B80-A992-C9307C835B9B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857680"/>
            <a:ext cx="8228160" cy="1141200"/>
          </a:xfrm>
          <a:prstGeom prst="rect">
            <a:avLst/>
          </a:prstGeom>
        </p:spPr>
        <p:txBody>
          <a:bodyPr anchor="ctr">
            <a:noAutofit/>
          </a:bodyPr>
          <a:p>
            <a:r>
              <a:rPr b="0" lang="es-EC" sz="4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759120" y="5661000"/>
            <a:ext cx="4340160" cy="503280"/>
          </a:xfrm>
          <a:prstGeom prst="rect">
            <a:avLst/>
          </a:prstGeom>
        </p:spPr>
        <p:txBody>
          <a:bodyPr>
            <a:normAutofit fontScale="2000"/>
          </a:bodyPr>
          <a:p>
            <a:pPr marL="342720" indent="-342720" algn="r">
              <a:spcBef>
                <a:spcPts val="1423"/>
              </a:spcBef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Pulse para editar el formato de esquema del texto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1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Segundo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2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Tercer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3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Cuarto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4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Quinto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5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Sexto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6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Séptimo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Times New Roman"/>
              </a:rPr>
              <a:t>10/06/2020</a:t>
            </a:r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3124080" y="6356520"/>
            <a:ext cx="289584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594036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014A44D-6E4C-4090-BFAC-3AC827BE5C9C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45720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8b8b8b"/>
                </a:solidFill>
                <a:latin typeface="Times New Roman"/>
              </a:rPr>
              <a:t>10/06/2020</a:t>
            </a:r>
            <a:endParaRPr b="0" lang="es-EC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124080" y="6356520"/>
            <a:ext cx="289584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5940360" y="6356160"/>
            <a:ext cx="2131920" cy="36324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9FD7DB5-7B8A-4A0F-96F5-9D239941766B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2520"/>
            <a:ext cx="8228160" cy="114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C" sz="40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C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880"/>
            <a:ext cx="8228160" cy="3975120"/>
          </a:xfrm>
          <a:prstGeom prst="rect">
            <a:avLst/>
          </a:prstGeom>
        </p:spPr>
        <p:txBody>
          <a:bodyPr lIns="0" rIns="0" tIns="17640" bIns="0">
            <a:normAutofit/>
          </a:bodyPr>
          <a:p>
            <a:pPr marL="342720" indent="-342720" algn="r">
              <a:spcBef>
                <a:spcPts val="1423"/>
              </a:spcBef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Pulse para editar el formato de esquema del texto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1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Segundo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2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Tercer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3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Cuarto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4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Quinto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5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Sexto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  <a:p>
            <a:pPr lvl="6" marL="342720" indent="-342720" algn="r">
              <a:spcBef>
                <a:spcPts val="1423"/>
              </a:spcBef>
              <a:buClr>
                <a:srgbClr val="000000"/>
              </a:buClr>
              <a:buFont typeface="Times New Roman"/>
              <a:buChar char="»"/>
            </a:pPr>
            <a:r>
              <a:rPr b="0" lang="es-EC" sz="2000" spc="-1" strike="noStrike">
                <a:solidFill>
                  <a:srgbClr val="cc3300"/>
                </a:solidFill>
                <a:latin typeface="Arial"/>
              </a:rPr>
              <a:t>Séptimo nivel del esquema</a:t>
            </a:r>
            <a:endParaRPr b="0" lang="es-EC" sz="2000" spc="-1" strike="noStrike">
              <a:solidFill>
                <a:srgbClr val="cc33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5D831A1-5737-4BA8-90AA-F4066781B557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940360" y="6356520"/>
            <a:ext cx="21337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687D959-FD8A-4C91-BAEF-1648C385AAA9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5940360" y="6356520"/>
            <a:ext cx="21337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FAD3C12-1FE5-458B-9735-C5F3278DEB81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5940360" y="6356520"/>
            <a:ext cx="21337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D2D64C9-5695-4EA9-A230-0A609773E2A9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5"/>
          <p:cNvSpPr/>
          <p:nvPr/>
        </p:nvSpPr>
        <p:spPr>
          <a:xfrm>
            <a:off x="5940360" y="6356520"/>
            <a:ext cx="21337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2569555-6048-40B2-9535-D00F11D4D819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ustomShape 6"/>
          <p:cNvSpPr/>
          <p:nvPr/>
        </p:nvSpPr>
        <p:spPr>
          <a:xfrm>
            <a:off x="5940360" y="6356520"/>
            <a:ext cx="21337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0548840-7120-4E49-BB22-63D4F667F2EC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457200" y="2603520"/>
            <a:ext cx="8229600" cy="165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s-ES" sz="4800" spc="-1" strike="noStrike" u="sng">
                <a:solidFill>
                  <a:srgbClr val="fdfd3d"/>
                </a:solidFill>
                <a:uFillTx/>
                <a:latin typeface="Century Schoolbook"/>
              </a:rPr>
              <a:t>ALGO ESTA CAYENDO</a:t>
            </a:r>
            <a:endParaRPr b="0" lang="es-EC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457200" y="2857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ESTA CAYENDO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SU GLORIA SOBRE MI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SANANDO HERIDAS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LEVANTANDO AL CAIDO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SU GLORIA ESTA AQUI</a:t>
            </a:r>
            <a:endParaRPr b="0" lang="es-EC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Esta cayendo…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2857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ESTA CAYENDO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SU GLORIA SOBRE MI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SANANDO HERIDAS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LEVANTANDO AL CAIDO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SU GLORIA ESTA AQUÍ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SU GLORIA ESTA AQUÍ.</a:t>
            </a:r>
            <a:endParaRPr b="0" lang="es-EC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FIN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940360" y="6356520"/>
            <a:ext cx="21337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1E46B8E-BD74-4B58-946A-0B26566733F6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940360" y="6356520"/>
            <a:ext cx="21337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C1551FB-896A-45CB-87BF-120EFA215963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457200" y="2349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ALGO ESTA CAYENDO AQUÍ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ES TAN FUERTE SOBRE MI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MIS MANOS LEVANTARE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Y SU GLORIA TOCARE</a:t>
            </a:r>
            <a:endParaRPr b="0" lang="es-EC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Algo está cayendo aquí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940360" y="6356520"/>
            <a:ext cx="21337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7240E14-1799-4C0F-A178-9F00EA188C6D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940360" y="6356520"/>
            <a:ext cx="21337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F6EFE73-76C7-47F2-BB44-5BF4F857CF39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457200" y="234936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ALGO ESTA CAYENDO AQUÍ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ES TAN FUERTE SOBRE MI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MIS MANOS LEVANTARE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Y SU GLORIA TOCARE</a:t>
            </a:r>
            <a:endParaRPr b="0" lang="es-EC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Está cayendo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31640" y="2857320"/>
            <a:ext cx="8280720" cy="1143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ESTA CAYENDO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SU GLORIA SOBRE MI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SANANDO HERIDAS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LEVANTANDO AL CAIDO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SU GLORIA ESTA AQUI</a:t>
            </a:r>
            <a:endParaRPr b="0" lang="es-EC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Esta cayendo…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457200" y="2857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ESTA CAYENDO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SU GLORIA SOBRE MI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SANANDO HERIDAS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LEVANTANDO AL CAIDO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SU GLORIA ESTA AQUI</a:t>
            </a:r>
            <a:endParaRPr b="0" lang="es-EC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Algo está cayendo aquí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940360" y="6356520"/>
            <a:ext cx="21337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892C87A5-580A-47ED-9D5A-2C57EF8811F3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940360" y="6356520"/>
            <a:ext cx="21337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0E8CE59-2E50-4CC3-B5B5-C3D320E9B76D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457200" y="234936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ALGO ESTA CAYENDO AQUÍ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ES TAN FUERTE SOBRE MI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MIS MANOS LEVANTARE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Y SU GLORIA TOCARE</a:t>
            </a:r>
            <a:endParaRPr b="0" lang="es-EC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Algo está cayendo aquí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940360" y="6356520"/>
            <a:ext cx="21337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13EF89DE-5C5A-4364-8327-55F41240FDC6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940360" y="6356520"/>
            <a:ext cx="2133720" cy="36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C59CE37-07DE-48AF-8991-DDB44B15823B}" type="slidenum">
              <a:rPr b="0" lang="es-ES" sz="2000" spc="-1" strike="noStrike">
                <a:solidFill>
                  <a:srgbClr val="fdfd3d"/>
                </a:solidFill>
                <a:latin typeface="Calibri"/>
              </a:rPr>
              <a:t>&lt;número&gt;</a:t>
            </a:fld>
            <a:endParaRPr b="0" lang="es-EC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57200" y="234936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ALGO ESTA CAYENDO AQUÍ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ES TAN FUERTE SOBRE MI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MIS MANOS LEVANTARE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Y SU GLORIA TOCARE</a:t>
            </a:r>
            <a:endParaRPr b="0" lang="es-EC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Está cayendo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2857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ESTA CAYENDO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SU GLORIA SOBRE MI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SANANDO HERIDAS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LEVANTANDO AL CAIDO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SU GLORIA ESTA AQUI</a:t>
            </a:r>
            <a:endParaRPr b="0" lang="es-EC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Esta cayendo…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ff"/>
            </a:gs>
            <a:gs pos="100000">
              <a:srgbClr val="4f81bd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57200" y="2857680"/>
            <a:ext cx="8229600" cy="114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ESTA CAYENDO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SU GLORIA SOBRE MI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SANANDO HERIDAS</a:t>
            </a:r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LEVANTANDO AL CAIDO</a:t>
            </a:r>
            <a:br/>
            <a:br/>
            <a:r>
              <a:rPr b="1" lang="es-ES" sz="3600" spc="-1" strike="noStrike">
                <a:solidFill>
                  <a:srgbClr val="ffff66"/>
                </a:solidFill>
                <a:latin typeface="Arial"/>
              </a:rPr>
              <a:t>SU GLORIA ESTA AQUI</a:t>
            </a:r>
            <a:endParaRPr b="0" lang="es-EC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759120" y="5661000"/>
            <a:ext cx="4341960" cy="50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marL="342720" indent="-341280" algn="r">
              <a:lnSpc>
                <a:spcPct val="100000"/>
              </a:lnSpc>
              <a:spcBef>
                <a:spcPts val="485"/>
              </a:spcBef>
              <a:buClr>
                <a:srgbClr val="00000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</a:rPr>
              <a:t>Está cayendo …</a:t>
            </a:r>
            <a:endParaRPr b="0" lang="es-EC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1264</TotalTime>
  <Application>LibreOffice/6.4.1.2$Linux_x86 LibreOffice_project/40$Build-2</Application>
  <Company>Nombre de la organizaci?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2011-06-22T03:02:11Z</dcterms:created>
  <dc:creator>Nombre de usuario</dc:creator>
  <dc:description/>
  <dc:language>es-EC</dc:language>
  <cp:lastModifiedBy>Gravetal Bolivia S.A.</cp:lastModifiedBy>
  <dcterms:modified xsi:type="dcterms:W3CDTF">2011-10-11T12:53:14Z</dcterms:modified>
  <cp:revision>102</cp:revision>
  <dc:subject/>
  <dc:title>Alzaos puertas eternas, coronad al Rey de Gloria,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Nombre de la organizaci?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11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