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61" r:id="rId2"/>
    <p:sldId id="262" r:id="rId3"/>
    <p:sldId id="263" r:id="rId4"/>
    <p:sldId id="265" r:id="rId5"/>
    <p:sldId id="266" r:id="rId6"/>
    <p:sldId id="264" r:id="rId7"/>
    <p:sldId id="268" r:id="rId8"/>
    <p:sldId id="269" r:id="rId9"/>
    <p:sldId id="270" r:id="rId10"/>
    <p:sldId id="271" r:id="rId11"/>
    <p:sldId id="267" r:id="rId12"/>
    <p:sldId id="272" r:id="rId13"/>
    <p:sldId id="273" r:id="rId14"/>
    <p:sldId id="274" r:id="rId15"/>
    <p:sldId id="275" r:id="rId16"/>
    <p:sldId id="276" r:id="rId17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0D8F"/>
    <a:srgbClr val="FDFD3D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5441" autoAdjust="0"/>
    <p:restoredTop sz="86380" autoAdjust="0"/>
  </p:normalViewPr>
  <p:slideViewPr>
    <p:cSldViewPr>
      <p:cViewPr>
        <p:scale>
          <a:sx n="70" d="100"/>
          <a:sy n="70" d="100"/>
        </p:scale>
        <p:origin x="-1152" y="-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62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6F8A10EF-DA1C-4283-B79D-966BDD59BDCE}" type="datetimeFigureOut">
              <a:rPr lang="es-ES"/>
              <a:pPr>
                <a:defRPr/>
              </a:pPr>
              <a:t>16/01/2016</a:t>
            </a:fld>
            <a:endParaRPr lang="es-E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8E27DCCC-DF57-4E50-9560-673C07785522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26892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ADBD19-0E98-4A0F-A5D9-E7976DBD1A31}" type="datetime1">
              <a:rPr lang="es-ES"/>
              <a:pPr>
                <a:defRPr/>
              </a:pPr>
              <a:t>16/01/2016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8B8AF2-F8AA-4DEE-A0DE-F56151D0F6F4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6F8883-00DB-4156-AACB-6B8BC5B2CCE9}" type="datetime1">
              <a:rPr lang="es-ES"/>
              <a:pPr>
                <a:defRPr/>
              </a:pPr>
              <a:t>16/01/2016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AE91BF-8821-4E28-BDAA-4CD2553007FE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9200" y="5661025"/>
            <a:ext cx="4341813" cy="504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35FA4C-F24E-40B7-9B5B-4791F96E1516}" type="datetime1">
              <a:rPr lang="es-ES"/>
              <a:pPr>
                <a:defRPr/>
              </a:pPr>
              <a:t>16/01/2016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8ACE3E-9D1A-4288-980E-82DD44EB8E7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D1E238-7A1A-4172-B732-7B418F8AE62B}" type="datetime1">
              <a:rPr lang="es-ES"/>
              <a:pPr>
                <a:defRPr/>
              </a:pPr>
              <a:t>16/01/2016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EB009A-F67C-49CD-B571-5EC3F63016B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AA78DF-DF75-48A5-9AC7-88C665233ACE}" type="datetime1">
              <a:rPr lang="es-ES"/>
              <a:pPr>
                <a:defRPr/>
              </a:pPr>
              <a:t>16/01/2016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A3FA17-5BAD-41B2-85FD-5A12DC34F57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1C8E1D-8832-4C24-8CD7-548966759FAA}" type="datetime1">
              <a:rPr lang="es-ES"/>
              <a:pPr>
                <a:defRPr/>
              </a:pPr>
              <a:t>16/01/2016</a:t>
            </a:fld>
            <a:endParaRPr lang="es-ES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2407EB-D93B-4A4D-B679-EC8E1CDB85D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CA7CDD-7E4F-4D1D-A9E6-2EE636C79D95}" type="datetime1">
              <a:rPr lang="es-ES"/>
              <a:pPr>
                <a:defRPr/>
              </a:pPr>
              <a:t>16/01/2016</a:t>
            </a:fld>
            <a:endParaRPr lang="es-ES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1A74A7-A1E5-48A1-8D32-9A1B04CFBA5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4865E1-69E5-4945-8849-E5211ACA0270}" type="datetime1">
              <a:rPr lang="es-ES"/>
              <a:pPr>
                <a:defRPr/>
              </a:pPr>
              <a:t>16/01/2016</a:t>
            </a:fld>
            <a:endParaRPr lang="es-ES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3B4BB5-5F57-48B7-8A5C-349453875A2F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CD958C-5B23-4376-809F-3036815B88DC}" type="datetime1">
              <a:rPr lang="es-ES"/>
              <a:pPr>
                <a:defRPr/>
              </a:pPr>
              <a:t>16/01/2016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B92BC5-FD8C-4AF0-9F8B-32E97584C6E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B5339-7460-462B-8EC8-468A0BE7B3CB}" type="datetime1">
              <a:rPr lang="es-ES"/>
              <a:pPr>
                <a:defRPr/>
              </a:pPr>
              <a:t>16/01/2016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B42C51-5ACD-4EC9-B77F-BA4A9E07685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C3A607-4EC5-4FD1-8C95-D80128B6E794}" type="datetime1">
              <a:rPr lang="es-ES"/>
              <a:pPr>
                <a:defRPr/>
              </a:pPr>
              <a:t>16/01/2016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C90BA4-044E-4D6F-B1DA-1FDEFB8DE5B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8575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3759200" y="5661025"/>
            <a:ext cx="4341813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7C57914-B31F-46A4-B813-1E53076B82E8}" type="datetime1">
              <a:rPr lang="es-ES"/>
              <a:pPr>
                <a:defRPr/>
              </a:pPr>
              <a:t>16/01/2016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5940425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>
                <a:solidFill>
                  <a:srgbClr val="FFFF66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2FE4AFFD-017C-4444-82C2-F858DAD9754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kern="1200">
          <a:solidFill>
            <a:srgbClr val="FFFF66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FFFF66"/>
          </a:solidFill>
          <a:latin typeface="Century Schoolbook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FFFF66"/>
          </a:solidFill>
          <a:latin typeface="Century Schoolbook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FFFF66"/>
          </a:solidFill>
          <a:latin typeface="Century Schoolbook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FFFF66"/>
          </a:solidFill>
          <a:latin typeface="Century Schoolbook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r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rgbClr val="CC33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39FE02AA-47D7-472B-BF56-B8C9FA67AE93}" type="slidenum">
              <a:rPr lang="es-ES" smtClean="0"/>
              <a:pPr>
                <a:defRPr/>
              </a:pPr>
              <a:t>1</a:t>
            </a:fld>
            <a:endParaRPr lang="es-ES" smtClean="0"/>
          </a:p>
        </p:txBody>
      </p:sp>
      <p:sp>
        <p:nvSpPr>
          <p:cNvPr id="2051" name="5 Marcador de número de diapositiva"/>
          <p:cNvSpPr txBox="1">
            <a:spLocks noGrp="1"/>
          </p:cNvSpPr>
          <p:nvPr/>
        </p:nvSpPr>
        <p:spPr bwMode="auto">
          <a:xfrm>
            <a:off x="5940425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F4EBB516-DAD0-4A88-AE3C-B7E37294388D}" type="slidenum">
              <a:rPr lang="es-ES" sz="2000">
                <a:solidFill>
                  <a:srgbClr val="FDFD3D"/>
                </a:solidFill>
                <a:latin typeface="Calibri" pitchFamily="34" charset="0"/>
              </a:rPr>
              <a:pPr algn="r"/>
              <a:t>1</a:t>
            </a:fld>
            <a:endParaRPr lang="es-ES" sz="2000">
              <a:solidFill>
                <a:srgbClr val="FDFD3D"/>
              </a:solidFill>
              <a:latin typeface="Calibri" pitchFamily="34" charset="0"/>
            </a:endParaRPr>
          </a:p>
        </p:txBody>
      </p:sp>
      <p:sp>
        <p:nvSpPr>
          <p:cNvPr id="2052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2603500"/>
            <a:ext cx="8229600" cy="1651000"/>
          </a:xfrm>
        </p:spPr>
        <p:txBody>
          <a:bodyPr/>
          <a:lstStyle/>
          <a:p>
            <a:pPr eaLnBrk="1" hangingPunct="1"/>
            <a:r>
              <a:rPr lang="es-ES" sz="7200" b="1" u="sng" smtClean="0">
                <a:solidFill>
                  <a:schemeClr val="tx1"/>
                </a:solidFill>
              </a:rPr>
              <a:t>ABRE LOS CIELOS</a:t>
            </a:r>
            <a:endParaRPr lang="es-ES" sz="7200" b="1" u="sng" dirty="0" smtClean="0">
              <a:solidFill>
                <a:schemeClr val="tx1"/>
              </a:solidFill>
            </a:endParaRPr>
          </a:p>
        </p:txBody>
      </p:sp>
      <p:sp>
        <p:nvSpPr>
          <p:cNvPr id="2053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es-BO" smtClean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492896"/>
            <a:ext cx="8229600" cy="1143000"/>
          </a:xfrm>
        </p:spPr>
        <p:txBody>
          <a:bodyPr/>
          <a:lstStyle/>
          <a:p>
            <a:r>
              <a:rPr lang="es-BO" sz="6000" b="1" dirty="0" smtClean="0">
                <a:solidFill>
                  <a:schemeClr val="tx1"/>
                </a:solidFill>
              </a:rPr>
              <a:t>//ABRE LOS CIELOS DIOS Y QUE CAIGA TU LLUVIA DE GLORIA//</a:t>
            </a:r>
            <a:br>
              <a:rPr lang="es-BO" sz="6000" b="1" dirty="0" smtClean="0">
                <a:solidFill>
                  <a:schemeClr val="tx1"/>
                </a:solidFill>
              </a:rPr>
            </a:br>
            <a:r>
              <a:rPr lang="es-BO" sz="6000" b="1" dirty="0" smtClean="0">
                <a:solidFill>
                  <a:schemeClr val="tx1"/>
                </a:solidFill>
              </a:rPr>
              <a:t>AQUÍ</a:t>
            </a:r>
            <a:endParaRPr lang="es-BO" sz="6000" dirty="0">
              <a:solidFill>
                <a:schemeClr val="tx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491881" y="6092527"/>
            <a:ext cx="5040560" cy="504825"/>
          </a:xfrm>
        </p:spPr>
        <p:txBody>
          <a:bodyPr/>
          <a:lstStyle/>
          <a:p>
            <a:r>
              <a:rPr lang="es-BO" sz="2400" b="1" dirty="0" smtClean="0">
                <a:solidFill>
                  <a:schemeClr val="tx1"/>
                </a:solidFill>
              </a:rPr>
              <a:t>Toma todo</a:t>
            </a:r>
            <a:r>
              <a:rPr lang="es-BO" sz="2400" b="1" baseline="0" dirty="0" smtClean="0">
                <a:solidFill>
                  <a:schemeClr val="tx1"/>
                </a:solidFill>
              </a:rPr>
              <a:t> el Control  …</a:t>
            </a:r>
            <a:endParaRPr lang="es-BO" sz="2400" b="1" dirty="0">
              <a:solidFill>
                <a:schemeClr val="tx1"/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8ACE3E-9D1A-4288-980E-82DD44EB8E79}" type="slidenum">
              <a:rPr lang="es-ES" smtClean="0"/>
              <a:pPr>
                <a:defRPr/>
              </a:pPr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957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1988840"/>
            <a:ext cx="9144000" cy="1143000"/>
          </a:xfrm>
        </p:spPr>
        <p:txBody>
          <a:bodyPr/>
          <a:lstStyle/>
          <a:p>
            <a:r>
              <a:rPr lang="es-BO" sz="5400" b="1" dirty="0" smtClean="0">
                <a:solidFill>
                  <a:schemeClr val="tx1"/>
                </a:solidFill>
              </a:rPr>
              <a:t>TOMA TODO EL CONTROL, </a:t>
            </a:r>
            <a:br>
              <a:rPr lang="es-BO" sz="5400" b="1" dirty="0" smtClean="0">
                <a:solidFill>
                  <a:schemeClr val="tx1"/>
                </a:solidFill>
              </a:rPr>
            </a:br>
            <a:r>
              <a:rPr lang="es-BO" sz="5400" b="1" dirty="0" smtClean="0">
                <a:solidFill>
                  <a:schemeClr val="tx1"/>
                </a:solidFill>
              </a:rPr>
              <a:t>TOMA ESTA NACIÓN, </a:t>
            </a:r>
            <a:br>
              <a:rPr lang="es-BO" sz="5400" b="1" dirty="0" smtClean="0">
                <a:solidFill>
                  <a:schemeClr val="tx1"/>
                </a:solidFill>
              </a:rPr>
            </a:br>
            <a:r>
              <a:rPr lang="es-BO" sz="5400" b="1" dirty="0" smtClean="0">
                <a:solidFill>
                  <a:schemeClr val="tx1"/>
                </a:solidFill>
              </a:rPr>
              <a:t>HACE FALTA TU DIRECCIÓN OH SEÑOR.</a:t>
            </a:r>
            <a:endParaRPr lang="es-BO" sz="54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BO" sz="2400" b="1" dirty="0" smtClean="0">
                <a:solidFill>
                  <a:schemeClr val="tx1"/>
                </a:solidFill>
              </a:rPr>
              <a:t>Toma tu posición …</a:t>
            </a:r>
            <a:endParaRPr lang="es-BO" sz="2400" b="1" dirty="0">
              <a:solidFill>
                <a:schemeClr val="tx1"/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8ACE3E-9D1A-4288-980E-82DD44EB8E79}" type="slidenum">
              <a:rPr lang="es-ES" smtClean="0"/>
              <a:pPr>
                <a:defRPr/>
              </a:pPr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320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420888"/>
            <a:ext cx="8229600" cy="1143000"/>
          </a:xfrm>
        </p:spPr>
        <p:txBody>
          <a:bodyPr/>
          <a:lstStyle/>
          <a:p>
            <a:r>
              <a:rPr lang="es-BO" sz="5400" b="1" dirty="0" smtClean="0">
                <a:solidFill>
                  <a:schemeClr val="tx1"/>
                </a:solidFill>
              </a:rPr>
              <a:t>TOMA TU POSICIÓN, </a:t>
            </a:r>
            <a:br>
              <a:rPr lang="es-BO" sz="5400" b="1" dirty="0" smtClean="0">
                <a:solidFill>
                  <a:schemeClr val="tx1"/>
                </a:solidFill>
              </a:rPr>
            </a:br>
            <a:r>
              <a:rPr lang="es-BO" sz="5400" b="1" dirty="0" smtClean="0">
                <a:solidFill>
                  <a:schemeClr val="tx1"/>
                </a:solidFill>
              </a:rPr>
              <a:t>TOMA TU CREACIÓN, </a:t>
            </a:r>
            <a:br>
              <a:rPr lang="es-BO" sz="5400" b="1" dirty="0" smtClean="0">
                <a:solidFill>
                  <a:schemeClr val="tx1"/>
                </a:solidFill>
              </a:rPr>
            </a:br>
            <a:r>
              <a:rPr lang="es-BO" sz="5400" b="1" dirty="0" smtClean="0">
                <a:solidFill>
                  <a:schemeClr val="tx1"/>
                </a:solidFill>
              </a:rPr>
              <a:t>DECLARAMOS QUE ABRE LOS CIELOS DIOS. </a:t>
            </a:r>
            <a:endParaRPr lang="es-BO" sz="54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BO" sz="2400" b="1" dirty="0" smtClean="0">
                <a:solidFill>
                  <a:schemeClr val="tx1"/>
                </a:solidFill>
              </a:rPr>
              <a:t>Toma todo el control …</a:t>
            </a:r>
            <a:endParaRPr lang="es-BO" sz="2400" b="1" dirty="0">
              <a:solidFill>
                <a:schemeClr val="tx1"/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8ACE3E-9D1A-4288-980E-82DD44EB8E79}" type="slidenum">
              <a:rPr lang="es-ES" smtClean="0"/>
              <a:pPr>
                <a:defRPr/>
              </a:pPr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041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1988840"/>
            <a:ext cx="9144000" cy="1143000"/>
          </a:xfrm>
        </p:spPr>
        <p:txBody>
          <a:bodyPr/>
          <a:lstStyle/>
          <a:p>
            <a:r>
              <a:rPr lang="es-BO" sz="5400" b="1" dirty="0" smtClean="0">
                <a:solidFill>
                  <a:schemeClr val="tx1"/>
                </a:solidFill>
              </a:rPr>
              <a:t>TOMA TODO EL CONTROL, </a:t>
            </a:r>
            <a:br>
              <a:rPr lang="es-BO" sz="5400" b="1" dirty="0" smtClean="0">
                <a:solidFill>
                  <a:schemeClr val="tx1"/>
                </a:solidFill>
              </a:rPr>
            </a:br>
            <a:r>
              <a:rPr lang="es-BO" sz="5400" b="1" dirty="0" smtClean="0">
                <a:solidFill>
                  <a:schemeClr val="tx1"/>
                </a:solidFill>
              </a:rPr>
              <a:t>TOMA ESTA NACIÓN, </a:t>
            </a:r>
            <a:br>
              <a:rPr lang="es-BO" sz="5400" b="1" dirty="0" smtClean="0">
                <a:solidFill>
                  <a:schemeClr val="tx1"/>
                </a:solidFill>
              </a:rPr>
            </a:br>
            <a:r>
              <a:rPr lang="es-BO" sz="5400" b="1" dirty="0" smtClean="0">
                <a:solidFill>
                  <a:schemeClr val="tx1"/>
                </a:solidFill>
              </a:rPr>
              <a:t>HACE FALTA TU DIRECCIÓN OH SEÑOR.</a:t>
            </a:r>
            <a:endParaRPr lang="es-BO" sz="54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BO" sz="2400" b="1" dirty="0" smtClean="0">
                <a:solidFill>
                  <a:schemeClr val="tx1"/>
                </a:solidFill>
              </a:rPr>
              <a:t>Toma tu posición …</a:t>
            </a:r>
            <a:endParaRPr lang="es-BO" sz="2400" b="1" dirty="0">
              <a:solidFill>
                <a:schemeClr val="tx1"/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8ACE3E-9D1A-4288-980E-82DD44EB8E79}" type="slidenum">
              <a:rPr lang="es-ES" smtClean="0"/>
              <a:pPr>
                <a:defRPr/>
              </a:pPr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83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420888"/>
            <a:ext cx="8229600" cy="1143000"/>
          </a:xfrm>
        </p:spPr>
        <p:txBody>
          <a:bodyPr/>
          <a:lstStyle/>
          <a:p>
            <a:r>
              <a:rPr lang="es-BO" sz="5400" b="1" dirty="0" smtClean="0">
                <a:solidFill>
                  <a:schemeClr val="tx1"/>
                </a:solidFill>
              </a:rPr>
              <a:t>TOMA TU POSICIÓN, </a:t>
            </a:r>
            <a:br>
              <a:rPr lang="es-BO" sz="5400" b="1" dirty="0" smtClean="0">
                <a:solidFill>
                  <a:schemeClr val="tx1"/>
                </a:solidFill>
              </a:rPr>
            </a:br>
            <a:r>
              <a:rPr lang="es-BO" sz="5400" b="1" dirty="0" smtClean="0">
                <a:solidFill>
                  <a:schemeClr val="tx1"/>
                </a:solidFill>
              </a:rPr>
              <a:t>TOMA TU CREACIÓN, </a:t>
            </a:r>
            <a:br>
              <a:rPr lang="es-BO" sz="5400" b="1" dirty="0" smtClean="0">
                <a:solidFill>
                  <a:schemeClr val="tx1"/>
                </a:solidFill>
              </a:rPr>
            </a:br>
            <a:r>
              <a:rPr lang="es-BO" sz="5400" b="1" dirty="0" smtClean="0">
                <a:solidFill>
                  <a:schemeClr val="tx1"/>
                </a:solidFill>
              </a:rPr>
              <a:t>DECLARAMOS QUE ABRE LOS CIELOS DIOS. </a:t>
            </a:r>
            <a:endParaRPr lang="es-BO" sz="54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BO" sz="2400" b="1" dirty="0" smtClean="0">
                <a:solidFill>
                  <a:schemeClr val="tx1"/>
                </a:solidFill>
              </a:rPr>
              <a:t>Abre los cielos …</a:t>
            </a:r>
            <a:endParaRPr lang="es-BO" sz="2400" b="1" dirty="0">
              <a:solidFill>
                <a:schemeClr val="tx1"/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8ACE3E-9D1A-4288-980E-82DD44EB8E79}" type="slidenum">
              <a:rPr lang="es-ES" smtClean="0"/>
              <a:pPr>
                <a:defRPr/>
              </a:pPr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040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492896"/>
            <a:ext cx="8229600" cy="1143000"/>
          </a:xfrm>
        </p:spPr>
        <p:txBody>
          <a:bodyPr/>
          <a:lstStyle/>
          <a:p>
            <a:r>
              <a:rPr lang="es-BO" sz="6000" b="1" dirty="0" smtClean="0">
                <a:solidFill>
                  <a:schemeClr val="tx1"/>
                </a:solidFill>
              </a:rPr>
              <a:t>//ABRE LOS CIELOS DIOS Y QUE CAIGA TU LLUVIA DE GLORIA//</a:t>
            </a:r>
            <a:br>
              <a:rPr lang="es-BO" sz="6000" b="1" dirty="0" smtClean="0">
                <a:solidFill>
                  <a:schemeClr val="tx1"/>
                </a:solidFill>
              </a:rPr>
            </a:br>
            <a:r>
              <a:rPr lang="es-BO" sz="6000" b="1" dirty="0" smtClean="0">
                <a:solidFill>
                  <a:schemeClr val="tx1"/>
                </a:solidFill>
              </a:rPr>
              <a:t>AQUÍ</a:t>
            </a:r>
            <a:endParaRPr lang="es-BO" sz="6000" dirty="0">
              <a:solidFill>
                <a:schemeClr val="tx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190627" y="6092527"/>
            <a:ext cx="4341813" cy="504825"/>
          </a:xfrm>
        </p:spPr>
        <p:txBody>
          <a:bodyPr/>
          <a:lstStyle/>
          <a:p>
            <a:r>
              <a:rPr lang="es-BO" sz="2400" b="1" dirty="0" smtClean="0">
                <a:solidFill>
                  <a:schemeClr val="tx1"/>
                </a:solidFill>
              </a:rPr>
              <a:t>Ven Espíritu,</a:t>
            </a:r>
            <a:r>
              <a:rPr lang="es-BO" sz="2400" b="1" baseline="0" dirty="0" smtClean="0">
                <a:solidFill>
                  <a:schemeClr val="tx1"/>
                </a:solidFill>
              </a:rPr>
              <a:t> Ven …</a:t>
            </a:r>
            <a:endParaRPr lang="es-BO" sz="2400" b="1" dirty="0">
              <a:solidFill>
                <a:schemeClr val="tx1"/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8ACE3E-9D1A-4288-980E-82DD44EB8E79}" type="slidenum">
              <a:rPr lang="es-ES" smtClean="0"/>
              <a:pPr>
                <a:defRPr/>
              </a:pPr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710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06276348-ECE3-4233-BA64-8B0F77026640}" type="slidenum">
              <a:rPr lang="es-ES" smtClean="0"/>
              <a:pPr>
                <a:defRPr/>
              </a:pPr>
              <a:t>16</a:t>
            </a:fld>
            <a:endParaRPr lang="es-ES" smtClean="0"/>
          </a:p>
        </p:txBody>
      </p:sp>
      <p:sp>
        <p:nvSpPr>
          <p:cNvPr id="3075" name="Rectangle 2"/>
          <p:cNvSpPr>
            <a:spLocks noGrp="1"/>
          </p:cNvSpPr>
          <p:nvPr>
            <p:ph type="title"/>
          </p:nvPr>
        </p:nvSpPr>
        <p:spPr>
          <a:xfrm>
            <a:off x="107950" y="2643182"/>
            <a:ext cx="8856663" cy="1143000"/>
          </a:xfrm>
        </p:spPr>
        <p:txBody>
          <a:bodyPr/>
          <a:lstStyle/>
          <a:p>
            <a:pPr eaLnBrk="1" hangingPunct="1"/>
            <a:r>
              <a:rPr lang="es-BO" sz="6600" b="1" dirty="0" smtClean="0">
                <a:solidFill>
                  <a:schemeClr val="tx1"/>
                </a:solidFill>
              </a:rPr>
              <a:t>VEN ESPÍRITU, VEN </a:t>
            </a:r>
            <a:br>
              <a:rPr lang="es-BO" sz="6600" b="1" dirty="0" smtClean="0">
                <a:solidFill>
                  <a:schemeClr val="tx1"/>
                </a:solidFill>
              </a:rPr>
            </a:br>
            <a:r>
              <a:rPr lang="es-BO" sz="6600" b="1" dirty="0" smtClean="0">
                <a:solidFill>
                  <a:schemeClr val="tx1"/>
                </a:solidFill>
              </a:rPr>
              <a:t>HAS LO QUE QUIERAS HACER.</a:t>
            </a:r>
            <a:endParaRPr lang="es-ES" sz="400000" b="1" dirty="0" smtClean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076" name="Rectangle 3"/>
          <p:cNvSpPr>
            <a:spLocks noGrp="1"/>
          </p:cNvSpPr>
          <p:nvPr>
            <p:ph type="body" idx="1"/>
          </p:nvPr>
        </p:nvSpPr>
        <p:spPr>
          <a:xfrm>
            <a:off x="3132138" y="6021388"/>
            <a:ext cx="5184775" cy="504825"/>
          </a:xfrm>
        </p:spPr>
        <p:txBody>
          <a:bodyPr/>
          <a:lstStyle/>
          <a:p>
            <a:r>
              <a:rPr lang="es-ES" sz="2400" b="1" dirty="0" smtClean="0">
                <a:solidFill>
                  <a:schemeClr val="tx1"/>
                </a:solidFill>
              </a:rPr>
              <a:t>FIN</a:t>
            </a:r>
            <a:r>
              <a:rPr lang="es-ES" sz="2400" b="1" baseline="0" dirty="0" smtClean="0">
                <a:solidFill>
                  <a:schemeClr val="tx1"/>
                </a:solidFill>
              </a:rPr>
              <a:t> </a:t>
            </a:r>
            <a:r>
              <a:rPr lang="es-ES" sz="2400" b="1" dirty="0" smtClean="0">
                <a:solidFill>
                  <a:schemeClr val="tx1"/>
                </a:solidFill>
              </a:rPr>
              <a:t> …</a:t>
            </a:r>
          </a:p>
        </p:txBody>
      </p:sp>
    </p:spTree>
    <p:extLst>
      <p:ext uri="{BB962C8B-B14F-4D97-AF65-F5344CB8AC3E}">
        <p14:creationId xmlns:p14="http://schemas.microsoft.com/office/powerpoint/2010/main" val="186156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06276348-ECE3-4233-BA64-8B0F77026640}" type="slidenum">
              <a:rPr lang="es-ES" smtClean="0"/>
              <a:pPr>
                <a:defRPr/>
              </a:pPr>
              <a:t>2</a:t>
            </a:fld>
            <a:endParaRPr lang="es-ES" smtClean="0"/>
          </a:p>
        </p:txBody>
      </p:sp>
      <p:sp>
        <p:nvSpPr>
          <p:cNvPr id="3075" name="Rectangle 2"/>
          <p:cNvSpPr>
            <a:spLocks noGrp="1"/>
          </p:cNvSpPr>
          <p:nvPr>
            <p:ph type="title"/>
          </p:nvPr>
        </p:nvSpPr>
        <p:spPr>
          <a:xfrm>
            <a:off x="107950" y="2643182"/>
            <a:ext cx="8856663" cy="1143000"/>
          </a:xfrm>
        </p:spPr>
        <p:txBody>
          <a:bodyPr/>
          <a:lstStyle/>
          <a:p>
            <a:pPr eaLnBrk="1" hangingPunct="1"/>
            <a:r>
              <a:rPr lang="es-BO" sz="6600" b="1" dirty="0" smtClean="0">
                <a:solidFill>
                  <a:schemeClr val="tx1"/>
                </a:solidFill>
              </a:rPr>
              <a:t>VEN ESPÍRITU, VEN </a:t>
            </a:r>
            <a:br>
              <a:rPr lang="es-BO" sz="6600" b="1" dirty="0" smtClean="0">
                <a:solidFill>
                  <a:schemeClr val="tx1"/>
                </a:solidFill>
              </a:rPr>
            </a:br>
            <a:r>
              <a:rPr lang="es-BO" sz="6600" b="1" dirty="0" smtClean="0">
                <a:solidFill>
                  <a:schemeClr val="tx1"/>
                </a:solidFill>
              </a:rPr>
              <a:t>HAS LO QUE QUIERAS HACER.</a:t>
            </a:r>
            <a:endParaRPr lang="es-ES" sz="400000" b="1" dirty="0" smtClean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076" name="Rectangle 3"/>
          <p:cNvSpPr>
            <a:spLocks noGrp="1"/>
          </p:cNvSpPr>
          <p:nvPr>
            <p:ph type="body" idx="1"/>
          </p:nvPr>
        </p:nvSpPr>
        <p:spPr>
          <a:xfrm>
            <a:off x="3132138" y="6021388"/>
            <a:ext cx="5184775" cy="504825"/>
          </a:xfrm>
        </p:spPr>
        <p:txBody>
          <a:bodyPr/>
          <a:lstStyle/>
          <a:p>
            <a:r>
              <a:rPr lang="es-ES" sz="2400" b="1" dirty="0" smtClean="0">
                <a:solidFill>
                  <a:schemeClr val="tx1"/>
                </a:solidFill>
              </a:rPr>
              <a:t>Y derrama oh Dios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2492896"/>
            <a:ext cx="9144000" cy="1143000"/>
          </a:xfrm>
        </p:spPr>
        <p:txBody>
          <a:bodyPr/>
          <a:lstStyle/>
          <a:p>
            <a:r>
              <a:rPr lang="es-BO" sz="6000" b="1" dirty="0" smtClean="0">
                <a:solidFill>
                  <a:schemeClr val="tx1"/>
                </a:solidFill>
              </a:rPr>
              <a:t>Y DERRAMA</a:t>
            </a:r>
            <a:br>
              <a:rPr lang="es-BO" sz="6000" b="1" dirty="0" smtClean="0">
                <a:solidFill>
                  <a:schemeClr val="tx1"/>
                </a:solidFill>
              </a:rPr>
            </a:br>
            <a:r>
              <a:rPr lang="es-BO" sz="6000" b="1" dirty="0" smtClean="0">
                <a:solidFill>
                  <a:schemeClr val="tx1"/>
                </a:solidFill>
              </a:rPr>
              <a:t>OH DIOS</a:t>
            </a:r>
            <a:br>
              <a:rPr lang="es-BO" sz="6000" b="1" dirty="0" smtClean="0">
                <a:solidFill>
                  <a:schemeClr val="tx1"/>
                </a:solidFill>
              </a:rPr>
            </a:br>
            <a:r>
              <a:rPr lang="es-BO" sz="6000" b="1" dirty="0" smtClean="0">
                <a:solidFill>
                  <a:schemeClr val="tx1"/>
                </a:solidFill>
              </a:rPr>
              <a:t>UNA NUEVA UNCIÓN, </a:t>
            </a:r>
            <a:br>
              <a:rPr lang="es-BO" sz="6000" b="1" dirty="0" smtClean="0">
                <a:solidFill>
                  <a:schemeClr val="tx1"/>
                </a:solidFill>
              </a:rPr>
            </a:br>
            <a:r>
              <a:rPr lang="es-BO" sz="6000" b="1" dirty="0" smtClean="0">
                <a:solidFill>
                  <a:schemeClr val="tx1"/>
                </a:solidFill>
              </a:rPr>
              <a:t>SOBRE ESTA NACIÓN</a:t>
            </a:r>
            <a:endParaRPr lang="es-BO" sz="60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BO" sz="2800" b="1" dirty="0" smtClean="0">
                <a:solidFill>
                  <a:schemeClr val="tx1"/>
                </a:solidFill>
              </a:rPr>
              <a:t>Ven Espíritu,</a:t>
            </a:r>
            <a:r>
              <a:rPr lang="es-BO" sz="2800" b="1" baseline="0" dirty="0" smtClean="0">
                <a:solidFill>
                  <a:schemeClr val="tx1"/>
                </a:solidFill>
              </a:rPr>
              <a:t> Ven …</a:t>
            </a:r>
            <a:endParaRPr lang="es-BO" sz="2800" b="1" dirty="0">
              <a:solidFill>
                <a:schemeClr val="tx1"/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8ACE3E-9D1A-4288-980E-82DD44EB8E79}" type="slidenum">
              <a:rPr lang="es-ES" smtClean="0"/>
              <a:pPr>
                <a:defRPr/>
              </a:pPr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2115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06276348-ECE3-4233-BA64-8B0F77026640}" type="slidenum">
              <a:rPr lang="es-ES" smtClean="0"/>
              <a:pPr>
                <a:defRPr/>
              </a:pPr>
              <a:t>4</a:t>
            </a:fld>
            <a:endParaRPr lang="es-ES" smtClean="0"/>
          </a:p>
        </p:txBody>
      </p:sp>
      <p:sp>
        <p:nvSpPr>
          <p:cNvPr id="3075" name="Rectangle 2"/>
          <p:cNvSpPr>
            <a:spLocks noGrp="1"/>
          </p:cNvSpPr>
          <p:nvPr>
            <p:ph type="title"/>
          </p:nvPr>
        </p:nvSpPr>
        <p:spPr>
          <a:xfrm>
            <a:off x="107950" y="2643182"/>
            <a:ext cx="8856663" cy="1143000"/>
          </a:xfrm>
        </p:spPr>
        <p:txBody>
          <a:bodyPr/>
          <a:lstStyle/>
          <a:p>
            <a:pPr eaLnBrk="1" hangingPunct="1"/>
            <a:r>
              <a:rPr lang="es-BO" sz="6600" b="1" dirty="0" smtClean="0">
                <a:solidFill>
                  <a:schemeClr val="tx1"/>
                </a:solidFill>
              </a:rPr>
              <a:t>VEN ESPÍRITU, VEN </a:t>
            </a:r>
            <a:br>
              <a:rPr lang="es-BO" sz="6600" b="1" dirty="0" smtClean="0">
                <a:solidFill>
                  <a:schemeClr val="tx1"/>
                </a:solidFill>
              </a:rPr>
            </a:br>
            <a:r>
              <a:rPr lang="es-BO" sz="6600" b="1" dirty="0" smtClean="0">
                <a:solidFill>
                  <a:schemeClr val="tx1"/>
                </a:solidFill>
              </a:rPr>
              <a:t>HAS LO QUE QUIERAS HACER.</a:t>
            </a:r>
            <a:endParaRPr lang="es-ES" sz="400000" b="1" dirty="0" smtClean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076" name="Rectangle 3"/>
          <p:cNvSpPr>
            <a:spLocks noGrp="1"/>
          </p:cNvSpPr>
          <p:nvPr>
            <p:ph type="body" idx="1"/>
          </p:nvPr>
        </p:nvSpPr>
        <p:spPr>
          <a:xfrm>
            <a:off x="3132138" y="6021388"/>
            <a:ext cx="5184775" cy="504825"/>
          </a:xfrm>
        </p:spPr>
        <p:txBody>
          <a:bodyPr/>
          <a:lstStyle/>
          <a:p>
            <a:r>
              <a:rPr lang="es-ES" sz="2400" b="1" dirty="0" smtClean="0">
                <a:solidFill>
                  <a:schemeClr val="tx1"/>
                </a:solidFill>
              </a:rPr>
              <a:t>Y derrama oh Dios …</a:t>
            </a:r>
          </a:p>
        </p:txBody>
      </p:sp>
    </p:spTree>
    <p:extLst>
      <p:ext uri="{BB962C8B-B14F-4D97-AF65-F5344CB8AC3E}">
        <p14:creationId xmlns:p14="http://schemas.microsoft.com/office/powerpoint/2010/main" val="9098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2492896"/>
            <a:ext cx="9144000" cy="1143000"/>
          </a:xfrm>
        </p:spPr>
        <p:txBody>
          <a:bodyPr/>
          <a:lstStyle/>
          <a:p>
            <a:r>
              <a:rPr lang="es-BO" sz="6000" b="1" dirty="0" smtClean="0">
                <a:solidFill>
                  <a:schemeClr val="tx1"/>
                </a:solidFill>
              </a:rPr>
              <a:t>Y DERRAMA</a:t>
            </a:r>
            <a:br>
              <a:rPr lang="es-BO" sz="6000" b="1" dirty="0" smtClean="0">
                <a:solidFill>
                  <a:schemeClr val="tx1"/>
                </a:solidFill>
              </a:rPr>
            </a:br>
            <a:r>
              <a:rPr lang="es-BO" sz="6000" b="1" dirty="0" smtClean="0">
                <a:solidFill>
                  <a:schemeClr val="tx1"/>
                </a:solidFill>
              </a:rPr>
              <a:t>OH DIOS</a:t>
            </a:r>
            <a:br>
              <a:rPr lang="es-BO" sz="6000" b="1" dirty="0" smtClean="0">
                <a:solidFill>
                  <a:schemeClr val="tx1"/>
                </a:solidFill>
              </a:rPr>
            </a:br>
            <a:r>
              <a:rPr lang="es-BO" sz="6000" b="1" dirty="0" smtClean="0">
                <a:solidFill>
                  <a:schemeClr val="tx1"/>
                </a:solidFill>
              </a:rPr>
              <a:t>UNA NUEVA UNCIÓN, </a:t>
            </a:r>
            <a:br>
              <a:rPr lang="es-BO" sz="6000" b="1" dirty="0" smtClean="0">
                <a:solidFill>
                  <a:schemeClr val="tx1"/>
                </a:solidFill>
              </a:rPr>
            </a:br>
            <a:r>
              <a:rPr lang="es-BO" sz="6000" b="1" dirty="0" smtClean="0">
                <a:solidFill>
                  <a:schemeClr val="tx1"/>
                </a:solidFill>
              </a:rPr>
              <a:t>SOBRE ESTA NACIÓN</a:t>
            </a:r>
            <a:endParaRPr lang="es-BO" sz="60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046611" y="6020519"/>
            <a:ext cx="4341813" cy="504825"/>
          </a:xfrm>
        </p:spPr>
        <p:txBody>
          <a:bodyPr/>
          <a:lstStyle/>
          <a:p>
            <a:r>
              <a:rPr lang="es-BO" sz="2800" b="1" dirty="0" smtClean="0">
                <a:solidFill>
                  <a:schemeClr val="tx1"/>
                </a:solidFill>
              </a:rPr>
              <a:t>Abre los cielos</a:t>
            </a:r>
            <a:r>
              <a:rPr lang="es-BO" sz="2800" b="1" baseline="0" dirty="0" smtClean="0">
                <a:solidFill>
                  <a:schemeClr val="tx1"/>
                </a:solidFill>
              </a:rPr>
              <a:t> …</a:t>
            </a:r>
            <a:endParaRPr lang="es-BO" sz="2800" b="1" dirty="0">
              <a:solidFill>
                <a:schemeClr val="tx1"/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8ACE3E-9D1A-4288-980E-82DD44EB8E79}" type="slidenum">
              <a:rPr lang="es-ES" smtClean="0"/>
              <a:pPr>
                <a:defRPr/>
              </a:pPr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975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492896"/>
            <a:ext cx="8229600" cy="1143000"/>
          </a:xfrm>
        </p:spPr>
        <p:txBody>
          <a:bodyPr/>
          <a:lstStyle/>
          <a:p>
            <a:r>
              <a:rPr lang="es-BO" sz="6000" b="1" dirty="0" smtClean="0">
                <a:solidFill>
                  <a:schemeClr val="tx1"/>
                </a:solidFill>
              </a:rPr>
              <a:t>//ABRE LOS CIELOS DIOS Y QUE CAIGA TU LLUVIA DE GLORIA//</a:t>
            </a:r>
            <a:br>
              <a:rPr lang="es-BO" sz="6000" b="1" dirty="0" smtClean="0">
                <a:solidFill>
                  <a:schemeClr val="tx1"/>
                </a:solidFill>
              </a:rPr>
            </a:br>
            <a:r>
              <a:rPr lang="es-BO" sz="6000" b="1" dirty="0" smtClean="0">
                <a:solidFill>
                  <a:schemeClr val="tx1"/>
                </a:solidFill>
              </a:rPr>
              <a:t>AQUÍ</a:t>
            </a:r>
            <a:endParaRPr lang="es-BO" sz="6000" dirty="0">
              <a:solidFill>
                <a:schemeClr val="tx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190627" y="6092527"/>
            <a:ext cx="4341813" cy="504825"/>
          </a:xfrm>
        </p:spPr>
        <p:txBody>
          <a:bodyPr/>
          <a:lstStyle/>
          <a:p>
            <a:r>
              <a:rPr lang="es-BO" sz="2400" b="1" dirty="0" smtClean="0">
                <a:solidFill>
                  <a:schemeClr val="tx1"/>
                </a:solidFill>
              </a:rPr>
              <a:t>Ven Espíritu,</a:t>
            </a:r>
            <a:r>
              <a:rPr lang="es-BO" sz="2400" b="1" baseline="0" dirty="0" smtClean="0">
                <a:solidFill>
                  <a:schemeClr val="tx1"/>
                </a:solidFill>
              </a:rPr>
              <a:t> Ven …</a:t>
            </a:r>
            <a:endParaRPr lang="es-BO" sz="2400" b="1" dirty="0">
              <a:solidFill>
                <a:schemeClr val="tx1"/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8ACE3E-9D1A-4288-980E-82DD44EB8E79}" type="slidenum">
              <a:rPr lang="es-ES" smtClean="0"/>
              <a:pPr>
                <a:defRPr/>
              </a:pPr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2103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06276348-ECE3-4233-BA64-8B0F77026640}" type="slidenum">
              <a:rPr lang="es-ES" smtClean="0"/>
              <a:pPr>
                <a:defRPr/>
              </a:pPr>
              <a:t>7</a:t>
            </a:fld>
            <a:endParaRPr lang="es-ES" smtClean="0"/>
          </a:p>
        </p:txBody>
      </p:sp>
      <p:sp>
        <p:nvSpPr>
          <p:cNvPr id="3075" name="Rectangle 2"/>
          <p:cNvSpPr>
            <a:spLocks noGrp="1"/>
          </p:cNvSpPr>
          <p:nvPr>
            <p:ph type="title"/>
          </p:nvPr>
        </p:nvSpPr>
        <p:spPr>
          <a:xfrm>
            <a:off x="107950" y="2643182"/>
            <a:ext cx="8856663" cy="1143000"/>
          </a:xfrm>
        </p:spPr>
        <p:txBody>
          <a:bodyPr/>
          <a:lstStyle/>
          <a:p>
            <a:pPr eaLnBrk="1" hangingPunct="1"/>
            <a:r>
              <a:rPr lang="es-BO" sz="6600" b="1" dirty="0" smtClean="0">
                <a:solidFill>
                  <a:schemeClr val="tx1"/>
                </a:solidFill>
              </a:rPr>
              <a:t>VEN ESPÍRITU, VEN </a:t>
            </a:r>
            <a:br>
              <a:rPr lang="es-BO" sz="6600" b="1" dirty="0" smtClean="0">
                <a:solidFill>
                  <a:schemeClr val="tx1"/>
                </a:solidFill>
              </a:rPr>
            </a:br>
            <a:r>
              <a:rPr lang="es-BO" sz="6600" b="1" dirty="0" smtClean="0">
                <a:solidFill>
                  <a:schemeClr val="tx1"/>
                </a:solidFill>
              </a:rPr>
              <a:t>HAS LO QUE QUIERAS HACER.</a:t>
            </a:r>
            <a:endParaRPr lang="es-ES" sz="400000" b="1" dirty="0" smtClean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076" name="Rectangle 3"/>
          <p:cNvSpPr>
            <a:spLocks noGrp="1"/>
          </p:cNvSpPr>
          <p:nvPr>
            <p:ph type="body" idx="1"/>
          </p:nvPr>
        </p:nvSpPr>
        <p:spPr>
          <a:xfrm>
            <a:off x="3132138" y="6021388"/>
            <a:ext cx="5184775" cy="504825"/>
          </a:xfrm>
        </p:spPr>
        <p:txBody>
          <a:bodyPr/>
          <a:lstStyle/>
          <a:p>
            <a:r>
              <a:rPr lang="es-ES" sz="2400" b="1" dirty="0" smtClean="0">
                <a:solidFill>
                  <a:schemeClr val="tx1"/>
                </a:solidFill>
              </a:rPr>
              <a:t>Y derrama oh Dios …</a:t>
            </a:r>
          </a:p>
        </p:txBody>
      </p:sp>
    </p:spTree>
    <p:extLst>
      <p:ext uri="{BB962C8B-B14F-4D97-AF65-F5344CB8AC3E}">
        <p14:creationId xmlns:p14="http://schemas.microsoft.com/office/powerpoint/2010/main" val="157715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2492896"/>
            <a:ext cx="9144000" cy="1143000"/>
          </a:xfrm>
        </p:spPr>
        <p:txBody>
          <a:bodyPr/>
          <a:lstStyle/>
          <a:p>
            <a:r>
              <a:rPr lang="es-BO" sz="6000" b="1" dirty="0" smtClean="0">
                <a:solidFill>
                  <a:schemeClr val="tx1"/>
                </a:solidFill>
              </a:rPr>
              <a:t>Y DERRAMA</a:t>
            </a:r>
            <a:br>
              <a:rPr lang="es-BO" sz="6000" b="1" dirty="0" smtClean="0">
                <a:solidFill>
                  <a:schemeClr val="tx1"/>
                </a:solidFill>
              </a:rPr>
            </a:br>
            <a:r>
              <a:rPr lang="es-BO" sz="6000" b="1" dirty="0" smtClean="0">
                <a:solidFill>
                  <a:schemeClr val="tx1"/>
                </a:solidFill>
              </a:rPr>
              <a:t>OH DIOS</a:t>
            </a:r>
            <a:br>
              <a:rPr lang="es-BO" sz="6000" b="1" dirty="0" smtClean="0">
                <a:solidFill>
                  <a:schemeClr val="tx1"/>
                </a:solidFill>
              </a:rPr>
            </a:br>
            <a:r>
              <a:rPr lang="es-BO" sz="6000" b="1" dirty="0" smtClean="0">
                <a:solidFill>
                  <a:schemeClr val="tx1"/>
                </a:solidFill>
              </a:rPr>
              <a:t>UNA NUEVA UNCIÓN, </a:t>
            </a:r>
            <a:br>
              <a:rPr lang="es-BO" sz="6000" b="1" dirty="0" smtClean="0">
                <a:solidFill>
                  <a:schemeClr val="tx1"/>
                </a:solidFill>
              </a:rPr>
            </a:br>
            <a:r>
              <a:rPr lang="es-BO" sz="6000" b="1" dirty="0" smtClean="0">
                <a:solidFill>
                  <a:schemeClr val="tx1"/>
                </a:solidFill>
              </a:rPr>
              <a:t>SOBRE ESTA NACIÓN</a:t>
            </a:r>
            <a:endParaRPr lang="es-BO" sz="60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046611" y="6020519"/>
            <a:ext cx="4341813" cy="504825"/>
          </a:xfrm>
        </p:spPr>
        <p:txBody>
          <a:bodyPr/>
          <a:lstStyle/>
          <a:p>
            <a:r>
              <a:rPr lang="es-BO" sz="2800" b="1" dirty="0" smtClean="0">
                <a:solidFill>
                  <a:schemeClr val="tx1"/>
                </a:solidFill>
              </a:rPr>
              <a:t>Abre los cielos</a:t>
            </a:r>
            <a:r>
              <a:rPr lang="es-BO" sz="2800" b="1" baseline="0" dirty="0" smtClean="0">
                <a:solidFill>
                  <a:schemeClr val="tx1"/>
                </a:solidFill>
              </a:rPr>
              <a:t> …</a:t>
            </a:r>
            <a:endParaRPr lang="es-BO" sz="2800" b="1" dirty="0">
              <a:solidFill>
                <a:schemeClr val="tx1"/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8ACE3E-9D1A-4288-980E-82DD44EB8E79}" type="slidenum">
              <a:rPr lang="es-ES" smtClean="0"/>
              <a:pPr>
                <a:defRPr/>
              </a:pPr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803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492896"/>
            <a:ext cx="8229600" cy="1143000"/>
          </a:xfrm>
        </p:spPr>
        <p:txBody>
          <a:bodyPr/>
          <a:lstStyle/>
          <a:p>
            <a:r>
              <a:rPr lang="es-BO" sz="6000" b="1" dirty="0" smtClean="0">
                <a:solidFill>
                  <a:schemeClr val="tx1"/>
                </a:solidFill>
              </a:rPr>
              <a:t>//ABRE LOS CIELOS DIOS Y QUE CAIGA TU LLUVIA DE GLORIA//</a:t>
            </a:r>
            <a:br>
              <a:rPr lang="es-BO" sz="6000" b="1" dirty="0" smtClean="0">
                <a:solidFill>
                  <a:schemeClr val="tx1"/>
                </a:solidFill>
              </a:rPr>
            </a:br>
            <a:r>
              <a:rPr lang="es-BO" sz="6000" b="1" dirty="0" smtClean="0">
                <a:solidFill>
                  <a:schemeClr val="tx1"/>
                </a:solidFill>
              </a:rPr>
              <a:t>AQUÍ</a:t>
            </a:r>
            <a:endParaRPr lang="es-BO" sz="6000" dirty="0">
              <a:solidFill>
                <a:schemeClr val="tx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190627" y="6092527"/>
            <a:ext cx="4341813" cy="504825"/>
          </a:xfrm>
        </p:spPr>
        <p:txBody>
          <a:bodyPr/>
          <a:lstStyle/>
          <a:p>
            <a:r>
              <a:rPr lang="es-BO" sz="2400" b="1" dirty="0" smtClean="0">
                <a:solidFill>
                  <a:schemeClr val="tx1"/>
                </a:solidFill>
              </a:rPr>
              <a:t>Abre los cielos</a:t>
            </a:r>
            <a:r>
              <a:rPr lang="es-BO" sz="2400" b="1" baseline="0" dirty="0" smtClean="0">
                <a:solidFill>
                  <a:schemeClr val="tx1"/>
                </a:solidFill>
              </a:rPr>
              <a:t> …</a:t>
            </a:r>
            <a:endParaRPr lang="es-BO" sz="2400" b="1" dirty="0">
              <a:solidFill>
                <a:schemeClr val="tx1"/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8ACE3E-9D1A-4288-980E-82DD44EB8E79}" type="slidenum">
              <a:rPr lang="es-ES" smtClean="0"/>
              <a:pPr>
                <a:defRPr/>
              </a:pPr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957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irador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1933</TotalTime>
  <Words>178</Words>
  <Application>Microsoft Office PowerPoint</Application>
  <PresentationFormat>Presentación en pantalla (4:3)</PresentationFormat>
  <Paragraphs>48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17" baseType="lpstr">
      <vt:lpstr>Tema de Office</vt:lpstr>
      <vt:lpstr>ABRE LOS CIELOS</vt:lpstr>
      <vt:lpstr>VEN ESPÍRITU, VEN  HAS LO QUE QUIERAS HACER.</vt:lpstr>
      <vt:lpstr>Y DERRAMA OH DIOS UNA NUEVA UNCIÓN,  SOBRE ESTA NACIÓN</vt:lpstr>
      <vt:lpstr>VEN ESPÍRITU, VEN  HAS LO QUE QUIERAS HACER.</vt:lpstr>
      <vt:lpstr>Y DERRAMA OH DIOS UNA NUEVA UNCIÓN,  SOBRE ESTA NACIÓN</vt:lpstr>
      <vt:lpstr>//ABRE LOS CIELOS DIOS Y QUE CAIGA TU LLUVIA DE GLORIA// AQUÍ</vt:lpstr>
      <vt:lpstr>VEN ESPÍRITU, VEN  HAS LO QUE QUIERAS HACER.</vt:lpstr>
      <vt:lpstr>Y DERRAMA OH DIOS UNA NUEVA UNCIÓN,  SOBRE ESTA NACIÓN</vt:lpstr>
      <vt:lpstr>//ABRE LOS CIELOS DIOS Y QUE CAIGA TU LLUVIA DE GLORIA// AQUÍ</vt:lpstr>
      <vt:lpstr>//ABRE LOS CIELOS DIOS Y QUE CAIGA TU LLUVIA DE GLORIA// AQUÍ</vt:lpstr>
      <vt:lpstr>TOMA TODO EL CONTROL,  TOMA ESTA NACIÓN,  HACE FALTA TU DIRECCIÓN OH SEÑOR.</vt:lpstr>
      <vt:lpstr>TOMA TU POSICIÓN,  TOMA TU CREACIÓN,  DECLARAMOS QUE ABRE LOS CIELOS DIOS. </vt:lpstr>
      <vt:lpstr>TOMA TODO EL CONTROL,  TOMA ESTA NACIÓN,  HACE FALTA TU DIRECCIÓN OH SEÑOR.</vt:lpstr>
      <vt:lpstr>TOMA TU POSICIÓN,  TOMA TU CREACIÓN,  DECLARAMOS QUE ABRE LOS CIELOS DIOS. </vt:lpstr>
      <vt:lpstr>//ABRE LOS CIELOS DIOS Y QUE CAIGA TU LLUVIA DE GLORIA// AQUÍ</vt:lpstr>
      <vt:lpstr>VEN ESPÍRITU, VEN  HAS LO QUE QUIERAS HACER.</vt:lpstr>
    </vt:vector>
  </TitlesOfParts>
  <Company>Nombre de la organizaci?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Alzaos puertas eternas, coronad al Rey de Gloria,</dc:title>
  <dc:creator>Nombre de usuario</dc:creator>
  <cp:lastModifiedBy>Victor</cp:lastModifiedBy>
  <cp:revision>173</cp:revision>
  <dcterms:created xsi:type="dcterms:W3CDTF">2011-06-22T03:02:11Z</dcterms:created>
  <dcterms:modified xsi:type="dcterms:W3CDTF">2016-01-16T16:05:35Z</dcterms:modified>
</cp:coreProperties>
</file>