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59" autoAdjust="0"/>
    <p:restoredTop sz="86323" autoAdjust="0"/>
  </p:normalViewPr>
  <p:slideViewPr>
    <p:cSldViewPr>
      <p:cViewPr>
        <p:scale>
          <a:sx n="50" d="100"/>
          <a:sy n="50" d="100"/>
        </p:scale>
        <p:origin x="-118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956C1D0-2232-406B-99EA-5DAE5B5C1148}" type="datetimeFigureOut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79E43E-C454-4EC0-AB33-172FF61AF3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7FF6-92CC-4BE3-B6F5-E5CAF9466B51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955E-59DF-4E57-A495-8D1004FAD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A16C-BF27-48F6-BC83-850CC13EB0CA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E84AF-0FC3-42FF-8683-EEDD32828A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B28C-189A-4D6D-86BD-3EDE741D41E0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9D52-BD68-4205-8358-1B27DABBB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D03C-5F67-47DD-982D-D82B0C40663C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DFD3D"/>
                </a:solidFill>
              </a:defRPr>
            </a:lvl1pPr>
          </a:lstStyle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8E75B-0F97-44A4-89C5-4E49582F3B76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25FE-A3E8-4F45-A7CF-6BD0F3C80C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96DD-7AB8-4800-896F-499E8A9DAE53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7A561-14E1-45B9-A5C7-4927A121BC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AECA8-59DD-4A14-A849-0334E757DDB8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FB26-426C-4BCE-A651-9274C9AFE9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E9DE3-2522-4D78-88F8-C9B5E7BE4BCC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E06B-5101-4402-98B4-B04C6007D1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BF65-10B9-4897-A832-345722C393CC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1266-5C00-430B-A0F4-B83B3621CD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2589-F070-4C0F-A227-5CD96071CF42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9F18-2EB8-4CF0-9DCC-1898A6F133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49B5C-2742-43A5-808A-5D8BA47F8F3B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3EEE-8BDD-4B94-88A6-71E3267D8E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0B59BB-89C3-4EB0-89EB-3921330C4756}" type="datetime1">
              <a:rPr lang="es-ES"/>
              <a:pPr>
                <a:defRPr/>
              </a:pPr>
              <a:t>07/01/2012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33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F8EBFF9-BD81-4BED-A4DE-63370EA8EF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B769B-F561-4BF0-B35A-8AFD526B9A68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pPr eaLnBrk="1" hangingPunct="1"/>
            <a:r>
              <a:rPr lang="es-ES" sz="8800" b="1" u="sng" dirty="0" smtClean="0">
                <a:solidFill>
                  <a:schemeClr val="tx1"/>
                </a:solidFill>
              </a:rPr>
              <a:t>Celebrare al Rey de Reyes</a:t>
            </a:r>
            <a:endParaRPr lang="es-ES" sz="8800" b="1" u="sng" dirty="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aseline="0" dirty="0" smtClean="0"/>
              <a:t>YO QUIERO ADORAR</a:t>
            </a:r>
            <a:br>
              <a:rPr lang="es-ES" baseline="0" dirty="0" smtClean="0"/>
            </a:br>
            <a:r>
              <a:rPr lang="es-ES" baseline="0" dirty="0" smtClean="0"/>
              <a:t> Y EXALTAR OH, OH, OH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YO QUIERO ADORAR</a:t>
            </a:r>
            <a:br>
              <a:rPr lang="es-ES" baseline="0" dirty="0" smtClean="0"/>
            </a:br>
            <a:r>
              <a:rPr lang="es-ES" baseline="0" dirty="0" smtClean="0"/>
              <a:t> Y EXALTAR OH, OH, OH</a:t>
            </a:r>
            <a:endParaRPr lang="pt-B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pt-B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SANTO,</a:t>
            </a:r>
            <a:r>
              <a:rPr lang="es-ES" baseline="0" dirty="0" smtClean="0"/>
              <a:t> SIEMPRE SERAS SEÑOR</a:t>
            </a:r>
            <a:br>
              <a:rPr lang="es-ES" baseline="0" dirty="0" smtClean="0"/>
            </a:br>
            <a:r>
              <a:rPr lang="es-ES" baseline="0" dirty="0" smtClean="0"/>
              <a:t>SANTO, A TI LA HONRA</a:t>
            </a:r>
            <a:r>
              <a:rPr lang="es-ES" dirty="0" smtClean="0"/>
              <a:t> Y EL HONOR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DIGNO, DE RECIBIR LA GLORIA</a:t>
            </a:r>
            <a:br>
              <a:rPr lang="es-ES" dirty="0" smtClean="0"/>
            </a:br>
            <a:r>
              <a:rPr lang="es-ES" dirty="0" smtClean="0"/>
              <a:t>OH, OH, OH, DE TI ES LA VICTORIA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Celebrare</a:t>
            </a:r>
            <a:r>
              <a:rPr lang="es-ES" sz="2400" baseline="0" dirty="0" smtClean="0">
                <a:solidFill>
                  <a:schemeClr val="tx1"/>
                </a:solidFill>
              </a:rPr>
              <a:t> al Rey de Reyes</a:t>
            </a:r>
            <a:r>
              <a:rPr lang="es-ES" sz="2400" dirty="0" smtClean="0">
                <a:solidFill>
                  <a:schemeClr val="tx1"/>
                </a:solidFill>
              </a:rPr>
              <a:t> …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CELEBRARE</a:t>
            </a:r>
            <a:br>
              <a:rPr lang="es-ES" dirty="0" smtClean="0"/>
            </a:br>
            <a:r>
              <a:rPr lang="es-ES" baseline="0" dirty="0" smtClean="0"/>
              <a:t>AL REY DE REYES CON ALEGRIA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ESTE ES EL DIA QUE HIZO EL SEÑOR, OH, OH, OH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Vale la pena vivir …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aseline="0" dirty="0" smtClean="0"/>
              <a:t>VALE LA PENA VIVIR</a:t>
            </a:r>
            <a:br>
              <a:rPr lang="es-ES" baseline="0" dirty="0" smtClean="0"/>
            </a:br>
            <a:r>
              <a:rPr lang="es-ES" baseline="0" dirty="0" smtClean="0"/>
              <a:t> CON JESUCRISTO SOY FELIZ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YO QUIERO ADORAR Y EXALTAR OH, OH, OH</a:t>
            </a:r>
            <a:endParaRPr lang="pt-B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Santo,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siempre serás </a:t>
            </a:r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SANTO,</a:t>
            </a:r>
            <a:r>
              <a:rPr lang="es-ES" baseline="0" dirty="0" smtClean="0"/>
              <a:t> SIEMPRE SERAS SEÑOR</a:t>
            </a:r>
            <a:br>
              <a:rPr lang="es-ES" baseline="0" dirty="0" smtClean="0"/>
            </a:br>
            <a:r>
              <a:rPr lang="es-ES" baseline="0" dirty="0" smtClean="0"/>
              <a:t>SANTO, A TI LA HONRA</a:t>
            </a:r>
            <a:r>
              <a:rPr lang="es-ES" dirty="0" smtClean="0"/>
              <a:t> Y EL HONOR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DIGNO, DE RECIBIR LA GLORIA</a:t>
            </a:r>
            <a:br>
              <a:rPr lang="es-ES" dirty="0" smtClean="0"/>
            </a:br>
            <a:r>
              <a:rPr lang="es-ES" dirty="0" smtClean="0"/>
              <a:t>OH, OH, OH, DE TI ES LA VICTORIA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Celebrare</a:t>
            </a:r>
            <a:r>
              <a:rPr lang="es-ES" sz="2400" baseline="0" dirty="0" smtClean="0">
                <a:solidFill>
                  <a:schemeClr val="tx1"/>
                </a:solidFill>
              </a:rPr>
              <a:t> al Rey de Reyes</a:t>
            </a:r>
            <a:r>
              <a:rPr lang="es-ES" sz="2400" dirty="0" smtClean="0">
                <a:solidFill>
                  <a:schemeClr val="tx1"/>
                </a:solidFill>
              </a:rPr>
              <a:t> …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CELEBRARE</a:t>
            </a:r>
            <a:br>
              <a:rPr lang="es-ES" dirty="0" smtClean="0"/>
            </a:br>
            <a:r>
              <a:rPr lang="es-ES" baseline="0" dirty="0" smtClean="0"/>
              <a:t>AL REY DE REYES CON ALEGRIA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ESTE ES EL DIA QUE HIZO EL SEÑOR, OH,OH,OH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Vale la pena vivir …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aseline="0" dirty="0" smtClean="0"/>
              <a:t>VALE LA PENA VIVIR</a:t>
            </a:r>
            <a:br>
              <a:rPr lang="es-ES" baseline="0" dirty="0" smtClean="0"/>
            </a:br>
            <a:r>
              <a:rPr lang="es-ES" baseline="0" dirty="0" smtClean="0"/>
              <a:t> CON JESUCRISTO SOY FELIZ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YO QUIERO ADORAR Y EXALTAR OH, OH, OH</a:t>
            </a:r>
            <a:endParaRPr lang="pt-B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Celebrare</a:t>
            </a:r>
            <a:r>
              <a:rPr lang="es-E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 Rey de Reyes</a:t>
            </a:r>
            <a:r>
              <a: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CELEBRARE</a:t>
            </a:r>
            <a:br>
              <a:rPr lang="es-ES" dirty="0" smtClean="0"/>
            </a:br>
            <a:r>
              <a:rPr lang="es-ES" baseline="0" dirty="0" smtClean="0"/>
              <a:t>AL REY DE REYES CON ALEGRIA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ESTE ES EL DIA QUE HIZO EL SEÑOR, OH,OH,OH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solidFill>
                  <a:schemeClr val="tx1"/>
                </a:solidFill>
              </a:rPr>
              <a:t>Vale la pena vivir …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0"/>
          </a:xfrm>
        </p:spPr>
        <p:txBody>
          <a:bodyPr/>
          <a:lstStyle/>
          <a:p>
            <a:r>
              <a:rPr lang="es-ES" baseline="0" dirty="0" smtClean="0"/>
              <a:t>VALE LA PENA VIVIR</a:t>
            </a:r>
            <a:br>
              <a:rPr lang="es-ES" baseline="0" dirty="0" smtClean="0"/>
            </a:br>
            <a:r>
              <a:rPr lang="es-ES" baseline="0" dirty="0" smtClean="0"/>
              <a:t> CON JESUCRISTO SOY FELIZ</a:t>
            </a:r>
            <a:br>
              <a:rPr lang="es-ES" baseline="0" dirty="0" smtClean="0"/>
            </a:br>
            <a:r>
              <a:rPr lang="es-ES" baseline="0" dirty="0" smtClean="0"/>
              <a:t/>
            </a:r>
            <a:br>
              <a:rPr lang="es-ES" baseline="0" dirty="0" smtClean="0"/>
            </a:br>
            <a:r>
              <a:rPr lang="es-ES" baseline="0" dirty="0" smtClean="0"/>
              <a:t>YO QUIERO ADORAR</a:t>
            </a:r>
            <a:br>
              <a:rPr lang="es-ES" baseline="0" dirty="0" smtClean="0"/>
            </a:br>
            <a:r>
              <a:rPr lang="es-ES" baseline="0" dirty="0" smtClean="0"/>
              <a:t>Y EXALTAR OH, OH, OH</a:t>
            </a:r>
            <a:endParaRPr lang="pt-B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400" baseline="0" dirty="0" smtClean="0">
                <a:solidFill>
                  <a:schemeClr val="tx1"/>
                </a:solidFill>
              </a:rPr>
              <a:t>Yo quiero adorar 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Celebrare al Rey de Reyes</vt:lpstr>
      <vt:lpstr>SANTO, SIEMPRE SERAS SEÑOR SANTO, A TI LA HONRA Y EL HONOR  DIGNO, DE RECIBIR LA GLORIA OH, OH, OH, DE TI ES LA VICTORIA</vt:lpstr>
      <vt:lpstr>CELEBRARE AL REY DE REYES CON ALEGRIA  ESTE ES EL DIA QUE HIZO EL SEÑOR, OH, OH, OH</vt:lpstr>
      <vt:lpstr>VALE LA PENA VIVIR  CON JESUCRISTO SOY FELIZ  YO QUIERO ADORAR Y EXALTAR OH, OH, OH</vt:lpstr>
      <vt:lpstr>SANTO, SIEMPRE SERAS SEÑOR SANTO, A TI LA HONRA Y EL HONOR  DIGNO, DE RECIBIR LA GLORIA OH, OH, OH, DE TI ES LA VICTORIA</vt:lpstr>
      <vt:lpstr>CELEBRARE AL REY DE REYES CON ALEGRIA  ESTE ES EL DIA QUE HIZO EL SEÑOR, OH,OH,OH</vt:lpstr>
      <vt:lpstr>VALE LA PENA VIVIR  CON JESUCRISTO SOY FELIZ  YO QUIERO ADORAR Y EXALTAR OH, OH, OH</vt:lpstr>
      <vt:lpstr>CELEBRARE AL REY DE REYES CON ALEGRIA  ESTE ES EL DIA QUE HIZO EL SEÑOR, OH,OH,OH</vt:lpstr>
      <vt:lpstr>VALE LA PENA VIVIR  CON JESUCRISTO SOY FELIZ  YO QUIERO ADORAR Y EXALTAR OH, OH, OH</vt:lpstr>
      <vt:lpstr>YO QUIERO ADORAR  Y EXALTAR OH, OH, OH  YO QUIERO ADORAR  Y EXALTAR OH, OH, OH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acer</cp:lastModifiedBy>
  <cp:revision>20</cp:revision>
  <dcterms:created xsi:type="dcterms:W3CDTF">2011-06-22T03:02:11Z</dcterms:created>
  <dcterms:modified xsi:type="dcterms:W3CDTF">2012-01-08T02:22:38Z</dcterms:modified>
</cp:coreProperties>
</file>