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36C3D6"/>
    <a:srgbClr val="290D8F"/>
    <a:srgbClr val="FDFD3D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55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084D869-1554-4322-8854-F97C0FC35268}" type="datetimeFigureOut">
              <a:rPr lang="es-ES"/>
              <a:pPr>
                <a:defRPr/>
              </a:pPr>
              <a:t>03/08/2014</a:t>
            </a:fld>
            <a:endParaRPr lang="es-E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6FB77D34-552D-4FA9-847B-6CF6639796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AAAC3-BA6F-4E03-95BC-3570E6A073DB}" type="datetime1">
              <a:rPr lang="es-ES"/>
              <a:pPr>
                <a:defRPr/>
              </a:pPr>
              <a:t>03/08/2014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FBE9B-E4B0-45A6-A5EF-3789CF954A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FE4CC-8CA9-4CF3-97C9-751A3DABAC6C}" type="datetime1">
              <a:rPr lang="es-ES"/>
              <a:pPr>
                <a:defRPr/>
              </a:pPr>
              <a:t>03/08/2014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239F5-B6D7-44F9-8698-EAF99ACE6F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0" y="5661025"/>
            <a:ext cx="4341813" cy="50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9A9A0-8BE5-4EAF-9839-53838BF07AFE}" type="datetime1">
              <a:rPr lang="es-ES"/>
              <a:pPr>
                <a:defRPr/>
              </a:pPr>
              <a:t>03/08/2014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0C938-217A-49ED-9D38-5EF3F2E4B8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7B040-6E00-4345-B5E3-86E5967869BB}" type="datetime1">
              <a:rPr lang="es-ES"/>
              <a:pPr>
                <a:defRPr/>
              </a:pPr>
              <a:t>03/08/2014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F7DA-879F-464E-819D-64C7A23D12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8804D-BFC1-4CA0-9995-DCB875D3408C}" type="datetime1">
              <a:rPr lang="es-ES"/>
              <a:pPr>
                <a:defRPr/>
              </a:pPr>
              <a:t>03/08/2014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D1458-2262-45D7-9313-D3E4FD130B5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E86D5-73FC-42F2-AFF4-FD43DB7DD26B}" type="datetime1">
              <a:rPr lang="es-ES"/>
              <a:pPr>
                <a:defRPr/>
              </a:pPr>
              <a:t>03/08/2014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D4FD9-A319-4754-B4C9-1710F08D2B1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AD034-98E0-48C6-A599-81B7DB073EDB}" type="datetime1">
              <a:rPr lang="es-ES"/>
              <a:pPr>
                <a:defRPr/>
              </a:pPr>
              <a:t>03/08/2014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C30F0-2803-4122-8A36-D1807D4A18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516E3-1C20-47C8-977B-3C9A8DE5E164}" type="datetime1">
              <a:rPr lang="es-ES"/>
              <a:pPr>
                <a:defRPr/>
              </a:pPr>
              <a:t>03/08/2014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EEFCD-0B46-4F06-950C-B70AFC15442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08171-EE6E-4A08-8FAC-C417AB50E091}" type="datetime1">
              <a:rPr lang="es-ES"/>
              <a:pPr>
                <a:defRPr/>
              </a:pPr>
              <a:t>03/08/2014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4879-64B3-467D-92CC-38DE2E839CF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61A2F-84CF-4959-A83D-298239F67D0D}" type="datetime1">
              <a:rPr lang="es-ES"/>
              <a:pPr>
                <a:defRPr/>
              </a:pPr>
              <a:t>03/08/2014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278EE-CD3F-4F96-A708-C370A31ACDB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EF945-6988-4EF1-89D2-3D40DED7E29F}" type="datetime1">
              <a:rPr lang="es-ES"/>
              <a:pPr>
                <a:defRPr/>
              </a:pPr>
              <a:t>03/08/2014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66ABC-DFB3-4F21-B909-56DC3E1C89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36C3D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857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3759200" y="5661025"/>
            <a:ext cx="4341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43FA32-AAB6-4A4F-9EAB-AC76FE1852DB}" type="datetime1">
              <a:rPr lang="es-ES"/>
              <a:pPr>
                <a:defRPr/>
              </a:pPr>
              <a:t>03/08/2014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94042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66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C3E0305-2FE3-4518-A486-5554487A7C8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CC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EAE33BF-90AD-4BBD-8738-9DBA9C154A5B}" type="slidenum">
              <a:rPr lang="es-ES" smtClean="0"/>
              <a:pPr>
                <a:defRPr/>
              </a:pPr>
              <a:t>1</a:t>
            </a:fld>
            <a:endParaRPr lang="es-ES" smtClean="0"/>
          </a:p>
        </p:txBody>
      </p:sp>
      <p:sp>
        <p:nvSpPr>
          <p:cNvPr id="2051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201E6C9-04E5-4032-B554-4AE40F7FCDE5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554287"/>
          </a:xfrm>
        </p:spPr>
        <p:txBody>
          <a:bodyPr/>
          <a:lstStyle/>
          <a:p>
            <a:pPr eaLnBrk="1" hangingPunct="1"/>
            <a:r>
              <a:rPr lang="es-ES" sz="7200" b="1" u="sng" dirty="0" smtClean="0">
                <a:solidFill>
                  <a:schemeClr val="tx1"/>
                </a:solidFill>
              </a:rPr>
              <a:t>AGNUS DEI</a:t>
            </a:r>
            <a:endParaRPr lang="es-ES" sz="6600" b="1" u="sng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s-BO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advTm="2932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30016"/>
            <a:ext cx="8229600" cy="1143000"/>
          </a:xfrm>
        </p:spPr>
        <p:txBody>
          <a:bodyPr/>
          <a:lstStyle/>
          <a:p>
            <a:r>
              <a:rPr lang="es-BO" sz="6000" b="1" dirty="0" smtClean="0">
                <a:solidFill>
                  <a:schemeClr val="tx1"/>
                </a:solidFill>
              </a:rPr>
              <a:t>/ALELUYA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ALELUYA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GLORIA DAD 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AL SEÑOR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NUESTRO REY/...</a:t>
            </a:r>
            <a:endParaRPr lang="es-BO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b="1" dirty="0" smtClean="0">
                <a:solidFill>
                  <a:schemeClr val="tx1"/>
                </a:solidFill>
              </a:rPr>
              <a:t>Aleluya, aleluya</a:t>
            </a:r>
            <a:endParaRPr lang="es-BO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0C938-217A-49ED-9D38-5EF3F2E4B8A5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s-BO" sz="6000" b="1" dirty="0" smtClean="0">
                <a:solidFill>
                  <a:schemeClr val="tx1"/>
                </a:solidFill>
              </a:rPr>
              <a:t>ALELUYA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ALELUYA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SANTO, SANTO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ERES TU DIOS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PODEROSO</a:t>
            </a:r>
            <a:endParaRPr lang="es-BO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Digno es el Señor …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0C938-217A-49ED-9D38-5EF3F2E4B8A5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5400" b="1" dirty="0" smtClean="0">
                <a:solidFill>
                  <a:schemeClr val="tx1"/>
                </a:solidFill>
              </a:rPr>
              <a:t>DIGNO ES EL SEÑOR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DIGNO ES EL SEÑOR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/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AMEN 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59200" y="6020519"/>
            <a:ext cx="4341813" cy="504825"/>
          </a:xfrm>
        </p:spPr>
        <p:txBody>
          <a:bodyPr/>
          <a:lstStyle/>
          <a:p>
            <a:r>
              <a:rPr lang="es-BO" b="1" dirty="0" smtClean="0">
                <a:solidFill>
                  <a:schemeClr val="tx1"/>
                </a:solidFill>
              </a:rPr>
              <a:t>Digno es el Señor</a:t>
            </a:r>
            <a:endParaRPr lang="es-BO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0C938-217A-49ED-9D38-5EF3F2E4B8A5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5400" b="1" dirty="0" smtClean="0">
                <a:solidFill>
                  <a:schemeClr val="tx1"/>
                </a:solidFill>
              </a:rPr>
              <a:t>DIGNO ES EL SEÑOR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DIGNO ES EL SEÑOR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TU ERES SANTO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SANTO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ERES TU DIOS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PODEROSO …</a:t>
            </a:r>
            <a:endParaRPr lang="es-BO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59200" y="6020519"/>
            <a:ext cx="4341813" cy="504825"/>
          </a:xfrm>
        </p:spPr>
        <p:txBody>
          <a:bodyPr/>
          <a:lstStyle/>
          <a:p>
            <a:endParaRPr lang="es-BO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0C938-217A-49ED-9D38-5EF3F2E4B8A5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30016"/>
            <a:ext cx="8229600" cy="1143000"/>
          </a:xfrm>
        </p:spPr>
        <p:txBody>
          <a:bodyPr/>
          <a:lstStyle/>
          <a:p>
            <a:r>
              <a:rPr lang="es-BO" sz="6000" b="1" dirty="0" smtClean="0">
                <a:solidFill>
                  <a:schemeClr val="tx1"/>
                </a:solidFill>
              </a:rPr>
              <a:t>/ALELUYA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ALELUYA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GLORIA DAD 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AL SEÑOR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NUESTRO REY/...</a:t>
            </a:r>
            <a:endParaRPr lang="es-BO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b="1" dirty="0" smtClean="0">
                <a:solidFill>
                  <a:schemeClr val="tx1"/>
                </a:solidFill>
              </a:rPr>
              <a:t>Aleluya, aleluya</a:t>
            </a:r>
            <a:endParaRPr lang="es-BO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0C938-217A-49ED-9D38-5EF3F2E4B8A5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s-BO" sz="6000" b="1" dirty="0" smtClean="0">
                <a:solidFill>
                  <a:schemeClr val="tx1"/>
                </a:solidFill>
              </a:rPr>
              <a:t>ALELUYA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ALELUYA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SANTO, SANTO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ERES TU DIOS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PODEROSO</a:t>
            </a:r>
            <a:endParaRPr lang="es-BO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Digno es el Señor …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0C938-217A-49ED-9D38-5EF3F2E4B8A5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5400" b="1" dirty="0" smtClean="0">
                <a:solidFill>
                  <a:schemeClr val="tx1"/>
                </a:solidFill>
              </a:rPr>
              <a:t>DIGNO ES EL SEÑOR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DIGNO ES EL SEÑOR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TU ERES SANTO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SANTO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ERES TU DIOS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PODEROSO …</a:t>
            </a:r>
            <a:endParaRPr lang="es-BO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59200" y="6020519"/>
            <a:ext cx="4341813" cy="504825"/>
          </a:xfrm>
        </p:spPr>
        <p:txBody>
          <a:bodyPr/>
          <a:lstStyle/>
          <a:p>
            <a:endParaRPr lang="es-BO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0C938-217A-49ED-9D38-5EF3F2E4B8A5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5400" b="1" dirty="0" smtClean="0">
                <a:solidFill>
                  <a:schemeClr val="tx1"/>
                </a:solidFill>
              </a:rPr>
              <a:t>DIGNO ES EL SEÑOR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DIGNO ES EL SEÑOR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/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AMEN 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59200" y="6020519"/>
            <a:ext cx="4341813" cy="504825"/>
          </a:xfrm>
        </p:spPr>
        <p:txBody>
          <a:bodyPr/>
          <a:lstStyle/>
          <a:p>
            <a:r>
              <a:rPr lang="es-BO" b="1" dirty="0" smtClean="0">
                <a:solidFill>
                  <a:schemeClr val="tx1"/>
                </a:solidFill>
              </a:rPr>
              <a:t>Digno es el Señor</a:t>
            </a:r>
            <a:endParaRPr lang="es-BO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0C938-217A-49ED-9D38-5EF3F2E4B8A5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</TotalTime>
  <Words>58</Words>
  <Application>Microsoft Office PowerPoint</Application>
  <PresentationFormat>Presentación en pantalla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AGNUS DEI</vt:lpstr>
      <vt:lpstr>/ALELUYA ALELUYA GLORIA DAD  AL SEÑOR NUESTRO REY/...</vt:lpstr>
      <vt:lpstr>ALELUYA ALELUYA SANTO, SANTO ERES TU DIOS PODEROSO</vt:lpstr>
      <vt:lpstr>DIGNO ES EL SEÑOR DIGNO ES EL SEÑOR  AMEN …</vt:lpstr>
      <vt:lpstr>DIGNO ES EL SEÑOR DIGNO ES EL SEÑOR TU ERES SANTO SANTO ERES TU DIOS PODEROSO …</vt:lpstr>
      <vt:lpstr>/ALELUYA ALELUYA GLORIA DAD  AL SEÑOR NUESTRO REY/...</vt:lpstr>
      <vt:lpstr>ALELUYA ALELUYA SANTO, SANTO ERES TU DIOS PODEROSO</vt:lpstr>
      <vt:lpstr>DIGNO ES EL SEÑOR DIGNO ES EL SEÑOR TU ERES SANTO SANTO ERES TU DIOS PODEROSO …</vt:lpstr>
      <vt:lpstr>DIGNO ES EL SEÑOR DIGNO ES EL SEÑOR  AMEN …</vt:lpstr>
    </vt:vector>
  </TitlesOfParts>
  <Company>Nombre de la organizaci?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Alzaos puertas eternas, coronad al Rey de Gloria,</dc:title>
  <dc:creator>Nombre de usuario</dc:creator>
  <cp:lastModifiedBy>Victor</cp:lastModifiedBy>
  <cp:revision>156</cp:revision>
  <dcterms:created xsi:type="dcterms:W3CDTF">2011-06-22T03:02:11Z</dcterms:created>
  <dcterms:modified xsi:type="dcterms:W3CDTF">2014-08-04T00:48:20Z</dcterms:modified>
</cp:coreProperties>
</file>