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79" r:id="rId3"/>
    <p:sldId id="262" r:id="rId4"/>
    <p:sldId id="263" r:id="rId5"/>
    <p:sldId id="268" r:id="rId6"/>
    <p:sldId id="269" r:id="rId7"/>
    <p:sldId id="264" r:id="rId8"/>
    <p:sldId id="265" r:id="rId9"/>
    <p:sldId id="280" r:id="rId10"/>
    <p:sldId id="281" r:id="rId11"/>
    <p:sldId id="282" r:id="rId12"/>
    <p:sldId id="283" r:id="rId13"/>
    <p:sldId id="284" r:id="rId14"/>
    <p:sldId id="285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7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D8F"/>
    <a:srgbClr val="FDFD3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8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F8A10EF-DA1C-4283-B79D-966BDD59BDCE}" type="datetimeFigureOut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E27DCCC-DF57-4E50-9560-673C077855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6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VERSO</a:t>
            </a:r>
            <a:r>
              <a:rPr lang="es-ES" baseline="0" dirty="0" smtClean="0">
                <a:solidFill>
                  <a:schemeClr val="accent2"/>
                </a:solidFill>
              </a:rPr>
              <a:t> 1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PRE-CORO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PRE-CORO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PRE-CORO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PRE-CORO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PUENTE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PRE-CORO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PRE-CORO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VERSO</a:t>
            </a:r>
            <a:r>
              <a:rPr lang="es-ES" baseline="0" dirty="0" smtClean="0">
                <a:solidFill>
                  <a:schemeClr val="accent2"/>
                </a:solidFill>
              </a:rPr>
              <a:t> 1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VERSO 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DBD19-0E98-4A0F-A5D9-E7976DBD1A31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B8AF2-F8AA-4DEE-A0DE-F56151D0F6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F8883-00DB-4156-AACB-6B8BC5B2CCE9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E91BF-8821-4E28-BDAA-4CD2553007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5FA4C-F24E-40B7-9B5B-4791F96E1516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CE3E-9D1A-4288-980E-82DD44EB8E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1E238-7A1A-4172-B732-7B418F8AE62B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B009A-F67C-49CD-B571-5EC3F63016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A78DF-DF75-48A5-9AC7-88C665233ACE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3FA17-5BAD-41B2-85FD-5A12DC34F5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C8E1D-8832-4C24-8CD7-548966759FAA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407EB-D93B-4A4D-B679-EC8E1CDB85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7CDD-7E4F-4D1D-A9E6-2EE636C79D95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74A7-A1E5-48A1-8D32-9A1B04CFBA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65E1-69E5-4945-8849-E5211ACA0270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B4BB5-5F57-48B7-8A5C-349453875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958C-5B23-4376-809F-3036815B88DC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2BC5-FD8C-4AF0-9F8B-32E97584C6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B5339-7460-462B-8EC8-468A0BE7B3CB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2C51-5ACD-4EC9-B77F-BA4A9E0768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A607-4EC5-4FD1-8C95-D80128B6E794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90BA4-044E-4D6F-B1DA-1FDEFB8DE5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C57914-B31F-46A4-B813-1E53076B82E8}" type="datetime1">
              <a:rPr lang="es-ES"/>
              <a:pPr>
                <a:defRPr/>
              </a:pPr>
              <a:t>26/07/2015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66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E4AFFD-017C-4444-82C2-F858DAD975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9FE02AA-47D7-472B-BF56-B8C9FA67AE93}" type="slidenum">
              <a:rPr lang="es-ES" smtClean="0"/>
              <a:pPr>
                <a:defRPr/>
              </a:pPr>
              <a:t>1</a:t>
            </a:fld>
            <a:endParaRPr lang="es-ES" smtClean="0"/>
          </a:p>
        </p:txBody>
      </p:sp>
      <p:sp>
        <p:nvSpPr>
          <p:cNvPr id="2051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BB516-DAD0-4A88-AE3C-B7E37294388D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7200" b="1" u="sng" dirty="0" smtClean="0">
                <a:solidFill>
                  <a:schemeClr val="tx1"/>
                </a:solidFill>
              </a:rPr>
              <a:t>AL QUE ESTA</a:t>
            </a:r>
            <a:br>
              <a:rPr lang="es-ES" sz="7200" b="1" u="sng" dirty="0" smtClean="0">
                <a:solidFill>
                  <a:schemeClr val="tx1"/>
                </a:solidFill>
              </a:rPr>
            </a:br>
            <a:r>
              <a:rPr lang="es-ES" sz="7200" b="1" u="sng" dirty="0" smtClean="0">
                <a:solidFill>
                  <a:schemeClr val="tx1"/>
                </a:solidFill>
              </a:rPr>
              <a:t>EN EL TRONO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BO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TU REINO SIN FINAL,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FUERTE Y PODEROSO PRÍNCIPE DE PAZ.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159277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Quien</a:t>
            </a:r>
            <a:r>
              <a:rPr lang="es-ES" sz="2400" b="1" baseline="0" dirty="0" smtClean="0">
                <a:solidFill>
                  <a:schemeClr val="tx1"/>
                </a:solidFill>
              </a:rPr>
              <a:t> se comparará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9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QUIÉN SE COMPARARÁ,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SEÑOR A TU HERMOSURA,  GRANDE EN MAJESTAD</a:t>
            </a:r>
            <a:endParaRPr lang="es-ES" sz="60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Reino</a:t>
            </a:r>
            <a:r>
              <a:rPr lang="es-ES" sz="2400" b="1" baseline="0" dirty="0" smtClean="0">
                <a:solidFill>
                  <a:schemeClr val="tx1"/>
                </a:solidFill>
              </a:rPr>
              <a:t> sin final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3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TU REINO SIN FINAL,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FUERTE Y PODEROSO PRÍNCIPE DE PAZ.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230715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Autor</a:t>
            </a:r>
            <a:r>
              <a:rPr lang="es-ES" sz="2400" b="1" baseline="0" dirty="0" smtClean="0">
                <a:solidFill>
                  <a:schemeClr val="tx1"/>
                </a:solidFill>
              </a:rPr>
              <a:t> de vida y luz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2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AUTOR DE VIDA Y LUZ, VENCISTE MUERTE Y CRUZ  POR SIEMPRE VICTORIOSO.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302153" y="6143644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nombre sin igual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TU NOMBRE SIN IGUAL, PRINCIPIO Y FINAL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QUE TODA LENGUA CLAME.</a:t>
            </a:r>
            <a:endParaRPr lang="es-ES" sz="6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230715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Al que está en el trono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3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AL QUE ESTÁ EN EL TRONO, AL CORDERO SANTO 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LA GLORIA, TODA ADORACIÓN.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143372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Al que está</a:t>
            </a:r>
            <a:r>
              <a:rPr lang="es-ES" sz="2400" b="1" baseline="0" dirty="0" smtClean="0">
                <a:solidFill>
                  <a:schemeClr val="tx1"/>
                </a:solidFill>
              </a:rPr>
              <a:t> en el trono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AL QUE ESTÁ EN EL TRONO, AL CORDERO SANTO 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LA GLORIA, TODA ADORACIÓN.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143372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Quien se comparará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QUIÉN SE COMPARARÁ,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SEÑOR A TU HERMOSURA,  GRANDE EN MAJESTAD</a:t>
            </a:r>
            <a:endParaRPr lang="es-ES" sz="60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Reino</a:t>
            </a:r>
            <a:r>
              <a:rPr lang="es-ES" sz="2400" b="1" baseline="0" dirty="0" smtClean="0">
                <a:solidFill>
                  <a:schemeClr val="tx1"/>
                </a:solidFill>
              </a:rPr>
              <a:t> sin final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TU REINO SIN FINAL,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FUERTE Y PODEROSO PRÍNCIPE DE PAZ.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159277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Quien</a:t>
            </a:r>
            <a:r>
              <a:rPr lang="es-ES" sz="2400" b="1" baseline="0" dirty="0" smtClean="0">
                <a:solidFill>
                  <a:schemeClr val="tx1"/>
                </a:solidFill>
              </a:rPr>
              <a:t> se comparará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QUIÉN SE COMPARARÁ,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SEÑOR A TU HERMOSURA,  GRANDE EN MAJESTAD</a:t>
            </a:r>
            <a:endParaRPr lang="es-ES" sz="60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Reino</a:t>
            </a:r>
            <a:r>
              <a:rPr lang="es-ES" sz="2400" b="1" baseline="0" dirty="0" smtClean="0">
                <a:solidFill>
                  <a:schemeClr val="tx1"/>
                </a:solidFill>
              </a:rPr>
              <a:t> sin final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BO" sz="8000" b="1" dirty="0" smtClean="0">
                <a:solidFill>
                  <a:schemeClr val="tx1"/>
                </a:solidFill>
              </a:rPr>
              <a:t>OH</a:t>
            </a:r>
            <a:r>
              <a:rPr lang="es-BO" sz="8000" b="1" baseline="0" dirty="0" smtClean="0">
                <a:solidFill>
                  <a:schemeClr val="tx1"/>
                </a:solidFill>
              </a:rPr>
              <a:t> </a:t>
            </a:r>
            <a:r>
              <a:rPr lang="es-BO" sz="8000" b="1" baseline="0" dirty="0" err="1" smtClean="0">
                <a:solidFill>
                  <a:schemeClr val="tx1"/>
                </a:solidFill>
              </a:rPr>
              <a:t>OH</a:t>
            </a:r>
            <a:r>
              <a:rPr lang="es-BO" sz="8000" b="1" baseline="0" dirty="0" smtClean="0">
                <a:solidFill>
                  <a:schemeClr val="tx1"/>
                </a:solidFill>
              </a:rPr>
              <a:t> </a:t>
            </a:r>
            <a:r>
              <a:rPr lang="es-BO" sz="8000" b="1" baseline="0" dirty="0" err="1" smtClean="0">
                <a:solidFill>
                  <a:schemeClr val="tx1"/>
                </a:solidFill>
              </a:rPr>
              <a:t>OH</a:t>
            </a:r>
            <a:r>
              <a:rPr lang="es-BO" sz="8000" b="1" baseline="0" dirty="0" smtClean="0">
                <a:solidFill>
                  <a:schemeClr val="tx1"/>
                </a:solidFill>
              </a:rPr>
              <a:t>, OH </a:t>
            </a:r>
            <a:r>
              <a:rPr lang="es-BO" sz="8000" b="1" baseline="0" dirty="0" err="1" smtClean="0">
                <a:solidFill>
                  <a:schemeClr val="tx1"/>
                </a:solidFill>
              </a:rPr>
              <a:t>OH</a:t>
            </a:r>
            <a:r>
              <a:rPr lang="es-BO" sz="8000" b="1" baseline="0" dirty="0" smtClean="0">
                <a:solidFill>
                  <a:schemeClr val="tx1"/>
                </a:solidFill>
              </a:rPr>
              <a:t> </a:t>
            </a:r>
            <a:r>
              <a:rPr lang="es-BO" sz="8000" b="1" baseline="0" dirty="0" err="1" smtClean="0">
                <a:solidFill>
                  <a:schemeClr val="tx1"/>
                </a:solidFill>
              </a:rPr>
              <a:t>OH</a:t>
            </a:r>
            <a:endParaRPr lang="es-BO" sz="80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Quien</a:t>
            </a:r>
            <a:r>
              <a:rPr lang="es-BO" sz="2400" b="1" baseline="0" dirty="0" smtClean="0">
                <a:solidFill>
                  <a:schemeClr val="tx1"/>
                </a:solidFill>
              </a:rPr>
              <a:t> se comparará …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TU REINO SIN FINAL,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FUERTE Y PODEROSO PRÍNCIPE DE PAZ.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230715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Autor</a:t>
            </a:r>
            <a:r>
              <a:rPr lang="es-ES" sz="2400" b="1" baseline="0" dirty="0" smtClean="0">
                <a:solidFill>
                  <a:schemeClr val="tx1"/>
                </a:solidFill>
              </a:rPr>
              <a:t> de vida y luz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AUTOR DE VIDA Y LUZ, VENCISTE MUERTE Y CRUZ  POR SIEMPRE VICTORIOSO.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302153" y="6143644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nombre sin igual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TU NOMBRE SIN IGUAL, PRINCIPIO Y FINAL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QUE TODA LENGUA CLAME.</a:t>
            </a:r>
            <a:endParaRPr lang="es-ES" sz="6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230715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Al que está en el trono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AL QUE ESTÁ EN EL TRONO, AL CORDERO SANTO 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LA GLORIA, TODA ADORACIÓN.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143372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Al que está</a:t>
            </a:r>
            <a:r>
              <a:rPr lang="es-ES" sz="2400" b="1" baseline="0" dirty="0" smtClean="0">
                <a:solidFill>
                  <a:schemeClr val="tx1"/>
                </a:solidFill>
              </a:rPr>
              <a:t> en el trono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AL QUE ESTÁ EN EL TRONO, AL CORDERO SANTO 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LA GLORIA, TODA ADORACIÓN.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143372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(Puente) Santo, Santo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7200" b="1" dirty="0" smtClean="0">
                <a:solidFill>
                  <a:schemeClr val="tx1"/>
                </a:solidFill>
              </a:rPr>
              <a:t>SANTO, SANTO,</a:t>
            </a:r>
            <a:br>
              <a:rPr lang="es-ES" sz="7200" b="1" dirty="0" smtClean="0">
                <a:solidFill>
                  <a:schemeClr val="tx1"/>
                </a:solidFill>
              </a:rPr>
            </a:br>
            <a:r>
              <a:rPr lang="es-ES" sz="7200" b="1" dirty="0" smtClean="0">
                <a:solidFill>
                  <a:schemeClr val="tx1"/>
                </a:solidFill>
              </a:rPr>
              <a:t>DIOS PODEROSO</a:t>
            </a:r>
            <a:endParaRPr lang="es-E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QUIÉN SE COMPARARÁ,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SEÑOR A TU HERMOSURA,  GRANDE EN MAJESTAD</a:t>
            </a:r>
            <a:endParaRPr lang="es-ES" sz="60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Reino</a:t>
            </a:r>
            <a:r>
              <a:rPr lang="es-ES" sz="2400" b="1" baseline="0" dirty="0" smtClean="0">
                <a:solidFill>
                  <a:schemeClr val="tx1"/>
                </a:solidFill>
              </a:rPr>
              <a:t> sin final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TU REINO SIN FINAL,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FUERTE Y PODEROSO PRÍNCIPE DE PAZ.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159277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Quien</a:t>
            </a:r>
            <a:r>
              <a:rPr lang="es-ES" sz="2400" b="1" baseline="0" dirty="0" smtClean="0">
                <a:solidFill>
                  <a:schemeClr val="tx1"/>
                </a:solidFill>
              </a:rPr>
              <a:t> se comparará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QUIÉN SE COMPARARÁ,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SEÑOR A TU HERMOSURA,  GRANDE EN MAJESTAD</a:t>
            </a:r>
            <a:endParaRPr lang="es-ES" sz="60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Reino</a:t>
            </a:r>
            <a:r>
              <a:rPr lang="es-ES" sz="2400" b="1" baseline="0" dirty="0" smtClean="0">
                <a:solidFill>
                  <a:schemeClr val="tx1"/>
                </a:solidFill>
              </a:rPr>
              <a:t> sin final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TU REINO SIN FINAL,</a:t>
            </a:r>
            <a:br>
              <a:rPr lang="es-ES" sz="6600" b="1" dirty="0" smtClean="0">
                <a:solidFill>
                  <a:schemeClr val="tx1"/>
                </a:solidFill>
              </a:rPr>
            </a:br>
            <a:r>
              <a:rPr lang="es-ES" sz="6600" b="1" dirty="0" smtClean="0">
                <a:solidFill>
                  <a:schemeClr val="tx1"/>
                </a:solidFill>
              </a:rPr>
              <a:t>FUERTE Y PODEROSO PRÍNCIPE DE PAZ.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230715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Autor</a:t>
            </a:r>
            <a:r>
              <a:rPr lang="es-ES" sz="2400" b="1" baseline="0" dirty="0" smtClean="0">
                <a:solidFill>
                  <a:schemeClr val="tx1"/>
                </a:solidFill>
              </a:rPr>
              <a:t> de vida y luz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600" b="1" dirty="0" smtClean="0">
                <a:solidFill>
                  <a:schemeClr val="tx1"/>
                </a:solidFill>
              </a:rPr>
              <a:t>AUTOR DE VIDA Y LUZ, VENCISTE MUERTE Y CRUZ  POR SIEMPRE VICTORIOSO.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302153" y="6143644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nombre sin igual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TU NOMBRE SIN IGUAL, PRINCIPIO Y FINAL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QUE TODA LENGUA CLAME.</a:t>
            </a:r>
            <a:endParaRPr lang="es-ES" sz="6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230715" y="6138885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Quien se comparará  </a:t>
            </a:r>
            <a:r>
              <a:rPr lang="es-ES" sz="2400" b="1" dirty="0" smtClean="0">
                <a:solidFill>
                  <a:schemeClr val="tx1"/>
                </a:solidFill>
              </a:rPr>
              <a:t>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 smtClean="0">
                <a:solidFill>
                  <a:schemeClr val="tx1"/>
                </a:solidFill>
              </a:rPr>
              <a:t>QUIÉN SE COMPARARÁ,</a:t>
            </a:r>
            <a:br>
              <a:rPr lang="es-ES" sz="6000" b="1" dirty="0" smtClean="0">
                <a:solidFill>
                  <a:schemeClr val="tx1"/>
                </a:solidFill>
              </a:rPr>
            </a:br>
            <a:r>
              <a:rPr lang="es-ES" sz="6000" b="1" dirty="0" smtClean="0">
                <a:solidFill>
                  <a:schemeClr val="tx1"/>
                </a:solidFill>
              </a:rPr>
              <a:t>SEÑOR A TU HERMOSURA,  GRANDE EN MAJESTAD</a:t>
            </a:r>
            <a:endParaRPr lang="es-ES" sz="60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Tu Reino</a:t>
            </a:r>
            <a:r>
              <a:rPr lang="es-ES" sz="2400" b="1" baseline="0" dirty="0" smtClean="0">
                <a:solidFill>
                  <a:schemeClr val="tx1"/>
                </a:solidFill>
              </a:rPr>
              <a:t> sin final 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380</Words>
  <Application>Microsoft Office PowerPoint</Application>
  <PresentationFormat>Presentación en pantalla (4:3)</PresentationFormat>
  <Paragraphs>120</Paragraphs>
  <Slides>25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AL QUE ESTA EN EL TRONO</vt:lpstr>
      <vt:lpstr>OH OH OH, OH OH OH</vt:lpstr>
      <vt:lpstr>QUIÉN SE COMPARARÁ, SEÑOR A TU HERMOSURA,  GRANDE EN MAJESTAD</vt:lpstr>
      <vt:lpstr>TU REINO SIN FINAL, FUERTE Y PODEROSO PRÍNCIPE DE PAZ.</vt:lpstr>
      <vt:lpstr>QUIÉN SE COMPARARÁ, SEÑOR A TU HERMOSURA,  GRANDE EN MAJESTAD</vt:lpstr>
      <vt:lpstr>TU REINO SIN FINAL, FUERTE Y PODEROSO PRÍNCIPE DE PAZ.</vt:lpstr>
      <vt:lpstr>AUTOR DE VIDA Y LUZ, VENCISTE MUERTE Y CRUZ  POR SIEMPRE VICTORIOSO.</vt:lpstr>
      <vt:lpstr>TU NOMBRE SIN IGUAL, PRINCIPIO Y FINAL QUE TODA LENGUA CLAME.</vt:lpstr>
      <vt:lpstr>QUIÉN SE COMPARARÁ, SEÑOR A TU HERMOSURA,  GRANDE EN MAJESTAD</vt:lpstr>
      <vt:lpstr>TU REINO SIN FINAL, FUERTE Y PODEROSO PRÍNCIPE DE PAZ.</vt:lpstr>
      <vt:lpstr>QUIÉN SE COMPARARÁ, SEÑOR A TU HERMOSURA,  GRANDE EN MAJESTAD</vt:lpstr>
      <vt:lpstr>TU REINO SIN FINAL, FUERTE Y PODEROSO PRÍNCIPE DE PAZ.</vt:lpstr>
      <vt:lpstr>AUTOR DE VIDA Y LUZ, VENCISTE MUERTE Y CRUZ  POR SIEMPRE VICTORIOSO.</vt:lpstr>
      <vt:lpstr>TU NOMBRE SIN IGUAL, PRINCIPIO Y FINAL QUE TODA LENGUA CLAME.</vt:lpstr>
      <vt:lpstr>AL QUE ESTÁ EN EL TRONO, AL CORDERO SANTO  LA GLORIA, TODA ADORACIÓN.</vt:lpstr>
      <vt:lpstr>AL QUE ESTÁ EN EL TRONO, AL CORDERO SANTO  LA GLORIA, TODA ADORACIÓN.</vt:lpstr>
      <vt:lpstr>QUIÉN SE COMPARARÁ, SEÑOR A TU HERMOSURA,  GRANDE EN MAJESTAD</vt:lpstr>
      <vt:lpstr>TU REINO SIN FINAL, FUERTE Y PODEROSO PRÍNCIPE DE PAZ.</vt:lpstr>
      <vt:lpstr>QUIÉN SE COMPARARÁ, SEÑOR A TU HERMOSURA,  GRANDE EN MAJESTAD</vt:lpstr>
      <vt:lpstr>TU REINO SIN FINAL, FUERTE Y PODEROSO PRÍNCIPE DE PAZ.</vt:lpstr>
      <vt:lpstr>AUTOR DE VIDA Y LUZ, VENCISTE MUERTE Y CRUZ  POR SIEMPRE VICTORIOSO.</vt:lpstr>
      <vt:lpstr>TU NOMBRE SIN IGUAL, PRINCIPIO Y FINAL QUE TODA LENGUA CLAME.</vt:lpstr>
      <vt:lpstr>AL QUE ESTÁ EN EL TRONO, AL CORDERO SANTO  LA GLORIA, TODA ADORACIÓN.</vt:lpstr>
      <vt:lpstr>AL QUE ESTÁ EN EL TRONO, AL CORDERO SANTO  LA GLORIA, TODA ADORACIÓN.</vt:lpstr>
      <vt:lpstr>SANTO, SANTO, DIOS PODEROSO</vt:lpstr>
    </vt:vector>
  </TitlesOfParts>
  <Company>Nombre de la organizaci?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Victor</cp:lastModifiedBy>
  <cp:revision>99</cp:revision>
  <dcterms:created xsi:type="dcterms:W3CDTF">2011-06-22T03:02:11Z</dcterms:created>
  <dcterms:modified xsi:type="dcterms:W3CDTF">2015-07-26T22:50:23Z</dcterms:modified>
</cp:coreProperties>
</file>