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3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59" autoAdjust="0"/>
    <p:restoredTop sz="86323" autoAdjust="0"/>
  </p:normalViewPr>
  <p:slideViewPr>
    <p:cSldViewPr>
      <p:cViewPr>
        <p:scale>
          <a:sx n="50" d="100"/>
          <a:sy n="50" d="100"/>
        </p:scale>
        <p:origin x="-118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9A030F5-BCC6-4FB0-9B71-89E8E53FD15B}" type="datetimeFigureOut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D6BF4B-0996-453B-AA5C-00CFB989CF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C886-D758-409E-A329-465BE86E310F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B4B8-B304-45F0-9259-E196682F57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562E-497D-4A15-89BA-C4FFFE4B58A9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9744-16F7-46E1-992B-8FEAFBB670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5E1C7-0933-4ECA-9265-8CDD15B61A19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056B-6C70-4007-8510-A77A8C71E0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7418C-17FB-44E3-9DE3-828A1D43D392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00957" y="6356350"/>
            <a:ext cx="928695" cy="501650"/>
          </a:xfrm>
        </p:spPr>
        <p:txBody>
          <a:bodyPr/>
          <a:lstStyle>
            <a:lvl1pPr>
              <a:defRPr sz="200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F7D09-BC16-4346-88E1-CDC6DF622283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ABD5F-E1B4-44EC-A7DE-D2C7378440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0267-30F8-4424-B283-644BEABAB0E5}" type="datetime1">
              <a:rPr lang="es-ES" smtClean="0"/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19606-CB60-4A95-A4B9-9BE14C1AEE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A1B06-6A71-4A56-B663-80E07B297D72}" type="datetime1">
              <a:rPr lang="es-ES" smtClean="0"/>
              <a:t>07/01/2012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0D6BE-49CC-495B-88EF-E63E998B02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1282-F913-43A4-B611-B721F4156C79}" type="datetime1">
              <a:rPr lang="es-ES" smtClean="0"/>
              <a:t>07/01/2012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66223-F87D-4FD8-8336-CA304289AB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A841-A6ED-4997-9E36-7093086BEE82}" type="datetime1">
              <a:rPr lang="es-ES" smtClean="0"/>
              <a:t>07/01/2012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B121-B399-4E49-9EFB-12CE99BE7B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480A-4DCB-4747-AA3C-6906BE5548F0}" type="datetime1">
              <a:rPr lang="es-ES" smtClean="0"/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15057-6735-4A8F-B77B-8A0BE49180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01DD8-A9D9-4140-A3EA-879A02814EC1}" type="datetime1">
              <a:rPr lang="es-ES" smtClean="0"/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C4F0F-C03F-4F5D-875A-A6B8B454F4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B22661-CA6A-4461-9964-7D5B5D08EE62}" type="datetime1">
              <a:rPr lang="es-ES" smtClean="0"/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33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6728E4E-D9F8-4D5D-9997-3B986108EF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7DD7B1-7A9E-410F-BFAC-2426249C03FB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9600" b="1" u="sng" dirty="0" smtClean="0"/>
              <a:t>BUENO ES ALABARTE</a:t>
            </a:r>
            <a:endParaRPr lang="es-ES" sz="9600" b="1" u="sng" dirty="0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// BUENO ES ALABAR OH SEÑOR</a:t>
            </a:r>
            <a:br>
              <a:rPr lang="es-ES" sz="3600" b="1" dirty="0" smtClean="0"/>
            </a:br>
            <a:r>
              <a:rPr lang="es-ES" sz="3600" b="1" dirty="0" smtClean="0"/>
              <a:t>TU NOMBRE</a:t>
            </a:r>
            <a:br>
              <a:rPr lang="es-ES" sz="3600" b="1" dirty="0" smtClean="0"/>
            </a:b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DARTE GLORIA HONRA Y HONOR</a:t>
            </a:r>
            <a:br>
              <a:rPr lang="es-ES" sz="3600" b="1" dirty="0" smtClean="0"/>
            </a:br>
            <a:r>
              <a:rPr lang="es-ES" sz="3600" b="1" dirty="0" smtClean="0"/>
              <a:t>POR SIEMPRE</a:t>
            </a:r>
            <a:br>
              <a:rPr lang="es-ES" sz="3600" b="1" dirty="0" smtClean="0"/>
            </a:b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BUENO ES ALABARTE JESUS</a:t>
            </a:r>
            <a:br>
              <a:rPr lang="es-ES" sz="3600" b="1" dirty="0" smtClean="0"/>
            </a:br>
            <a:r>
              <a:rPr lang="es-ES" sz="3600" b="1" dirty="0" smtClean="0"/>
              <a:t>Y GOZARME EN TU PODER //</a:t>
            </a:r>
            <a:endParaRPr lang="es-ES" sz="3600" b="1" dirty="0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Por que grande eres tu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// POR QUE GRANDE</a:t>
            </a:r>
            <a:r>
              <a:rPr lang="es-ES" sz="3600" b="1" baseline="0" dirty="0" smtClean="0"/>
              <a:t>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SON TUS OBRAS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POR QUE GRANDE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AMOR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GLORIA //</a:t>
            </a:r>
            <a:endParaRPr lang="es-ES" sz="3600" b="1" dirty="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Bueno</a:t>
            </a:r>
            <a:r>
              <a:rPr lang="es-ES" sz="2400" b="1" baseline="0" dirty="0" smtClean="0">
                <a:solidFill>
                  <a:schemeClr val="tx1"/>
                </a:solidFill>
              </a:rPr>
              <a:t> es alabar oh</a:t>
            </a:r>
            <a:r>
              <a:rPr lang="es-ES" sz="2400" b="1" dirty="0" smtClean="0">
                <a:solidFill>
                  <a:schemeClr val="tx1"/>
                </a:solidFill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// BUENO ES ALABAR OH SEÑOR</a:t>
            </a:r>
            <a:br>
              <a:rPr lang="es-ES" sz="3600" b="1" dirty="0" smtClean="0"/>
            </a:br>
            <a:r>
              <a:rPr lang="es-ES" sz="3600" b="1" dirty="0" smtClean="0"/>
              <a:t>TU NOMBRE</a:t>
            </a:r>
            <a:br>
              <a:rPr lang="es-ES" sz="3600" b="1" dirty="0" smtClean="0"/>
            </a:b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DARTE GLORIA HONRA Y HONOR</a:t>
            </a:r>
            <a:br>
              <a:rPr lang="es-ES" sz="3600" b="1" dirty="0" smtClean="0"/>
            </a:br>
            <a:r>
              <a:rPr lang="es-ES" sz="3600" b="1" dirty="0" smtClean="0"/>
              <a:t>POR SIEMPRE</a:t>
            </a:r>
            <a:br>
              <a:rPr lang="es-ES" sz="3600" b="1" dirty="0" smtClean="0"/>
            </a:b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BUENO ES ALABARTE JESUS</a:t>
            </a:r>
            <a:br>
              <a:rPr lang="es-ES" sz="3600" b="1" dirty="0" smtClean="0"/>
            </a:br>
            <a:r>
              <a:rPr lang="es-ES" sz="3600" b="1" dirty="0" smtClean="0"/>
              <a:t>Y GOZARME EN TU PODER //</a:t>
            </a:r>
            <a:endParaRPr lang="es-ES" sz="3600" b="1" dirty="0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Por que grande eres tu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// POR QUE GRANDE</a:t>
            </a:r>
            <a:r>
              <a:rPr lang="es-ES" sz="3600" b="1" baseline="0" dirty="0" smtClean="0"/>
              <a:t>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SON TUS OBRAS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POR QUE GRANDE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AMOR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GLORIA //</a:t>
            </a:r>
            <a:endParaRPr lang="es-ES" sz="3600" b="1" dirty="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Por que grande</a:t>
            </a:r>
            <a:r>
              <a:rPr lang="es-ES" sz="2400" b="1" baseline="0" dirty="0" smtClean="0">
                <a:solidFill>
                  <a:schemeClr val="tx1"/>
                </a:solidFill>
              </a:rPr>
              <a:t> eres tu</a:t>
            </a:r>
            <a:r>
              <a:rPr lang="es-ES" sz="2400" b="1" dirty="0" smtClean="0">
                <a:solidFill>
                  <a:schemeClr val="tx1"/>
                </a:solidFill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// POR QUE GRANDE</a:t>
            </a:r>
            <a:r>
              <a:rPr lang="es-ES" sz="3600" b="1" baseline="0" dirty="0" smtClean="0"/>
              <a:t>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SON TUS OBRAS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POR QUE GRANDE ERES TU</a:t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AMOR</a:t>
            </a:r>
            <a:br>
              <a:rPr lang="es-ES" sz="3600" b="1" baseline="0" dirty="0" smtClean="0"/>
            </a:br>
            <a:r>
              <a:rPr lang="es-ES" sz="3600" b="1" baseline="0" dirty="0" smtClean="0"/>
              <a:t/>
            </a:r>
            <a:br>
              <a:rPr lang="es-ES" sz="3600" b="1" baseline="0" dirty="0" smtClean="0"/>
            </a:br>
            <a:r>
              <a:rPr lang="es-ES" sz="3600" b="1" baseline="0" dirty="0" smtClean="0"/>
              <a:t>GRANDE ES TU GLORIA //</a:t>
            </a:r>
            <a:endParaRPr lang="es-ES" sz="3600" b="1" dirty="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fin </a:t>
            </a:r>
            <a:r>
              <a:rPr lang="es-ES" sz="2400" b="1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C7943-9997-4C9E-94D1-78BE7032CD37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64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BUENO ES ALABARTE</vt:lpstr>
      <vt:lpstr>// BUENO ES ALABAR OH SEÑOR TU NOMBRE  DARTE GLORIA HONRA Y HONOR POR SIEMPRE  BUENO ES ALABARTE JESUS Y GOZARME EN TU PODER //</vt:lpstr>
      <vt:lpstr>// POR QUE GRANDE ERES TU GRANDE SON TUS OBRAS  POR QUE GRANDE ERES TU GRANDE ES TU AMOR  GRANDE ES TU GLORIA //</vt:lpstr>
      <vt:lpstr>// BUENO ES ALABAR OH SEÑOR TU NOMBRE  DARTE GLORIA HONRA Y HONOR POR SIEMPRE  BUENO ES ALABARTE JESUS Y GOZARME EN TU PODER //</vt:lpstr>
      <vt:lpstr>// POR QUE GRANDE ERES TU GRANDE SON TUS OBRAS  POR QUE GRANDE ERES TU GRANDE ES TU AMOR  GRANDE ES TU GLORIA //</vt:lpstr>
      <vt:lpstr>// POR QUE GRANDE ERES TU GRANDE SON TUS OBRAS  POR QUE GRANDE ERES TU GRANDE ES TU AMOR  GRANDE ES TU GLORIA //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acer</cp:lastModifiedBy>
  <cp:revision>20</cp:revision>
  <dcterms:created xsi:type="dcterms:W3CDTF">2011-06-22T03:02:11Z</dcterms:created>
  <dcterms:modified xsi:type="dcterms:W3CDTF">2012-01-08T01:13:24Z</dcterms:modified>
</cp:coreProperties>
</file>