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40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2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entury Schoolbook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F49B06-C66C-49C9-A474-91F1F0D2AD42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1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entury Schoolbook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F1339F-9C37-4B93-82DA-E0DA14CEF42F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6500B7-BD39-4B78-8991-F2A52C0768D3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7B08A5E-DAFA-459F-8151-93B02CD4A18E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1700280"/>
            <a:ext cx="9144000" cy="255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7200" spc="-1" strike="noStrike" u="sng">
                <a:solidFill>
                  <a:srgbClr val="000000"/>
                </a:solidFill>
                <a:uFillTx/>
                <a:latin typeface="Century Schoolbook"/>
              </a:rPr>
              <a:t>AGNUS DEI</a:t>
            </a:r>
            <a:endParaRPr b="0" lang="es-EC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43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/ALELUYA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ALELUYA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GLORIA DAD 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AL SEÑOR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NUESTRO REY/...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000" spc="-1" strike="noStrike">
                <a:solidFill>
                  <a:srgbClr val="000000"/>
                </a:solidFill>
                <a:latin typeface="Century Schoolbook"/>
              </a:rPr>
              <a:t>Aleluya, aleluya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CADE9F-077C-40CF-AAE5-AAE27C467018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636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ALELUYA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ALELUYA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SANTO, SANTO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ERES TU DIOS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PODEROSO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Digno es el Señor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C0A691-1EEE-461E-927F-CA507C3A8827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br/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AMEN …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759120" y="6021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0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010817-543B-421D-8279-21D7F5610850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TU ERES SANTO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SANTO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ERES TU DIOS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PODEROSO …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759120" y="6021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871A47-02D5-40BB-9156-44B448AE62B1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43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/ALELUYA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ALELUYA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GLORIA DAD 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AL SEÑOR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NUESTRO REY/...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000" spc="-1" strike="noStrike">
                <a:solidFill>
                  <a:srgbClr val="000000"/>
                </a:solidFill>
                <a:latin typeface="Century Schoolbook"/>
              </a:rPr>
              <a:t>Aleluya, aleluya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AB3297-CAAC-4D75-8311-EDF93D03861E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636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ALELUYA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ALELUYA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SANTO, SANTO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ERES TU DIOS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PODEROSO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Digno es el Señor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234018-0F29-4F91-B8CE-26B0707970CA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TU ERES SANTO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SANTO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ERES TU DIOS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PODEROSO …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759120" y="6021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288223-8F02-4D18-A63A-FF1E8D393581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36c3d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br/>
            <a:br/>
            <a:r>
              <a:rPr b="1" lang="es-BO" sz="5400" spc="-1" strike="noStrike">
                <a:solidFill>
                  <a:srgbClr val="000000"/>
                </a:solidFill>
                <a:latin typeface="Century Schoolbook"/>
              </a:rPr>
              <a:t>AMEN …</a:t>
            </a:r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759120" y="6021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000" spc="-1" strike="noStrike">
                <a:solidFill>
                  <a:srgbClr val="000000"/>
                </a:solidFill>
                <a:latin typeface="Century Schoolbook"/>
              </a:rPr>
              <a:t>Digno es el Señor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C61C77-2EE8-4498-B2CD-6015229087D3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Victor</cp:lastModifiedBy>
  <dcterms:modified xsi:type="dcterms:W3CDTF">2014-08-04T00:48:20Z</dcterms:modified>
  <cp:revision>156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