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17B745-D116-444E-AACE-B5745EC4780F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4BA6A5-FE6E-4E30-A0A7-97F127F9C725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322360" y="1936440"/>
            <a:ext cx="4499280" cy="298620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ffffff"/>
                </a:solidFill>
                <a:latin typeface="Calibri"/>
              </a:rPr>
              <a:t>BORRACHO</a:t>
            </a:r>
            <a:br/>
            <a:r>
              <a:rPr b="0" lang="es-ES" sz="6000" spc="-1" strike="noStrike">
                <a:solidFill>
                  <a:srgbClr val="ffffff"/>
                </a:solidFill>
                <a:latin typeface="Calibri"/>
              </a:rPr>
              <a:t>Y</a:t>
            </a:r>
            <a:br/>
            <a:r>
              <a:rPr b="0" lang="es-ES" sz="6000" spc="-1" strike="noStrike">
                <a:solidFill>
                  <a:srgbClr val="ffffff"/>
                </a:solidFill>
                <a:latin typeface="Calibri"/>
              </a:rPr>
              <a:t>CANTINERO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DESDE QUE OÍ EL EVANGELIO,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CRISTO CAMBIÓ MI DESTINO,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Hoy tengo…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9EAD97-5B64-469B-B635-FC38166C96AE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HOY TENGO DENTRO DE MI ALMA,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LA PAZ QUE NO ME DIO EL VICIO...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Y borracho y…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F134C9-4C53-4666-B1A9-F2D32F1AFC88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BORRACHO Y CANTINERO,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A CRISTO SE CONVIRTIERON, 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UNO CERRÓ LA TABERNA 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EL OTRO SE AHORRÓ EL DINERO,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Y ahora los dos…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896E6D-7FA2-4BE7-A643-09E80ED3F24B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AHORA LOS DOS SE DEDICAN,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SOLO A HABLAR, DEL EVANGELIO.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Y borracho y cantinero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DD37C5-C62A-4369-8211-04D712278B37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BORRACHO Y CANTINERO,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A CRISTO SE CONVIRTIERON, 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UNO CERRÓ LA TABERNA 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EL OTRO SE AHORRÓ EL DINERO,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Y ahora los dos…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B3362B-092F-44D5-8C15-6F5D81EE3DBE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AHORA LOS DOS SE DEDICAN,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SOLO A HABLAR, DEL EVANGELIO.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FIN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625F4F-9AD2-4E8D-A57F-1A2250C1B983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DA5789-6741-4D85-A47B-9AFCAEB16DB7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57200" y="2603520"/>
            <a:ext cx="8229600" cy="165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LLEGO EL BORRACHO BUSCANDO,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A SU AMIGO EL CANTINERO,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cc3300"/>
                </a:solidFill>
                <a:latin typeface="Calibri"/>
              </a:rPr>
              <a:t>Le dijo abrí la…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LE DIJO ABRÍ LA TABERNA,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QUIERO GASTAR MI DINERO,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Estoy de nuevo en…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8826C2-1EF2-4B29-B57C-9BC1AD1409AA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ESTOY DE NUEVO EN MI PUEBLO,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QUIERO QUE CELEBREMOS.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Le respondió el…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76695B-DA86-4DF5-B301-A6C45BFABA81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LE CONTESTO EL CANTINERO,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AQUÍ YA NO VENDO VINO,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Desde que oí…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38693F-3302-409B-81CD-8AD38ACDC869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DESDE QUE OÍ EL EVANGELIO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CRISTO CAMBIÓ MI DESTINO,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TE INVITO DEJES EL VICIO,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VENTE A LA IGLESIA CONMIGO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Y borracho y cantinero…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D45EF5-1558-4639-8C86-A09C48DAB37A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BORRACHO Y CANTINERO,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A CRISTO SE CONVIRTIERON, 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UNO CERRÓ LA TABERNA 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EL OTRO SE AHORRÓ EL DINERO,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Y ahora los dos…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DB9AF3-59A2-4719-912D-F5B2ABF4C96D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Y AHORA LOS DOS SE DEDICAN,</a:t>
            </a:r>
            <a:br/>
            <a:r>
              <a:rPr b="1" lang="es-ES" sz="4000" spc="-1" strike="noStrike">
                <a:solidFill>
                  <a:srgbClr val="ffff00"/>
                </a:solidFill>
                <a:latin typeface="Calibri"/>
              </a:rPr>
              <a:t>SOLO A HABLAR, DEL EVANGELIO.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Le platicó el Cantinero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5324C8-7305-4743-B080-233CDE389ED9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LE PLATICÓ EL CANTINERO, </a:t>
            </a:r>
            <a:br/>
            <a:r>
              <a:rPr b="0" lang="es-ES" sz="4000" spc="-1" strike="noStrike">
                <a:solidFill>
                  <a:srgbClr val="ffff00"/>
                </a:solidFill>
                <a:latin typeface="Calibri"/>
              </a:rPr>
              <a:t>AQUÍ YA NO VENDO VINO,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Wingdings" charset="2"/>
              <a:buChar char=""/>
            </a:pPr>
            <a:r>
              <a:rPr b="0" lang="es-ES" sz="2800" spc="-1" strike="noStrike">
                <a:solidFill>
                  <a:srgbClr val="0d0d0d"/>
                </a:solidFill>
                <a:latin typeface="Calibri"/>
              </a:rPr>
              <a:t>Desde que oí…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F7A1DA-04E1-41F8-9BCB-12CA7AAA0E3F}" type="slidenum">
              <a:rPr b="0" lang="es-ES" sz="28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Nombre de usuario</cp:lastModifiedBy>
  <dcterms:modified xsi:type="dcterms:W3CDTF">2012-01-23T22:38:16Z</dcterms:modified>
  <cp:revision>17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