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AC1287-DF21-4A92-B7CF-7CC1889D9A8C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B79ECC-1656-4511-A83D-5D3D5051C484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2603520"/>
            <a:ext cx="8229600" cy="1650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8800" spc="-1" strike="noStrike" u="sng">
                <a:solidFill>
                  <a:srgbClr val="000000"/>
                </a:solidFill>
                <a:uFillTx/>
                <a:latin typeface="Calibri"/>
              </a:rPr>
              <a:t>Celebrare al Rey de Reyes</a:t>
            </a:r>
            <a:endParaRPr b="0" lang="es-EC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YO QUIERO ADORAR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 Y EXALTAR OH, OH, OH</a:t>
            </a:r>
            <a:br/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YO QUIERO ADORAR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 Y EXALTAR OH, OH, OH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FIN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F51AA0-56C3-4B88-BFAC-C133F859C81E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SANTO, SIEMPRE SERAS SEÑOR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SANTO, A TI LA HONRA Y EL HONOR</a:t>
            </a:r>
            <a:br/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DIGNO, DE RECIBIR LA GLORIA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OH, OH, OH, DE TI ES LA VICTORIA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Celebrare al Rey de Reyes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1227EB-6666-4A43-9F4B-3386AA13ADB7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CELEBRARE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AL REY DE REYES CON ALEGRIA</a:t>
            </a:r>
            <a:br/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ESTE ES EL DIA QUE HIZO EL SEÑOR, OH, OH, OH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Vale la pena vivir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72FD6C-0DC9-4A8C-AC17-7C3AC9F90EEC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VALE LA PENA VIVIR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 CON JESUCRISTO SOY FELIZ</a:t>
            </a:r>
            <a:br/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YO QUIERO ADORAR Y EXALTAR OH, OH, OH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Santo, siempre serás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C07E130-4B7D-4952-974E-DA3AFAF65DAE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SANTO, SIEMPRE SERAS SEÑOR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SANTO, A TI LA HONRA Y EL HONOR</a:t>
            </a:r>
            <a:br/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DIGNO, DE RECIBIR LA GLORIA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OH, OH, OH, DE TI ES LA VICTORIA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Celebrare al Rey de Reyes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6600B7-2E2F-44BB-B220-8AE9E199B944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CELEBRARE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AL REY DE REYES CON ALEGRIA</a:t>
            </a:r>
            <a:br/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ESTE ES EL DIA QUE HIZO EL SEÑOR, OH,OH,OH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Vale la pena vivir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A810B8-54A5-4798-A9E3-C5C8ECF7A565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VALE LA PENA VIVIR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 CON JESUCRISTO SOY FELIZ</a:t>
            </a:r>
            <a:br/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YO QUIERO ADORAR Y EXALTAR OH, OH, OH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Celebrare al Rey de Reyes…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D433D0-02A6-4A5E-B161-7DA076EFB9BF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CELEBRARE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AL REY DE REYES CON ALEGRIA</a:t>
            </a:r>
            <a:br/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ESTE ES EL DIA QUE HIZO EL SEÑOR, OH,OH,OH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Vale la pena vivir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04C4AF-FEC8-42DC-BC0A-8F179D0AB996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13840"/>
            <a:ext cx="8229600" cy="5000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VALE LA PENA VIVIR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 CON JESUCRISTO SOY FELIZ</a:t>
            </a:r>
            <a:br/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YO QUIERO ADORAR</a:t>
            </a:r>
            <a:br/>
            <a:r>
              <a:rPr b="0" lang="es-ES" sz="4000" spc="-1" strike="noStrike">
                <a:solidFill>
                  <a:srgbClr val="ffff66"/>
                </a:solidFill>
                <a:latin typeface="Calibri"/>
              </a:rPr>
              <a:t>Y EXALTAR OH, OH, OH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Yo quiero adorar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B4F0CC-7D6E-4204-9595-58DBC0A057A5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acer</cp:lastModifiedBy>
  <dcterms:modified xsi:type="dcterms:W3CDTF">2012-01-08T02:22:38Z</dcterms:modified>
  <cp:revision>20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