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79" r:id="rId3"/>
    <p:sldId id="298" r:id="rId4"/>
    <p:sldId id="317" r:id="rId5"/>
    <p:sldId id="318" r:id="rId6"/>
    <p:sldId id="262" r:id="rId7"/>
    <p:sldId id="319" r:id="rId8"/>
    <p:sldId id="263" r:id="rId9"/>
    <p:sldId id="299" r:id="rId10"/>
    <p:sldId id="320" r:id="rId11"/>
    <p:sldId id="321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D8F"/>
    <a:srgbClr val="FDFD3D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8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6F8A10EF-DA1C-4283-B79D-966BDD59BDCE}" type="datetimeFigureOut">
              <a:rPr lang="es-ES"/>
              <a:pPr>
                <a:defRPr/>
              </a:pPr>
              <a:t>24/01/2016</a:t>
            </a:fld>
            <a:endParaRPr lang="es-E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E27DCCC-DF57-4E50-9560-673C0778552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689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VERSO</a:t>
            </a:r>
            <a:r>
              <a:rPr lang="es-ES" baseline="0" dirty="0">
                <a:solidFill>
                  <a:schemeClr val="accent2"/>
                </a:solidFill>
              </a:rPr>
              <a:t> 1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VERSO</a:t>
            </a:r>
            <a:r>
              <a:rPr lang="es-ES" baseline="0" dirty="0">
                <a:solidFill>
                  <a:schemeClr val="accent2"/>
                </a:solidFill>
              </a:rPr>
              <a:t> 1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2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VERSO 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VERSO 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7DCCC-DF57-4E50-9560-673C07785522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22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DBD19-0E98-4A0F-A5D9-E7976DBD1A31}" type="datetime1">
              <a:rPr lang="es-ES"/>
              <a:pPr>
                <a:defRPr/>
              </a:pPr>
              <a:t>24/01/2016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B8AF2-F8AA-4DEE-A0DE-F56151D0F6F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F8883-00DB-4156-AACB-6B8BC5B2CCE9}" type="datetime1">
              <a:rPr lang="es-ES"/>
              <a:pPr>
                <a:defRPr/>
              </a:pPr>
              <a:t>24/01/2016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E91BF-8821-4E28-BDAA-4CD2553007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0" y="5661025"/>
            <a:ext cx="4341813" cy="50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5FA4C-F24E-40B7-9B5B-4791F96E1516}" type="datetime1">
              <a:rPr lang="es-ES"/>
              <a:pPr>
                <a:defRPr/>
              </a:pPr>
              <a:t>24/01/2016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ACE3E-9D1A-4288-980E-82DD44EB8E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1E238-7A1A-4172-B732-7B418F8AE62B}" type="datetime1">
              <a:rPr lang="es-ES"/>
              <a:pPr>
                <a:defRPr/>
              </a:pPr>
              <a:t>24/01/2016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B009A-F67C-49CD-B571-5EC3F63016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A78DF-DF75-48A5-9AC7-88C665233ACE}" type="datetime1">
              <a:rPr lang="es-ES"/>
              <a:pPr>
                <a:defRPr/>
              </a:pPr>
              <a:t>24/01/2016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3FA17-5BAD-41B2-85FD-5A12DC34F5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C8E1D-8832-4C24-8CD7-548966759FAA}" type="datetime1">
              <a:rPr lang="es-ES"/>
              <a:pPr>
                <a:defRPr/>
              </a:pPr>
              <a:t>24/01/2016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407EB-D93B-4A4D-B679-EC8E1CDB85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A7CDD-7E4F-4D1D-A9E6-2EE636C79D95}" type="datetime1">
              <a:rPr lang="es-ES"/>
              <a:pPr>
                <a:defRPr/>
              </a:pPr>
              <a:t>24/01/2016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74A7-A1E5-48A1-8D32-9A1B04CFBA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65E1-69E5-4945-8849-E5211ACA0270}" type="datetime1">
              <a:rPr lang="es-ES"/>
              <a:pPr>
                <a:defRPr/>
              </a:pPr>
              <a:t>24/01/2016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B4BB5-5F57-48B7-8A5C-349453875A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958C-5B23-4376-809F-3036815B88DC}" type="datetime1">
              <a:rPr lang="es-ES"/>
              <a:pPr>
                <a:defRPr/>
              </a:pPr>
              <a:t>24/01/2016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92BC5-FD8C-4AF0-9F8B-32E97584C6E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B5339-7460-462B-8EC8-468A0BE7B3CB}" type="datetime1">
              <a:rPr lang="es-ES"/>
              <a:pPr>
                <a:defRPr/>
              </a:pPr>
              <a:t>24/01/2016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2C51-5ACD-4EC9-B77F-BA4A9E0768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3A607-4EC5-4FD1-8C95-D80128B6E794}" type="datetime1">
              <a:rPr lang="es-ES"/>
              <a:pPr>
                <a:defRPr/>
              </a:pPr>
              <a:t>24/01/2016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90BA4-044E-4D6F-B1DA-1FDEFB8DE5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857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3759200" y="5661025"/>
            <a:ext cx="4341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C57914-B31F-46A4-B813-1E53076B82E8}" type="datetime1">
              <a:rPr lang="es-ES"/>
              <a:pPr>
                <a:defRPr/>
              </a:pPr>
              <a:t>24/01/2016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94042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66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E4AFFD-017C-4444-82C2-F858DAD975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CC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9FE02AA-47D7-472B-BF56-B8C9FA67AE93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  <p:sp>
        <p:nvSpPr>
          <p:cNvPr id="2051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4EBB516-DAD0-4A88-AE3C-B7E37294388D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603500"/>
            <a:ext cx="8229600" cy="1651000"/>
          </a:xfrm>
        </p:spPr>
        <p:txBody>
          <a:bodyPr/>
          <a:lstStyle/>
          <a:p>
            <a:pPr eaLnBrk="1" hangingPunct="1"/>
            <a:r>
              <a:rPr lang="es-ES" sz="7200" b="1" u="sng" dirty="0">
                <a:solidFill>
                  <a:schemeClr val="tx1"/>
                </a:solidFill>
              </a:rPr>
              <a:t>AMOR DE JUBILO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s-BO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US" sz="6600" b="1">
                <a:solidFill>
                  <a:schemeClr val="tx1"/>
                </a:solidFill>
              </a:rPr>
              <a:t>CUANDO DIOS ENTRA EN ESCENA TODO EL VACIO LO LLENA</a:t>
            </a:r>
            <a:endParaRPr lang="es-ES" sz="66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2987825" y="6138885"/>
            <a:ext cx="5513266" cy="504825"/>
          </a:xfrm>
        </p:spPr>
        <p:txBody>
          <a:bodyPr/>
          <a:lstStyle/>
          <a:p>
            <a:r>
              <a:rPr lang="es-US" sz="2400" b="1">
                <a:solidFill>
                  <a:schemeClr val="tx1"/>
                </a:solidFill>
              </a:rPr>
              <a:t>G</a:t>
            </a:r>
            <a:r>
              <a:rPr lang="es-US" sz="2400" b="1" baseline="0">
                <a:solidFill>
                  <a:schemeClr val="tx1"/>
                </a:solidFill>
              </a:rPr>
              <a:t>ozo real </a:t>
            </a:r>
            <a:r>
              <a:rPr lang="es-ES" sz="2400" b="1" baseline="0">
                <a:solidFill>
                  <a:schemeClr val="tx1"/>
                </a:solidFill>
              </a:rPr>
              <a:t>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0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es-US" sz="6600" b="1">
                <a:solidFill>
                  <a:schemeClr val="tx1"/>
                </a:solidFill>
              </a:rPr>
              <a:t>GOZO </a:t>
            </a:r>
            <a:r>
              <a:rPr lang="es-BO" sz="6600" b="1">
                <a:solidFill>
                  <a:schemeClr val="tx1"/>
                </a:solidFill>
              </a:rPr>
              <a:t>R</a:t>
            </a:r>
            <a:r>
              <a:rPr lang="es-US" sz="6600" b="1">
                <a:solidFill>
                  <a:schemeClr val="tx1"/>
                </a:solidFill>
              </a:rPr>
              <a:t>EAL CORRE</a:t>
            </a:r>
            <a:r>
              <a:rPr lang="es-BO" sz="6600" b="1">
                <a:solidFill>
                  <a:schemeClr val="tx1"/>
                </a:solidFill>
              </a:rPr>
              <a:t> </a:t>
            </a:r>
            <a:r>
              <a:rPr lang="es-US" sz="6600" b="1">
                <a:solidFill>
                  <a:schemeClr val="tx1"/>
                </a:solidFill>
              </a:rPr>
              <a:t>POR TUS VENAS Y DESAPARECEN LAS PENAS</a:t>
            </a:r>
            <a:endParaRPr lang="es-BO" sz="6600" b="1" dirty="0">
              <a:solidFill>
                <a:schemeClr val="tx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3563267" y="5948511"/>
            <a:ext cx="4897165" cy="504825"/>
          </a:xfrm>
        </p:spPr>
        <p:txBody>
          <a:bodyPr/>
          <a:lstStyle/>
          <a:p>
            <a:r>
              <a:rPr lang="es-US" sz="2400" b="1" baseline="0">
                <a:solidFill>
                  <a:schemeClr val="tx1"/>
                </a:solidFill>
              </a:rPr>
              <a:t>FIN</a:t>
            </a:r>
            <a:endParaRPr lang="es-BO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9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es-BO" sz="8000" b="1" dirty="0">
                <a:solidFill>
                  <a:schemeClr val="tx1"/>
                </a:solidFill>
              </a:rPr>
              <a:t>SALE EL SOL POR LA MAÑANA OH DIOS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3563267" y="5948511"/>
            <a:ext cx="4897165" cy="504825"/>
          </a:xfrm>
        </p:spPr>
        <p:txBody>
          <a:bodyPr/>
          <a:lstStyle/>
          <a:p>
            <a:r>
              <a:rPr lang="es-BO" sz="2400" b="1" dirty="0">
                <a:solidFill>
                  <a:schemeClr val="tx1"/>
                </a:solidFill>
              </a:rPr>
              <a:t>Diciendo </a:t>
            </a:r>
            <a:r>
              <a:rPr lang="es-BO" sz="2400" b="1" dirty="0" err="1">
                <a:solidFill>
                  <a:schemeClr val="tx1"/>
                </a:solidFill>
              </a:rPr>
              <a:t>Hosana</a:t>
            </a:r>
            <a:r>
              <a:rPr lang="es-BO" sz="2400" b="1" baseline="0" dirty="0">
                <a:solidFill>
                  <a:schemeClr val="tx1"/>
                </a:solidFill>
              </a:rPr>
              <a:t> …</a:t>
            </a:r>
            <a:endParaRPr lang="es-BO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80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r>
              <a:rPr lang="es-BO" sz="6000" b="1" dirty="0">
                <a:solidFill>
                  <a:schemeClr val="tx1"/>
                </a:solidFill>
              </a:rPr>
              <a:t>DICIENDO HOSANA</a:t>
            </a:r>
            <a:br>
              <a:rPr lang="es-BO" sz="6000" b="1" dirty="0">
                <a:solidFill>
                  <a:schemeClr val="tx1"/>
                </a:solidFill>
              </a:rPr>
            </a:br>
            <a:r>
              <a:rPr lang="es-BO" sz="6000" b="1" dirty="0">
                <a:solidFill>
                  <a:schemeClr val="tx1"/>
                </a:solidFill>
              </a:rPr>
              <a:t>ME SOBRAN GANAS</a:t>
            </a:r>
            <a:br>
              <a:rPr lang="es-BO" sz="6000" b="1" dirty="0">
                <a:solidFill>
                  <a:schemeClr val="tx1"/>
                </a:solidFill>
              </a:rPr>
            </a:br>
            <a:r>
              <a:rPr lang="es-BO" sz="6000" b="1" dirty="0">
                <a:solidFill>
                  <a:schemeClr val="tx1"/>
                </a:solidFill>
              </a:rPr>
              <a:t>DE GRITAR AL CIELO DE JUBILOOO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3563267" y="5948511"/>
            <a:ext cx="4897165" cy="504825"/>
          </a:xfrm>
        </p:spPr>
        <p:txBody>
          <a:bodyPr/>
          <a:lstStyle/>
          <a:p>
            <a:r>
              <a:rPr lang="es-BO" sz="2400" b="1" dirty="0">
                <a:solidFill>
                  <a:schemeClr val="tx1"/>
                </a:solidFill>
              </a:rPr>
              <a:t>Sale el sol</a:t>
            </a:r>
            <a:r>
              <a:rPr lang="es-BO" sz="2400" b="1" baseline="0" dirty="0">
                <a:solidFill>
                  <a:schemeClr val="tx1"/>
                </a:solidFill>
              </a:rPr>
              <a:t> …</a:t>
            </a:r>
            <a:endParaRPr lang="es-BO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1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es-BO" sz="8000" b="1" dirty="0">
                <a:solidFill>
                  <a:schemeClr val="tx1"/>
                </a:solidFill>
              </a:rPr>
              <a:t>SALE EL SOL POR LA MAÑANA OH DIOS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3563267" y="5948511"/>
            <a:ext cx="4897165" cy="504825"/>
          </a:xfrm>
        </p:spPr>
        <p:txBody>
          <a:bodyPr/>
          <a:lstStyle/>
          <a:p>
            <a:r>
              <a:rPr lang="es-BO" sz="2400" b="1" dirty="0">
                <a:solidFill>
                  <a:schemeClr val="tx1"/>
                </a:solidFill>
              </a:rPr>
              <a:t>Diciendo </a:t>
            </a:r>
            <a:r>
              <a:rPr lang="es-BO" sz="2400" b="1" dirty="0" err="1">
                <a:solidFill>
                  <a:schemeClr val="tx1"/>
                </a:solidFill>
              </a:rPr>
              <a:t>Hosana</a:t>
            </a:r>
            <a:r>
              <a:rPr lang="es-BO" sz="2400" b="1" baseline="0" dirty="0">
                <a:solidFill>
                  <a:schemeClr val="tx1"/>
                </a:solidFill>
              </a:rPr>
              <a:t> …</a:t>
            </a:r>
            <a:endParaRPr lang="es-BO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8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r>
              <a:rPr lang="es-BO" sz="6000" b="1" dirty="0">
                <a:solidFill>
                  <a:schemeClr val="tx1"/>
                </a:solidFill>
              </a:rPr>
              <a:t>DICIENDO HOSANA</a:t>
            </a:r>
            <a:br>
              <a:rPr lang="es-BO" sz="6000" b="1" dirty="0">
                <a:solidFill>
                  <a:schemeClr val="tx1"/>
                </a:solidFill>
              </a:rPr>
            </a:br>
            <a:r>
              <a:rPr lang="es-BO" sz="6000" b="1" dirty="0">
                <a:solidFill>
                  <a:schemeClr val="tx1"/>
                </a:solidFill>
              </a:rPr>
              <a:t>ME SOBRAN GANAS</a:t>
            </a:r>
            <a:br>
              <a:rPr lang="es-BO" sz="6000" b="1" dirty="0">
                <a:solidFill>
                  <a:schemeClr val="tx1"/>
                </a:solidFill>
              </a:rPr>
            </a:br>
            <a:r>
              <a:rPr lang="es-BO" sz="6000" b="1" dirty="0">
                <a:solidFill>
                  <a:schemeClr val="tx1"/>
                </a:solidFill>
              </a:rPr>
              <a:t>DE GRITAR AL CIELO DE JUBILOOO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2195737" y="5948511"/>
            <a:ext cx="6264696" cy="504825"/>
          </a:xfrm>
        </p:spPr>
        <p:txBody>
          <a:bodyPr/>
          <a:lstStyle/>
          <a:p>
            <a:r>
              <a:rPr lang="es-BO" sz="2400" b="1" dirty="0">
                <a:solidFill>
                  <a:schemeClr val="tx1"/>
                </a:solidFill>
              </a:rPr>
              <a:t>El amor de Cristo</a:t>
            </a:r>
            <a:r>
              <a:rPr lang="es-BO" sz="2400" b="1" baseline="0" dirty="0">
                <a:solidFill>
                  <a:schemeClr val="tx1"/>
                </a:solidFill>
              </a:rPr>
              <a:t> me llena …</a:t>
            </a:r>
            <a:endParaRPr lang="es-BO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5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214282" y="2857500"/>
            <a:ext cx="8643998" cy="1143000"/>
          </a:xfrm>
        </p:spPr>
        <p:txBody>
          <a:bodyPr/>
          <a:lstStyle/>
          <a:p>
            <a:r>
              <a:rPr lang="es-ES" sz="6000" b="1" dirty="0">
                <a:solidFill>
                  <a:schemeClr val="tx1"/>
                </a:solidFill>
              </a:rPr>
              <a:t>EL AMOR DE CRISTO ME LLENA</a:t>
            </a:r>
            <a:br>
              <a:rPr lang="es-ES" sz="6000" b="1" dirty="0">
                <a:solidFill>
                  <a:schemeClr val="tx1"/>
                </a:solidFill>
              </a:rPr>
            </a:br>
            <a:r>
              <a:rPr lang="es-ES" sz="6000" b="1" dirty="0">
                <a:solidFill>
                  <a:schemeClr val="tx1"/>
                </a:solidFill>
              </a:rPr>
              <a:t>EL AMOR DE CRISTO TE LLENA</a:t>
            </a:r>
            <a:br>
              <a:rPr lang="es-ES" sz="6000" b="1" dirty="0">
                <a:solidFill>
                  <a:schemeClr val="tx1"/>
                </a:solidFill>
              </a:rPr>
            </a:br>
            <a:r>
              <a:rPr lang="es-ES" sz="6000" b="1" dirty="0">
                <a:solidFill>
                  <a:schemeClr val="tx1"/>
                </a:solidFill>
              </a:rPr>
              <a:t>DE JUBILO</a:t>
            </a:r>
            <a:br>
              <a:rPr lang="es-ES" sz="6000" b="1" dirty="0">
                <a:solidFill>
                  <a:schemeClr val="tx1"/>
                </a:solidFill>
              </a:rPr>
            </a:br>
            <a:r>
              <a:rPr lang="es-ES" sz="6000" b="1" dirty="0">
                <a:solidFill>
                  <a:schemeClr val="tx1"/>
                </a:solidFill>
              </a:rPr>
              <a:t>DE JUBILO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445029" y="6210323"/>
            <a:ext cx="4341813" cy="504825"/>
          </a:xfrm>
        </p:spPr>
        <p:txBody>
          <a:bodyPr/>
          <a:lstStyle/>
          <a:p>
            <a:r>
              <a:rPr lang="es-US" sz="2400" b="1">
                <a:solidFill>
                  <a:schemeClr val="tx1"/>
                </a:solidFill>
              </a:rPr>
              <a:t>El amor de Cristo</a:t>
            </a:r>
            <a:r>
              <a:rPr lang="es-ES" sz="2400" b="1" baseline="0">
                <a:solidFill>
                  <a:schemeClr val="tx1"/>
                </a:solidFill>
              </a:rPr>
              <a:t>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214282" y="2857500"/>
            <a:ext cx="8643998" cy="1143000"/>
          </a:xfrm>
        </p:spPr>
        <p:txBody>
          <a:bodyPr/>
          <a:lstStyle/>
          <a:p>
            <a:r>
              <a:rPr lang="es-ES" sz="6000" b="1" dirty="0">
                <a:solidFill>
                  <a:schemeClr val="tx1"/>
                </a:solidFill>
              </a:rPr>
              <a:t>EL AMOR DE CRISTO ME LLENA</a:t>
            </a:r>
            <a:br>
              <a:rPr lang="es-ES" sz="6000" b="1" dirty="0">
                <a:solidFill>
                  <a:schemeClr val="tx1"/>
                </a:solidFill>
              </a:rPr>
            </a:br>
            <a:r>
              <a:rPr lang="es-ES" sz="6000" b="1" dirty="0">
                <a:solidFill>
                  <a:schemeClr val="tx1"/>
                </a:solidFill>
              </a:rPr>
              <a:t>EL AMOR DE CRISTO TE LLENA</a:t>
            </a:r>
            <a:br>
              <a:rPr lang="es-ES" sz="6000" b="1" dirty="0">
                <a:solidFill>
                  <a:schemeClr val="tx1"/>
                </a:solidFill>
              </a:rPr>
            </a:br>
            <a:r>
              <a:rPr lang="es-ES" sz="6000" b="1" dirty="0">
                <a:solidFill>
                  <a:schemeClr val="tx1"/>
                </a:solidFill>
              </a:rPr>
              <a:t>DE JUBILO</a:t>
            </a:r>
            <a:br>
              <a:rPr lang="es-ES" sz="6000" b="1" dirty="0">
                <a:solidFill>
                  <a:schemeClr val="tx1"/>
                </a:solidFill>
              </a:rPr>
            </a:br>
            <a:r>
              <a:rPr lang="es-ES" sz="6000" b="1" dirty="0">
                <a:solidFill>
                  <a:schemeClr val="tx1"/>
                </a:solidFill>
              </a:rPr>
              <a:t>DE JUBILO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4445029" y="6210323"/>
            <a:ext cx="4341813" cy="504825"/>
          </a:xfrm>
        </p:spPr>
        <p:txBody>
          <a:bodyPr/>
          <a:lstStyle/>
          <a:p>
            <a:pPr marL="0" indent="0">
              <a:buNone/>
            </a:pPr>
            <a:r>
              <a:rPr lang="es-US" sz="2400" b="1">
                <a:solidFill>
                  <a:schemeClr val="tx1"/>
                </a:solidFill>
              </a:rPr>
              <a:t>Cuando Dios</a:t>
            </a:r>
            <a:r>
              <a:rPr lang="es-ES" sz="2400" b="1" baseline="0">
                <a:solidFill>
                  <a:schemeClr val="tx1"/>
                </a:solidFill>
              </a:rPr>
              <a:t>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8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US" sz="6600" b="1">
                <a:solidFill>
                  <a:schemeClr val="tx1"/>
                </a:solidFill>
              </a:rPr>
              <a:t>CUANDO DIOS ENTRA EN ESCENA TODO EL VACIO LO LLENA</a:t>
            </a:r>
            <a:endParaRPr lang="es-ES" sz="66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2987825" y="6138885"/>
            <a:ext cx="5513266" cy="504825"/>
          </a:xfrm>
        </p:spPr>
        <p:txBody>
          <a:bodyPr/>
          <a:lstStyle/>
          <a:p>
            <a:r>
              <a:rPr lang="es-US" sz="2400" b="1">
                <a:solidFill>
                  <a:schemeClr val="tx1"/>
                </a:solidFill>
              </a:rPr>
              <a:t>G</a:t>
            </a:r>
            <a:r>
              <a:rPr lang="es-US" sz="2400" b="1" baseline="0">
                <a:solidFill>
                  <a:schemeClr val="tx1"/>
                </a:solidFill>
              </a:rPr>
              <a:t>ozo real </a:t>
            </a:r>
            <a:r>
              <a:rPr lang="es-ES" sz="2400" b="1" baseline="0">
                <a:solidFill>
                  <a:schemeClr val="tx1"/>
                </a:solidFill>
              </a:rPr>
              <a:t>…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B4BB5-5F57-48B7-8A5C-349453875A2F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es-US" sz="6600" b="1">
                <a:solidFill>
                  <a:schemeClr val="tx1"/>
                </a:solidFill>
              </a:rPr>
              <a:t>GOZO </a:t>
            </a:r>
            <a:r>
              <a:rPr lang="es-BO" sz="6600" b="1">
                <a:solidFill>
                  <a:schemeClr val="tx1"/>
                </a:solidFill>
              </a:rPr>
              <a:t>R</a:t>
            </a:r>
            <a:r>
              <a:rPr lang="es-US" sz="6600" b="1">
                <a:solidFill>
                  <a:schemeClr val="tx1"/>
                </a:solidFill>
              </a:rPr>
              <a:t>EAL CORRE</a:t>
            </a:r>
            <a:r>
              <a:rPr lang="es-BO" sz="6600" b="1">
                <a:solidFill>
                  <a:schemeClr val="tx1"/>
                </a:solidFill>
              </a:rPr>
              <a:t> </a:t>
            </a:r>
            <a:r>
              <a:rPr lang="es-US" sz="6600" b="1">
                <a:solidFill>
                  <a:schemeClr val="tx1"/>
                </a:solidFill>
              </a:rPr>
              <a:t>POR TUS VENAS Y DESAPARECEN LAS PENAS</a:t>
            </a:r>
            <a:endParaRPr lang="es-BO" sz="6600" b="1" dirty="0">
              <a:solidFill>
                <a:schemeClr val="tx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4294967295"/>
          </p:nvPr>
        </p:nvSpPr>
        <p:spPr>
          <a:xfrm>
            <a:off x="3563267" y="5948511"/>
            <a:ext cx="4897165" cy="504825"/>
          </a:xfrm>
        </p:spPr>
        <p:txBody>
          <a:bodyPr/>
          <a:lstStyle/>
          <a:p>
            <a:r>
              <a:rPr lang="es-US" sz="2400" b="1" baseline="0">
                <a:solidFill>
                  <a:schemeClr val="tx1"/>
                </a:solidFill>
              </a:rPr>
              <a:t>Cuando Dios entra</a:t>
            </a:r>
            <a:r>
              <a:rPr lang="es-BO" sz="2400" b="1" baseline="0">
                <a:solidFill>
                  <a:schemeClr val="tx1"/>
                </a:solidFill>
              </a:rPr>
              <a:t>…</a:t>
            </a:r>
            <a:endParaRPr lang="es-BO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22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Words>281</Words>
  <Application>Microsoft Office PowerPoint</Application>
  <PresentationFormat>Presentación en pantalla (4:3)</PresentationFormat>
  <Paragraphs>107</Paragraphs>
  <Slides>11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AMOR DE JUBILO</vt:lpstr>
      <vt:lpstr>SALE EL SOL POR LA MAÑANA OH DIOS</vt:lpstr>
      <vt:lpstr>DICIENDO HOSANA ME SOBRAN GANAS DE GRITAR AL CIELO DE JUBILOOO</vt:lpstr>
      <vt:lpstr>SALE EL SOL POR LA MAÑANA OH DIOS</vt:lpstr>
      <vt:lpstr>DICIENDO HOSANA ME SOBRAN GANAS DE GRITAR AL CIELO DE JUBILOOO</vt:lpstr>
      <vt:lpstr>EL AMOR DE CRISTO ME LLENA EL AMOR DE CRISTO TE LLENA DE JUBILO DE JUBILO</vt:lpstr>
      <vt:lpstr>EL AMOR DE CRISTO ME LLENA EL AMOR DE CRISTO TE LLENA DE JUBILO DE JUBILO</vt:lpstr>
      <vt:lpstr>CUANDO DIOS ENTRA EN ESCENA TODO EL VACIO LO LLENA</vt:lpstr>
      <vt:lpstr>GOZO REAL CORRE POR TUS VENAS Y DESAPARECEN LAS PENAS</vt:lpstr>
      <vt:lpstr>CUANDO DIOS ENTRA EN ESCENA TODO EL VACIO LO LLENA</vt:lpstr>
      <vt:lpstr>GOZO REAL CORRE POR TUS VENAS Y DESAPARECEN LAS PENAS</vt:lpstr>
    </vt:vector>
  </TitlesOfParts>
  <Company>Nombre de la organizaci?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Alzaos puertas eternas, coronad al Rey de Gloria,</dc:title>
  <dc:creator>Nombre de usuario</dc:creator>
  <cp:lastModifiedBy>Victor</cp:lastModifiedBy>
  <cp:revision>117</cp:revision>
  <dcterms:created xsi:type="dcterms:W3CDTF">2011-06-22T03:02:11Z</dcterms:created>
  <dcterms:modified xsi:type="dcterms:W3CDTF">2016-01-24T20:12:27Z</dcterms:modified>
</cp:coreProperties>
</file>