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44"/>
  </p:notesMasterIdLst>
  <p:handoutMasterIdLst>
    <p:handoutMasterId r:id="rId45"/>
  </p:handoutMasterIdLst>
  <p:sldIdLst>
    <p:sldId id="257" r:id="rId2"/>
    <p:sldId id="562" r:id="rId3"/>
    <p:sldId id="4311" r:id="rId4"/>
    <p:sldId id="4304" r:id="rId5"/>
    <p:sldId id="4308" r:id="rId6"/>
    <p:sldId id="4305" r:id="rId7"/>
    <p:sldId id="4307" r:id="rId8"/>
    <p:sldId id="4309" r:id="rId9"/>
    <p:sldId id="4323" r:id="rId10"/>
    <p:sldId id="1073" r:id="rId11"/>
    <p:sldId id="4310" r:id="rId12"/>
    <p:sldId id="4317" r:id="rId13"/>
    <p:sldId id="4324" r:id="rId14"/>
    <p:sldId id="4318" r:id="rId15"/>
    <p:sldId id="1075" r:id="rId16"/>
    <p:sldId id="4320" r:id="rId17"/>
    <p:sldId id="1081" r:id="rId18"/>
    <p:sldId id="1094" r:id="rId19"/>
    <p:sldId id="4325" r:id="rId20"/>
    <p:sldId id="4319" r:id="rId21"/>
    <p:sldId id="1084" r:id="rId22"/>
    <p:sldId id="4321" r:id="rId23"/>
    <p:sldId id="4326" r:id="rId24"/>
    <p:sldId id="4327" r:id="rId25"/>
    <p:sldId id="4328" r:id="rId26"/>
    <p:sldId id="4329" r:id="rId27"/>
    <p:sldId id="4336" r:id="rId28"/>
    <p:sldId id="4337" r:id="rId29"/>
    <p:sldId id="4339" r:id="rId30"/>
    <p:sldId id="4340" r:id="rId31"/>
    <p:sldId id="4342" r:id="rId32"/>
    <p:sldId id="4341" r:id="rId33"/>
    <p:sldId id="4344" r:id="rId34"/>
    <p:sldId id="4343" r:id="rId35"/>
    <p:sldId id="4322" r:id="rId36"/>
    <p:sldId id="4331" r:id="rId37"/>
    <p:sldId id="4335" r:id="rId38"/>
    <p:sldId id="4330" r:id="rId39"/>
    <p:sldId id="4332" r:id="rId40"/>
    <p:sldId id="4334" r:id="rId41"/>
    <p:sldId id="4333" r:id="rId42"/>
    <p:sldId id="1100" r:id="rId43"/>
  </p:sldIdLst>
  <p:sldSz cx="12192000" cy="6858000"/>
  <p:notesSz cx="7315200" cy="12344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41F5971-366F-074F-A3E5-1E5E8039DAC7}">
          <p14:sldIdLst>
            <p14:sldId id="257"/>
            <p14:sldId id="562"/>
          </p14:sldIdLst>
        </p14:section>
        <p14:section name="Overview of JSON type" id="{9FD6DFDD-604B-D844-B748-6F2F9FCD0CE0}">
          <p14:sldIdLst>
            <p14:sldId id="4311"/>
            <p14:sldId id="4304"/>
            <p14:sldId id="4308"/>
            <p14:sldId id="4305"/>
            <p14:sldId id="4307"/>
            <p14:sldId id="4309"/>
          </p14:sldIdLst>
        </p14:section>
        <p14:section name="The Java API for JSON type in JDBC" id="{3B5FCB4C-2FB0-3242-BF5F-5DCECEE54804}">
          <p14:sldIdLst>
            <p14:sldId id="4323"/>
            <p14:sldId id="1073"/>
            <p14:sldId id="4310"/>
            <p14:sldId id="4317"/>
          </p14:sldIdLst>
        </p14:section>
        <p14:section name="Tree model" id="{810917FF-5A8E-084F-8D7F-B673C8BA44A0}">
          <p14:sldIdLst>
            <p14:sldId id="4324"/>
            <p14:sldId id="4318"/>
            <p14:sldId id="1075"/>
            <p14:sldId id="4320"/>
            <p14:sldId id="1081"/>
            <p14:sldId id="1094"/>
          </p14:sldIdLst>
        </p14:section>
        <p14:section name="Event model" id="{323CEE39-9E42-0549-AD2A-8E0FE0BAAB0C}">
          <p14:sldIdLst>
            <p14:sldId id="4325"/>
            <p14:sldId id="4319"/>
            <p14:sldId id="1084"/>
            <p14:sldId id="4321"/>
          </p14:sldIdLst>
        </p14:section>
        <p14:section name="SQL integration" id="{0B18CC49-9215-FC4D-B328-591720D3C9A3}">
          <p14:sldIdLst>
            <p14:sldId id="4326"/>
            <p14:sldId id="4327"/>
            <p14:sldId id="4328"/>
            <p14:sldId id="4329"/>
          </p14:sldIdLst>
        </p14:section>
        <p14:section name="JSR-374 JSON-P (javax.json)" id="{56C6A486-54EB-1948-833B-DF5F1B5667F9}">
          <p14:sldIdLst>
            <p14:sldId id="4336"/>
            <p14:sldId id="4337"/>
            <p14:sldId id="4339"/>
            <p14:sldId id="4340"/>
          </p14:sldIdLst>
        </p14:section>
        <p14:section name="JSR-367 JSON-B (javax.json.bind)" id="{E9E9FD3F-8D50-7F4E-8161-DF5ADB7DCD6E}">
          <p14:sldIdLst>
            <p14:sldId id="4342"/>
            <p14:sldId id="4341"/>
            <p14:sldId id="4344"/>
          </p14:sldIdLst>
        </p14:section>
        <p14:section name="Performance Best Practices" id="{F63CA2BA-07A9-874C-BADF-7C8E0717E1FB}">
          <p14:sldIdLst>
            <p14:sldId id="4343"/>
            <p14:sldId id="4322"/>
            <p14:sldId id="4331"/>
            <p14:sldId id="4335"/>
            <p14:sldId id="4330"/>
            <p14:sldId id="4332"/>
            <p14:sldId id="4334"/>
            <p14:sldId id="4333"/>
          </p14:sldIdLst>
        </p14:section>
        <p14:section name="Conclusion" id="{5B36B309-759D-9B4E-9ABF-F15165447EEE}">
          <p14:sldIdLst>
            <p14:sldId id="110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888"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2865"/>
    <a:srgbClr val="312EFF"/>
    <a:srgbClr val="785350"/>
    <a:srgbClr val="545250"/>
    <a:srgbClr val="365FA2"/>
    <a:srgbClr val="B7D0E8"/>
    <a:srgbClr val="8AC9FE"/>
    <a:srgbClr val="ABC5DB"/>
    <a:srgbClr val="FFFFFF"/>
    <a:srgbClr val="312D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397" autoAdjust="0"/>
    <p:restoredTop sz="71083" autoAdjust="0"/>
  </p:normalViewPr>
  <p:slideViewPr>
    <p:cSldViewPr snapToGrid="0" showGuides="1">
      <p:cViewPr varScale="1">
        <p:scale>
          <a:sx n="82" d="100"/>
          <a:sy n="82" d="100"/>
        </p:scale>
        <p:origin x="960" y="168"/>
      </p:cViewPr>
      <p:guideLst>
        <p:guide orient="horz" pos="2160"/>
        <p:guide pos="3840"/>
      </p:guideLst>
    </p:cSldViewPr>
  </p:slideViewPr>
  <p:outlineViewPr>
    <p:cViewPr>
      <p:scale>
        <a:sx n="33" d="100"/>
        <a:sy n="33" d="100"/>
      </p:scale>
      <p:origin x="0" y="-1564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8" d="100"/>
          <a:sy n="78" d="100"/>
        </p:scale>
        <p:origin x="4056" y="200"/>
      </p:cViewPr>
      <p:guideLst>
        <p:guide orient="horz" pos="3888"/>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Users\jspiegel\Desktop\sigmod\sigmod-ojdbc84-remote.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Users\jspiegel\Desktop\sigmod\sigmod-ojdbc84-remote.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Users\jspiegel\Documents\sigmod.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Users\jspiegel\Desktop\sigmod\sigmod-ojdbc84-remot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09195159329916"/>
          <c:y val="0.16138328530259366"/>
          <c:w val="0.852939544469693"/>
          <c:h val="0.62353581882956277"/>
        </c:manualLayout>
      </c:layout>
      <c:barChart>
        <c:barDir val="col"/>
        <c:grouping val="clustered"/>
        <c:varyColors val="0"/>
        <c:ser>
          <c:idx val="0"/>
          <c:order val="0"/>
          <c:tx>
            <c:strRef>
              <c:f>'Get Full'!$J$1</c:f>
              <c:strCache>
                <c:ptCount val="1"/>
                <c:pt idx="0">
                  <c:v>ratio</c:v>
                </c:pt>
              </c:strCache>
            </c:strRef>
          </c:tx>
          <c:spPr>
            <a:solidFill>
              <a:srgbClr val="C74634"/>
            </a:solidFill>
            <a:ln>
              <a:solidFill>
                <a:schemeClr val="tx1">
                  <a:lumMod val="95000"/>
                  <a:lumOff val="5000"/>
                </a:schemeClr>
              </a:solid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'Get Full'!$A$2:$A$12</c:f>
              <c:strCache>
                <c:ptCount val="11"/>
                <c:pt idx="0">
                  <c:v>D1</c:v>
                </c:pt>
                <c:pt idx="1">
                  <c:v>D2</c:v>
                </c:pt>
                <c:pt idx="2">
                  <c:v>D3</c:v>
                </c:pt>
                <c:pt idx="3">
                  <c:v>D4</c:v>
                </c:pt>
                <c:pt idx="4">
                  <c:v>D5</c:v>
                </c:pt>
                <c:pt idx="5">
                  <c:v>D6</c:v>
                </c:pt>
                <c:pt idx="6">
                  <c:v>D7</c:v>
                </c:pt>
                <c:pt idx="7">
                  <c:v>D8</c:v>
                </c:pt>
                <c:pt idx="8">
                  <c:v>D9</c:v>
                </c:pt>
                <c:pt idx="9">
                  <c:v>D10</c:v>
                </c:pt>
                <c:pt idx="10">
                  <c:v>D11</c:v>
                </c:pt>
              </c:strCache>
            </c:strRef>
          </c:cat>
          <c:val>
            <c:numRef>
              <c:f>'Get Full'!$J$2:$J$12</c:f>
              <c:numCache>
                <c:formatCode>0.0\x</c:formatCode>
                <c:ptCount val="11"/>
                <c:pt idx="0">
                  <c:v>1.026190163360049</c:v>
                </c:pt>
                <c:pt idx="1">
                  <c:v>1.024615934794594</c:v>
                </c:pt>
                <c:pt idx="2">
                  <c:v>1.0635070642158484</c:v>
                </c:pt>
                <c:pt idx="3">
                  <c:v>1.0544810253047971</c:v>
                </c:pt>
                <c:pt idx="4">
                  <c:v>1.0746441487182228</c:v>
                </c:pt>
                <c:pt idx="5">
                  <c:v>1.9777632724107921</c:v>
                </c:pt>
                <c:pt idx="6">
                  <c:v>1.8459821428571428</c:v>
                </c:pt>
                <c:pt idx="7">
                  <c:v>1.4793698919061429</c:v>
                </c:pt>
                <c:pt idx="8">
                  <c:v>1.1909073017122613</c:v>
                </c:pt>
                <c:pt idx="9">
                  <c:v>2.0532481363152288</c:v>
                </c:pt>
                <c:pt idx="10">
                  <c:v>5.129032258064516</c:v>
                </c:pt>
              </c:numCache>
            </c:numRef>
          </c:val>
          <c:extLst>
            <c:ext xmlns:c16="http://schemas.microsoft.com/office/drawing/2014/chart" uri="{C3380CC4-5D6E-409C-BE32-E72D297353CC}">
              <c16:uniqueId val="{00000000-0420-C94E-BC50-C56CE2DF19F1}"/>
            </c:ext>
          </c:extLst>
        </c:ser>
        <c:dLbls>
          <c:showLegendKey val="0"/>
          <c:showVal val="0"/>
          <c:showCatName val="0"/>
          <c:showSerName val="0"/>
          <c:showPercent val="0"/>
          <c:showBubbleSize val="0"/>
        </c:dLbls>
        <c:gapWidth val="219"/>
        <c:overlap val="-27"/>
        <c:axId val="288644872"/>
        <c:axId val="285149800"/>
      </c:barChart>
      <c:catAx>
        <c:axId val="288644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crossAx val="285149800"/>
        <c:crosses val="autoZero"/>
        <c:auto val="1"/>
        <c:lblAlgn val="ctr"/>
        <c:lblOffset val="100"/>
        <c:noMultiLvlLbl val="0"/>
      </c:catAx>
      <c:valAx>
        <c:axId val="285149800"/>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0\x"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crossAx val="28864487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Oracle Sans" panose="020B0503020204020204" pitchFamily="34" charset="0"/>
          <a:ea typeface="Linux Libertine" panose="02000503000000000000" pitchFamily="2" charset="0"/>
          <a:cs typeface="Oracle Sans" panose="020B0503020204020204" pitchFamily="34" charset="0"/>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616061257540858"/>
          <c:y val="0.17004152578910345"/>
          <c:w val="0.8472390908772498"/>
          <c:h val="0.57171526469854095"/>
        </c:manualLayout>
      </c:layout>
      <c:barChart>
        <c:barDir val="col"/>
        <c:grouping val="clustered"/>
        <c:varyColors val="0"/>
        <c:ser>
          <c:idx val="0"/>
          <c:order val="0"/>
          <c:tx>
            <c:strRef>
              <c:f>'Get Path'!$K$1</c:f>
              <c:strCache>
                <c:ptCount val="1"/>
                <c:pt idx="0">
                  <c:v>ratio</c:v>
                </c:pt>
              </c:strCache>
            </c:strRef>
          </c:tx>
          <c:spPr>
            <a:solidFill>
              <a:srgbClr val="C74634"/>
            </a:solidFill>
            <a:ln w="3175">
              <a:solidFill>
                <a:schemeClr val="tx1">
                  <a:lumMod val="95000"/>
                  <a:lumOff val="5000"/>
                </a:schemeClr>
              </a:solid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'Get Path'!$A$2:$A$12</c:f>
              <c:strCache>
                <c:ptCount val="11"/>
                <c:pt idx="0">
                  <c:v>D1</c:v>
                </c:pt>
                <c:pt idx="1">
                  <c:v>D2</c:v>
                </c:pt>
                <c:pt idx="2">
                  <c:v>D3</c:v>
                </c:pt>
                <c:pt idx="3">
                  <c:v>D4</c:v>
                </c:pt>
                <c:pt idx="4">
                  <c:v>D5</c:v>
                </c:pt>
                <c:pt idx="5">
                  <c:v>D6</c:v>
                </c:pt>
                <c:pt idx="6">
                  <c:v>D7</c:v>
                </c:pt>
                <c:pt idx="7">
                  <c:v>D8</c:v>
                </c:pt>
                <c:pt idx="8">
                  <c:v>D9</c:v>
                </c:pt>
                <c:pt idx="9">
                  <c:v>D10</c:v>
                </c:pt>
                <c:pt idx="10">
                  <c:v>D11</c:v>
                </c:pt>
              </c:strCache>
            </c:strRef>
          </c:cat>
          <c:val>
            <c:numRef>
              <c:f>'Get Path'!$K$2:$K$12</c:f>
              <c:numCache>
                <c:formatCode>0.0\x</c:formatCode>
                <c:ptCount val="11"/>
                <c:pt idx="0">
                  <c:v>1.0166875260742594</c:v>
                </c:pt>
                <c:pt idx="1">
                  <c:v>1.0241171655753041</c:v>
                </c:pt>
                <c:pt idx="2">
                  <c:v>1.0398566350887108</c:v>
                </c:pt>
                <c:pt idx="3">
                  <c:v>1.0400952522696829</c:v>
                </c:pt>
                <c:pt idx="4">
                  <c:v>1.1033673070051555</c:v>
                </c:pt>
                <c:pt idx="5">
                  <c:v>2.277863538129052</c:v>
                </c:pt>
                <c:pt idx="6">
                  <c:v>2.4707772829530326</c:v>
                </c:pt>
                <c:pt idx="7">
                  <c:v>2.5113303883885032</c:v>
                </c:pt>
                <c:pt idx="8">
                  <c:v>1.9940603860749051</c:v>
                </c:pt>
                <c:pt idx="9">
                  <c:v>1.6980539861895794</c:v>
                </c:pt>
                <c:pt idx="10">
                  <c:v>7.6909090909090905</c:v>
                </c:pt>
              </c:numCache>
            </c:numRef>
          </c:val>
          <c:extLst>
            <c:ext xmlns:c16="http://schemas.microsoft.com/office/drawing/2014/chart" uri="{C3380CC4-5D6E-409C-BE32-E72D297353CC}">
              <c16:uniqueId val="{00000000-1560-5245-AEB7-DB5C898D36EA}"/>
            </c:ext>
          </c:extLst>
        </c:ser>
        <c:dLbls>
          <c:showLegendKey val="0"/>
          <c:showVal val="0"/>
          <c:showCatName val="0"/>
          <c:showSerName val="0"/>
          <c:showPercent val="0"/>
          <c:showBubbleSize val="0"/>
        </c:dLbls>
        <c:gapWidth val="219"/>
        <c:overlap val="-27"/>
        <c:axId val="285152544"/>
        <c:axId val="285153720"/>
      </c:barChart>
      <c:catAx>
        <c:axId val="285152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crossAx val="285153720"/>
        <c:crosses val="autoZero"/>
        <c:auto val="1"/>
        <c:lblAlgn val="ctr"/>
        <c:lblOffset val="100"/>
        <c:noMultiLvlLbl val="0"/>
      </c:catAx>
      <c:valAx>
        <c:axId val="285153720"/>
        <c:scaling>
          <c:orientation val="minMax"/>
          <c:max val="8"/>
          <c:min val="0"/>
        </c:scaling>
        <c:delete val="0"/>
        <c:axPos val="l"/>
        <c:majorGridlines>
          <c:spPr>
            <a:ln w="9525" cap="flat" cmpd="sng" algn="ctr">
              <a:solidFill>
                <a:schemeClr val="tx1">
                  <a:lumMod val="15000"/>
                  <a:lumOff val="85000"/>
                </a:schemeClr>
              </a:solidFill>
              <a:round/>
            </a:ln>
            <a:effectLst/>
          </c:spPr>
        </c:majorGridlines>
        <c:numFmt formatCode="0.0\x"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crossAx val="285152544"/>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Oracle Sans" panose="020B0503020204020204" pitchFamily="34" charset="0"/>
          <a:ea typeface="Linux Libertine" panose="02000503000000000000" pitchFamily="2" charset="0"/>
          <a:cs typeface="Oracle Sans" panose="020B0503020204020204" pitchFamily="34" charset="0"/>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09195159329916"/>
          <c:y val="0.20913593835993396"/>
          <c:w val="0.852939544469693"/>
          <c:h val="0.5854896233733029"/>
        </c:manualLayout>
      </c:layout>
      <c:barChart>
        <c:barDir val="col"/>
        <c:grouping val="clustered"/>
        <c:varyColors val="0"/>
        <c:ser>
          <c:idx val="0"/>
          <c:order val="0"/>
          <c:tx>
            <c:strRef>
              <c:f>Query!$F$3</c:f>
              <c:strCache>
                <c:ptCount val="1"/>
                <c:pt idx="0">
                  <c:v>TEXT:OSON</c:v>
                </c:pt>
              </c:strCache>
            </c:strRef>
          </c:tx>
          <c:spPr>
            <a:solidFill>
              <a:srgbClr val="C74634"/>
            </a:solidFill>
            <a:ln w="3175">
              <a:solidFill>
                <a:schemeClr val="tx1">
                  <a:lumMod val="95000"/>
                  <a:lumOff val="5000"/>
                </a:schemeClr>
              </a:solid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Query!$A$4:$A$13</c:f>
              <c:strCache>
                <c:ptCount val="10"/>
                <c:pt idx="0">
                  <c:v>Q1</c:v>
                </c:pt>
                <c:pt idx="1">
                  <c:v>Q2</c:v>
                </c:pt>
                <c:pt idx="2">
                  <c:v>Q3</c:v>
                </c:pt>
                <c:pt idx="3">
                  <c:v>Q4</c:v>
                </c:pt>
                <c:pt idx="4">
                  <c:v>Q5</c:v>
                </c:pt>
                <c:pt idx="5">
                  <c:v>Q6</c:v>
                </c:pt>
                <c:pt idx="6">
                  <c:v>Q7</c:v>
                </c:pt>
                <c:pt idx="7">
                  <c:v>Q8</c:v>
                </c:pt>
                <c:pt idx="8">
                  <c:v>Q9</c:v>
                </c:pt>
                <c:pt idx="9">
                  <c:v>Q10</c:v>
                </c:pt>
              </c:strCache>
            </c:strRef>
          </c:cat>
          <c:val>
            <c:numRef>
              <c:f>Query!$F$4:$F$13</c:f>
              <c:numCache>
                <c:formatCode>0.0\x</c:formatCode>
                <c:ptCount val="10"/>
                <c:pt idx="0">
                  <c:v>6.1625708884688093</c:v>
                </c:pt>
                <c:pt idx="1">
                  <c:v>6.3732809430255397</c:v>
                </c:pt>
                <c:pt idx="2">
                  <c:v>6.0669144981412639</c:v>
                </c:pt>
                <c:pt idx="3">
                  <c:v>6.9316081330868764</c:v>
                </c:pt>
                <c:pt idx="4">
                  <c:v>6.4731182795698921</c:v>
                </c:pt>
                <c:pt idx="5">
                  <c:v>7.9294117647058826</c:v>
                </c:pt>
                <c:pt idx="6">
                  <c:v>8.1522248243559741</c:v>
                </c:pt>
                <c:pt idx="7">
                  <c:v>8.3357142857142854</c:v>
                </c:pt>
                <c:pt idx="8">
                  <c:v>7.8749999999999991</c:v>
                </c:pt>
                <c:pt idx="9">
                  <c:v>7.2192307692307685</c:v>
                </c:pt>
              </c:numCache>
            </c:numRef>
          </c:val>
          <c:extLst>
            <c:ext xmlns:c16="http://schemas.microsoft.com/office/drawing/2014/chart" uri="{C3380CC4-5D6E-409C-BE32-E72D297353CC}">
              <c16:uniqueId val="{00000000-A328-3446-B111-F6F74CD48265}"/>
            </c:ext>
          </c:extLst>
        </c:ser>
        <c:dLbls>
          <c:showLegendKey val="0"/>
          <c:showVal val="0"/>
          <c:showCatName val="0"/>
          <c:showSerName val="0"/>
          <c:showPercent val="0"/>
          <c:showBubbleSize val="0"/>
        </c:dLbls>
        <c:gapWidth val="219"/>
        <c:overlap val="-27"/>
        <c:axId val="282923664"/>
        <c:axId val="282924448"/>
      </c:barChart>
      <c:catAx>
        <c:axId val="282923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crossAx val="282924448"/>
        <c:crosses val="autoZero"/>
        <c:auto val="1"/>
        <c:lblAlgn val="ctr"/>
        <c:lblOffset val="100"/>
        <c:noMultiLvlLbl val="0"/>
      </c:catAx>
      <c:valAx>
        <c:axId val="282924448"/>
        <c:scaling>
          <c:orientation val="minMax"/>
          <c:max val="9"/>
        </c:scaling>
        <c:delete val="0"/>
        <c:axPos val="l"/>
        <c:majorGridlines>
          <c:spPr>
            <a:ln w="9525" cap="flat" cmpd="sng" algn="ctr">
              <a:solidFill>
                <a:schemeClr val="tx1">
                  <a:lumMod val="15000"/>
                  <a:lumOff val="85000"/>
                </a:schemeClr>
              </a:solidFill>
              <a:round/>
            </a:ln>
            <a:effectLst/>
          </c:spPr>
        </c:majorGridlines>
        <c:numFmt formatCode="0.0\x"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crossAx val="282923664"/>
        <c:crosses val="autoZero"/>
        <c:crossBetween val="between"/>
        <c:majorUnit val="3"/>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Oracle Sans" panose="020B0503020204020204" pitchFamily="34" charset="0"/>
          <a:ea typeface="Linux Libertine" panose="02000503000000000000" pitchFamily="2" charset="0"/>
          <a:cs typeface="Oracle Sans" panose="020B0503020204020204" pitchFamily="34" charset="0"/>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891295993451906"/>
          <c:y val="0.18954943132108487"/>
          <c:w val="0.84829044904951734"/>
          <c:h val="0.47694991251093616"/>
        </c:manualLayout>
      </c:layout>
      <c:barChart>
        <c:barDir val="col"/>
        <c:grouping val="clustered"/>
        <c:varyColors val="0"/>
        <c:ser>
          <c:idx val="0"/>
          <c:order val="0"/>
          <c:tx>
            <c:v>'response time'</c:v>
          </c:tx>
          <c:spPr>
            <a:solidFill>
              <a:srgbClr val="C74634"/>
            </a:solidFill>
            <a:ln>
              <a:solidFill>
                <a:schemeClr val="tx1"/>
              </a:solid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Update!$B$9:$B$16</c:f>
              <c:strCache>
                <c:ptCount val="8"/>
                <c:pt idx="0">
                  <c:v>U1 
(D7)</c:v>
                </c:pt>
                <c:pt idx="1">
                  <c:v>U2
(D7)</c:v>
                </c:pt>
                <c:pt idx="2">
                  <c:v>U3
(D7)</c:v>
                </c:pt>
                <c:pt idx="3">
                  <c:v>U4
(D7)</c:v>
                </c:pt>
                <c:pt idx="4">
                  <c:v>U5
(D11)</c:v>
                </c:pt>
                <c:pt idx="5">
                  <c:v>U6
(D11)</c:v>
                </c:pt>
                <c:pt idx="6">
                  <c:v>U7 
(D11)</c:v>
                </c:pt>
                <c:pt idx="7">
                  <c:v>U8
(D11)</c:v>
                </c:pt>
              </c:strCache>
            </c:strRef>
          </c:cat>
          <c:val>
            <c:numRef>
              <c:f>Update!$I$9:$I$16</c:f>
              <c:numCache>
                <c:formatCode>0\x</c:formatCode>
                <c:ptCount val="8"/>
                <c:pt idx="0">
                  <c:v>17.453271028037381</c:v>
                </c:pt>
                <c:pt idx="1">
                  <c:v>9.6674208144796374</c:v>
                </c:pt>
                <c:pt idx="2">
                  <c:v>7.8546168958742628</c:v>
                </c:pt>
                <c:pt idx="3">
                  <c:v>7.123364485981309</c:v>
                </c:pt>
                <c:pt idx="4">
                  <c:v>111.79166666666666</c:v>
                </c:pt>
                <c:pt idx="5">
                  <c:v>124.95238095238095</c:v>
                </c:pt>
                <c:pt idx="6">
                  <c:v>122.22727272727273</c:v>
                </c:pt>
                <c:pt idx="7">
                  <c:v>114.66666666666667</c:v>
                </c:pt>
              </c:numCache>
            </c:numRef>
          </c:val>
          <c:extLst>
            <c:ext xmlns:c16="http://schemas.microsoft.com/office/drawing/2014/chart" uri="{C3380CC4-5D6E-409C-BE32-E72D297353CC}">
              <c16:uniqueId val="{00000000-CCC1-A349-A392-57F607D03267}"/>
            </c:ext>
          </c:extLst>
        </c:ser>
        <c:dLbls>
          <c:showLegendKey val="0"/>
          <c:showVal val="0"/>
          <c:showCatName val="0"/>
          <c:showSerName val="0"/>
          <c:showPercent val="0"/>
          <c:showBubbleSize val="0"/>
        </c:dLbls>
        <c:gapWidth val="219"/>
        <c:overlap val="-27"/>
        <c:axId val="390112936"/>
        <c:axId val="390115680"/>
      </c:barChart>
      <c:catAx>
        <c:axId val="390112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crossAx val="390115680"/>
        <c:crosses val="autoZero"/>
        <c:auto val="1"/>
        <c:lblAlgn val="ctr"/>
        <c:lblOffset val="100"/>
        <c:noMultiLvlLbl val="0"/>
      </c:catAx>
      <c:valAx>
        <c:axId val="390115680"/>
        <c:scaling>
          <c:orientation val="minMax"/>
          <c:max val="140"/>
          <c:min val="0"/>
        </c:scaling>
        <c:delete val="0"/>
        <c:axPos val="l"/>
        <c:majorGridlines>
          <c:spPr>
            <a:ln w="9525" cap="flat" cmpd="sng" algn="ctr">
              <a:solidFill>
                <a:schemeClr val="tx1">
                  <a:lumMod val="15000"/>
                  <a:lumOff val="85000"/>
                </a:schemeClr>
              </a:solidFill>
              <a:round/>
            </a:ln>
            <a:effectLst/>
          </c:spPr>
        </c:majorGridlines>
        <c:numFmt formatCode="0\x"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crossAx val="390112936"/>
        <c:crosses val="autoZero"/>
        <c:crossBetween val="between"/>
        <c:majorUnit val="4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Oracle Sans" panose="020B0503020204020204" pitchFamily="34" charset="0"/>
          <a:ea typeface="Linux Libertine" panose="02000503000000000000" pitchFamily="2" charset="0"/>
          <a:cs typeface="Oracle Sans" panose="020B0503020204020204" pitchFamily="34" charset="0"/>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554425A-3696-4DFB-B808-D2B88F3EB7C0}"/>
              </a:ext>
            </a:extLst>
          </p:cNvPr>
          <p:cNvSpPr>
            <a:spLocks noGrp="1"/>
          </p:cNvSpPr>
          <p:nvPr>
            <p:ph type="hdr" sz="quarter"/>
          </p:nvPr>
        </p:nvSpPr>
        <p:spPr>
          <a:xfrm>
            <a:off x="2" y="1"/>
            <a:ext cx="3169919" cy="619364"/>
          </a:xfrm>
          <a:prstGeom prst="rect">
            <a:avLst/>
          </a:prstGeom>
        </p:spPr>
        <p:txBody>
          <a:bodyPr vert="horz" lIns="112299" tIns="56150" rIns="112299" bIns="56150" rtlCol="0"/>
          <a:lstStyle>
            <a:lvl1pPr algn="l">
              <a:defRPr sz="1600"/>
            </a:lvl1pPr>
          </a:lstStyle>
          <a:p>
            <a:endParaRPr lang="en-US" dirty="0"/>
          </a:p>
        </p:txBody>
      </p:sp>
      <p:sp>
        <p:nvSpPr>
          <p:cNvPr id="3" name="Date Placeholder 2">
            <a:extLst>
              <a:ext uri="{FF2B5EF4-FFF2-40B4-BE49-F238E27FC236}">
                <a16:creationId xmlns:a16="http://schemas.microsoft.com/office/drawing/2014/main" id="{8F51457F-2D60-4187-92B7-C5BBED78E963}"/>
              </a:ext>
            </a:extLst>
          </p:cNvPr>
          <p:cNvSpPr>
            <a:spLocks noGrp="1"/>
          </p:cNvSpPr>
          <p:nvPr>
            <p:ph type="dt" sz="quarter" idx="1"/>
          </p:nvPr>
        </p:nvSpPr>
        <p:spPr>
          <a:xfrm>
            <a:off x="4143589" y="1"/>
            <a:ext cx="3169919" cy="619364"/>
          </a:xfrm>
          <a:prstGeom prst="rect">
            <a:avLst/>
          </a:prstGeom>
        </p:spPr>
        <p:txBody>
          <a:bodyPr vert="horz" lIns="112299" tIns="56150" rIns="112299" bIns="56150" rtlCol="0"/>
          <a:lstStyle>
            <a:lvl1pPr algn="r">
              <a:defRPr sz="1600"/>
            </a:lvl1pPr>
          </a:lstStyle>
          <a:p>
            <a:fld id="{320DD655-51D6-466D-8D72-5C78765FC630}" type="datetimeFigureOut">
              <a:rPr lang="en-US" smtClean="0"/>
              <a:t>6/7/20</a:t>
            </a:fld>
            <a:endParaRPr lang="en-US"/>
          </a:p>
        </p:txBody>
      </p:sp>
      <p:sp>
        <p:nvSpPr>
          <p:cNvPr id="4" name="Footer Placeholder 3">
            <a:extLst>
              <a:ext uri="{FF2B5EF4-FFF2-40B4-BE49-F238E27FC236}">
                <a16:creationId xmlns:a16="http://schemas.microsoft.com/office/drawing/2014/main" id="{53FA8CCD-D5C0-4680-BEFC-52889AACDB6E}"/>
              </a:ext>
            </a:extLst>
          </p:cNvPr>
          <p:cNvSpPr>
            <a:spLocks noGrp="1"/>
          </p:cNvSpPr>
          <p:nvPr>
            <p:ph type="ftr" sz="quarter" idx="2"/>
          </p:nvPr>
        </p:nvSpPr>
        <p:spPr>
          <a:xfrm>
            <a:off x="2" y="11725038"/>
            <a:ext cx="3169919" cy="619362"/>
          </a:xfrm>
          <a:prstGeom prst="rect">
            <a:avLst/>
          </a:prstGeom>
        </p:spPr>
        <p:txBody>
          <a:bodyPr vert="horz" lIns="112299" tIns="56150" rIns="112299" bIns="56150" rtlCol="0" anchor="b"/>
          <a:lstStyle>
            <a:lvl1pPr algn="l">
              <a:defRPr sz="1600"/>
            </a:lvl1pPr>
          </a:lstStyle>
          <a:p>
            <a:endParaRPr lang="en-US"/>
          </a:p>
        </p:txBody>
      </p:sp>
      <p:sp>
        <p:nvSpPr>
          <p:cNvPr id="5" name="Slide Number Placeholder 4">
            <a:extLst>
              <a:ext uri="{FF2B5EF4-FFF2-40B4-BE49-F238E27FC236}">
                <a16:creationId xmlns:a16="http://schemas.microsoft.com/office/drawing/2014/main" id="{3E50B35B-8976-44A2-B80D-FC8BD07A167F}"/>
              </a:ext>
            </a:extLst>
          </p:cNvPr>
          <p:cNvSpPr>
            <a:spLocks noGrp="1"/>
          </p:cNvSpPr>
          <p:nvPr>
            <p:ph type="sldNum" sz="quarter" idx="3"/>
          </p:nvPr>
        </p:nvSpPr>
        <p:spPr>
          <a:xfrm>
            <a:off x="4143589" y="11725038"/>
            <a:ext cx="3169919" cy="619362"/>
          </a:xfrm>
          <a:prstGeom prst="rect">
            <a:avLst/>
          </a:prstGeom>
        </p:spPr>
        <p:txBody>
          <a:bodyPr vert="horz" lIns="112299" tIns="56150" rIns="112299" bIns="56150" rtlCol="0" anchor="b"/>
          <a:lstStyle>
            <a:lvl1pPr algn="r">
              <a:defRPr sz="1600"/>
            </a:lvl1pPr>
          </a:lstStyle>
          <a:p>
            <a:fld id="{9D34DC6F-9D14-4548-8221-51EE6F5B6657}" type="slidenum">
              <a:rPr lang="en-US" smtClean="0"/>
              <a:t>‹#›</a:t>
            </a:fld>
            <a:endParaRPr lang="en-US"/>
          </a:p>
        </p:txBody>
      </p:sp>
    </p:spTree>
    <p:extLst>
      <p:ext uri="{BB962C8B-B14F-4D97-AF65-F5344CB8AC3E}">
        <p14:creationId xmlns:p14="http://schemas.microsoft.com/office/powerpoint/2010/main" val="12601278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169919" cy="619364"/>
          </a:xfrm>
          <a:prstGeom prst="rect">
            <a:avLst/>
          </a:prstGeom>
        </p:spPr>
        <p:txBody>
          <a:bodyPr vert="horz" lIns="112299" tIns="56150" rIns="112299" bIns="56150" rtlCol="0"/>
          <a:lstStyle>
            <a:lvl1pPr algn="l">
              <a:defRPr sz="1600"/>
            </a:lvl1pPr>
          </a:lstStyle>
          <a:p>
            <a:endParaRPr lang="en-US"/>
          </a:p>
        </p:txBody>
      </p:sp>
      <p:sp>
        <p:nvSpPr>
          <p:cNvPr id="3" name="Date Placeholder 2"/>
          <p:cNvSpPr>
            <a:spLocks noGrp="1"/>
          </p:cNvSpPr>
          <p:nvPr>
            <p:ph type="dt" idx="1"/>
          </p:nvPr>
        </p:nvSpPr>
        <p:spPr>
          <a:xfrm>
            <a:off x="4143589" y="1"/>
            <a:ext cx="3169919" cy="619364"/>
          </a:xfrm>
          <a:prstGeom prst="rect">
            <a:avLst/>
          </a:prstGeom>
        </p:spPr>
        <p:txBody>
          <a:bodyPr vert="horz" lIns="112299" tIns="56150" rIns="112299" bIns="56150" rtlCol="0"/>
          <a:lstStyle>
            <a:lvl1pPr algn="r">
              <a:defRPr sz="1600"/>
            </a:lvl1pPr>
          </a:lstStyle>
          <a:p>
            <a:fld id="{4F9C25BA-F9B0-4418-8CA0-3A9DF1256BA5}" type="datetimeFigureOut">
              <a:rPr lang="en-US" smtClean="0"/>
              <a:t>6/7/20</a:t>
            </a:fld>
            <a:endParaRPr lang="en-US"/>
          </a:p>
        </p:txBody>
      </p:sp>
      <p:sp>
        <p:nvSpPr>
          <p:cNvPr id="4" name="Slide Image Placeholder 3"/>
          <p:cNvSpPr>
            <a:spLocks noGrp="1" noRot="1" noChangeAspect="1"/>
          </p:cNvSpPr>
          <p:nvPr>
            <p:ph type="sldImg" idx="2"/>
          </p:nvPr>
        </p:nvSpPr>
        <p:spPr>
          <a:xfrm>
            <a:off x="-44450" y="1543050"/>
            <a:ext cx="7404100" cy="4165600"/>
          </a:xfrm>
          <a:prstGeom prst="rect">
            <a:avLst/>
          </a:prstGeom>
          <a:noFill/>
          <a:ln w="12700">
            <a:solidFill>
              <a:prstClr val="black"/>
            </a:solidFill>
          </a:ln>
        </p:spPr>
        <p:txBody>
          <a:bodyPr vert="horz" lIns="112299" tIns="56150" rIns="112299" bIns="56150" rtlCol="0" anchor="ctr"/>
          <a:lstStyle/>
          <a:p>
            <a:endParaRPr lang="en-US"/>
          </a:p>
        </p:txBody>
      </p:sp>
      <p:sp>
        <p:nvSpPr>
          <p:cNvPr id="5" name="Notes Placeholder 4"/>
          <p:cNvSpPr>
            <a:spLocks noGrp="1"/>
          </p:cNvSpPr>
          <p:nvPr>
            <p:ph type="body" sz="quarter" idx="3"/>
          </p:nvPr>
        </p:nvSpPr>
        <p:spPr>
          <a:xfrm>
            <a:off x="731520" y="5940742"/>
            <a:ext cx="5852160" cy="4860608"/>
          </a:xfrm>
          <a:prstGeom prst="rect">
            <a:avLst/>
          </a:prstGeom>
          <a:noFill/>
        </p:spPr>
        <p:txBody>
          <a:bodyPr vert="horz" lIns="0" tIns="0" rIns="0" bIns="0" rtlCol="0">
            <a:noAutofit/>
          </a:bodyPr>
          <a:lstStyle/>
          <a:p>
            <a:pPr marR="0" lvl="0" indent="0" fontAlgn="auto">
              <a:lnSpc>
                <a:spcPct val="95000"/>
              </a:lnSpc>
              <a:spcBef>
                <a:spcPts val="736"/>
              </a:spcBef>
              <a:spcAft>
                <a:spcPts val="0"/>
              </a:spcAft>
              <a:buClrTx/>
              <a:buSzTx/>
              <a:buFont typeface="System Font Regular"/>
              <a:buNone/>
              <a:tabLst/>
            </a:pPr>
            <a:r>
              <a:rPr lang="en-US" dirty="0"/>
              <a:t>Edit Master text styles</a:t>
            </a:r>
          </a:p>
          <a:p>
            <a:pPr marL="449199" marR="0" lvl="1" indent="-224599" fontAlgn="auto">
              <a:lnSpc>
                <a:spcPct val="95000"/>
              </a:lnSpc>
              <a:spcBef>
                <a:spcPts val="736"/>
              </a:spcBef>
              <a:spcAft>
                <a:spcPts val="0"/>
              </a:spcAft>
              <a:buClrTx/>
              <a:buSzPct val="100000"/>
              <a:buFont typeface="Arial" panose="020B0604020202020204" pitchFamily="34" charset="0"/>
              <a:buChar char="•"/>
              <a:tabLst/>
            </a:pPr>
            <a:r>
              <a:rPr lang="en-US" dirty="0"/>
              <a:t>Second level</a:t>
            </a:r>
          </a:p>
          <a:p>
            <a:pPr marL="898397" marR="0" lvl="2" indent="-224599" fontAlgn="auto">
              <a:lnSpc>
                <a:spcPct val="95000"/>
              </a:lnSpc>
              <a:spcBef>
                <a:spcPts val="491"/>
              </a:spcBef>
              <a:spcAft>
                <a:spcPts val="0"/>
              </a:spcAft>
              <a:buClrTx/>
              <a:buSzPct val="120000"/>
              <a:buFont typeface="System Font Regular"/>
              <a:buChar char="-"/>
              <a:tabLst/>
            </a:pPr>
            <a:r>
              <a:rPr lang="en-US" dirty="0"/>
              <a:t>Third level</a:t>
            </a:r>
          </a:p>
          <a:p>
            <a:pPr marL="1347596" marR="0" lvl="3" indent="-224599" fontAlgn="auto">
              <a:lnSpc>
                <a:spcPct val="95000"/>
              </a:lnSpc>
              <a:spcBef>
                <a:spcPts val="491"/>
              </a:spcBef>
              <a:spcAft>
                <a:spcPts val="0"/>
              </a:spcAft>
              <a:buClrTx/>
              <a:buSzPct val="100000"/>
              <a:buFont typeface="System Font Regular"/>
              <a:buChar char="◦"/>
              <a:tabLst/>
            </a:pPr>
            <a:r>
              <a:rPr lang="en-US" dirty="0"/>
              <a:t>Fourth level</a:t>
            </a:r>
          </a:p>
          <a:p>
            <a:pPr marL="1796796" marR="0" lvl="4" indent="-224599" fontAlgn="auto">
              <a:lnSpc>
                <a:spcPct val="95000"/>
              </a:lnSpc>
              <a:spcBef>
                <a:spcPts val="491"/>
              </a:spcBef>
              <a:spcAft>
                <a:spcPts val="0"/>
              </a:spcAft>
              <a:buClrTx/>
              <a:buSzTx/>
              <a:buFont typeface="System Font Regular"/>
              <a:buChar char="•"/>
              <a:tabLst/>
            </a:pPr>
            <a:r>
              <a:rPr lang="en-US" dirty="0"/>
              <a:t>Fifth level</a:t>
            </a:r>
          </a:p>
        </p:txBody>
      </p:sp>
      <p:sp>
        <p:nvSpPr>
          <p:cNvPr id="7" name="Slide Number Placeholder 6"/>
          <p:cNvSpPr>
            <a:spLocks noGrp="1"/>
          </p:cNvSpPr>
          <p:nvPr>
            <p:ph type="sldNum" sz="quarter" idx="5"/>
          </p:nvPr>
        </p:nvSpPr>
        <p:spPr>
          <a:xfrm>
            <a:off x="4143589" y="11725038"/>
            <a:ext cx="3169919" cy="619362"/>
          </a:xfrm>
          <a:prstGeom prst="rect">
            <a:avLst/>
          </a:prstGeom>
        </p:spPr>
        <p:txBody>
          <a:bodyPr vert="horz" lIns="112299" tIns="56150" rIns="112299" bIns="56150" rtlCol="0" anchor="b"/>
          <a:lstStyle>
            <a:lvl1pPr algn="r">
              <a:defRPr sz="1600"/>
            </a:lvl1pPr>
          </a:lstStyle>
          <a:p>
            <a:fld id="{9EDC5964-3162-43B5-B1EC-63C8D166D7D3}" type="slidenum">
              <a:rPr lang="en-US" smtClean="0"/>
              <a:t>‹#›</a:t>
            </a:fld>
            <a:endParaRPr lang="en-US"/>
          </a:p>
        </p:txBody>
      </p:sp>
      <p:sp>
        <p:nvSpPr>
          <p:cNvPr id="6" name="Footer Placeholder 5"/>
          <p:cNvSpPr>
            <a:spLocks noGrp="1"/>
          </p:cNvSpPr>
          <p:nvPr>
            <p:ph type="ftr" sz="quarter" idx="4"/>
          </p:nvPr>
        </p:nvSpPr>
        <p:spPr>
          <a:xfrm>
            <a:off x="2" y="11725038"/>
            <a:ext cx="3169919" cy="619362"/>
          </a:xfrm>
          <a:prstGeom prst="rect">
            <a:avLst/>
          </a:prstGeom>
        </p:spPr>
        <p:txBody>
          <a:bodyPr vert="horz" lIns="112299" tIns="56150" rIns="112299" bIns="56150" rtlCol="0" anchor="b"/>
          <a:lstStyle>
            <a:lvl1pPr algn="l">
              <a:defRPr sz="1600"/>
            </a:lvl1pPr>
          </a:lstStyle>
          <a:p>
            <a:endParaRPr lang="en-US"/>
          </a:p>
        </p:txBody>
      </p:sp>
    </p:spTree>
    <p:extLst>
      <p:ext uri="{BB962C8B-B14F-4D97-AF65-F5344CB8AC3E}">
        <p14:creationId xmlns:p14="http://schemas.microsoft.com/office/powerpoint/2010/main" val="684971693"/>
      </p:ext>
    </p:extLst>
  </p:cSld>
  <p:clrMap bg1="lt1" tx1="dk1" bg2="lt2" tx2="dk2" accent1="accent1" accent2="accent2" accent3="accent3" accent4="accent4" accent5="accent5" accent6="accent6" hlink="hlink" folHlink="folHlink"/>
  <p:notesStyle>
    <a:lvl1pPr marL="0" algn="l" defTabSz="914400" rtl="0" eaLnBrk="1" latinLnBrk="0" hangingPunct="1">
      <a:defRPr lang="en-US" sz="1200" b="0" i="0" kern="1200">
        <a:solidFill>
          <a:schemeClr val="tx1"/>
        </a:solidFill>
        <a:latin typeface="+mn-lt"/>
        <a:ea typeface="+mn-ea"/>
        <a:cs typeface="Oracle Sans" panose="020B0503020204020204" pitchFamily="34" charset="0"/>
      </a:defRPr>
    </a:lvl1pPr>
    <a:lvl2pPr marL="457200" algn="l" defTabSz="914400" rtl="0" eaLnBrk="1" latinLnBrk="0" hangingPunct="1">
      <a:defRPr lang="en-US" sz="1200" b="0" i="0" kern="1200">
        <a:solidFill>
          <a:schemeClr val="tx1"/>
        </a:solidFill>
        <a:latin typeface="+mn-lt"/>
        <a:ea typeface="+mn-ea"/>
        <a:cs typeface="Oracle Sans" panose="020B0503020204020204" pitchFamily="34" charset="0"/>
      </a:defRPr>
    </a:lvl2pPr>
    <a:lvl3pPr marL="914400" algn="l" defTabSz="914400" rtl="0" eaLnBrk="1" latinLnBrk="0" hangingPunct="1">
      <a:defRPr lang="en-US" sz="1100" kern="1200">
        <a:solidFill>
          <a:schemeClr val="tx1"/>
        </a:solidFill>
        <a:latin typeface="Oracle Sans Light" panose="020B0403020204020204" pitchFamily="34" charset="0"/>
        <a:ea typeface="+mn-ea"/>
        <a:cs typeface="Oracle Sans Light" panose="020B0403020204020204" pitchFamily="34" charset="0"/>
      </a:defRPr>
    </a:lvl3pPr>
    <a:lvl4pPr marL="1371600" algn="l" defTabSz="914400" rtl="0" eaLnBrk="1" latinLnBrk="0" hangingPunct="1">
      <a:defRPr lang="en-US" sz="1050" kern="1200">
        <a:solidFill>
          <a:schemeClr val="tx1"/>
        </a:solidFill>
        <a:latin typeface="Oracle Sans Light" panose="020B0403020204020204" pitchFamily="34" charset="0"/>
        <a:ea typeface="+mn-ea"/>
        <a:cs typeface="Oracle Sans Light" panose="020B0403020204020204" pitchFamily="34" charset="0"/>
      </a:defRPr>
    </a:lvl4pPr>
    <a:lvl5pPr marL="1828800" algn="l" defTabSz="914400" rtl="0" eaLnBrk="1" latinLnBrk="0" hangingPunct="1">
      <a:defRPr lang="en-US" sz="1000" kern="1200">
        <a:solidFill>
          <a:schemeClr val="tx1"/>
        </a:solidFill>
        <a:latin typeface="Oracle Sans Light" panose="020B0403020204020204" pitchFamily="34" charset="0"/>
        <a:ea typeface="+mn-ea"/>
        <a:cs typeface="Oracle Sans Light" panose="020B0403020204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1</a:t>
            </a:fld>
            <a:endParaRPr lang="en-US"/>
          </a:p>
        </p:txBody>
      </p:sp>
    </p:spTree>
    <p:extLst>
      <p:ext uri="{BB962C8B-B14F-4D97-AF65-F5344CB8AC3E}">
        <p14:creationId xmlns:p14="http://schemas.microsoft.com/office/powerpoint/2010/main" val="3883706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DC5964-3162-43B5-B1EC-63C8D166D7D3}" type="slidenum">
              <a:rPr lang="en-US" smtClean="0"/>
              <a:t>13</a:t>
            </a:fld>
            <a:endParaRPr lang="en-US"/>
          </a:p>
        </p:txBody>
      </p:sp>
    </p:spTree>
    <p:extLst>
      <p:ext uri="{BB962C8B-B14F-4D97-AF65-F5344CB8AC3E}">
        <p14:creationId xmlns:p14="http://schemas.microsoft.com/office/powerpoint/2010/main" val="7727797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14</a:t>
            </a:fld>
            <a:endParaRPr lang="en-US"/>
          </a:p>
        </p:txBody>
      </p:sp>
    </p:spTree>
    <p:extLst>
      <p:ext uri="{BB962C8B-B14F-4D97-AF65-F5344CB8AC3E}">
        <p14:creationId xmlns:p14="http://schemas.microsoft.com/office/powerpoint/2010/main" val="1745074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16</a:t>
            </a:fld>
            <a:endParaRPr lang="en-US"/>
          </a:p>
        </p:txBody>
      </p:sp>
    </p:spTree>
    <p:extLst>
      <p:ext uri="{BB962C8B-B14F-4D97-AF65-F5344CB8AC3E}">
        <p14:creationId xmlns:p14="http://schemas.microsoft.com/office/powerpoint/2010/main" val="2088696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17</a:t>
            </a:fld>
            <a:endParaRPr lang="en-US"/>
          </a:p>
        </p:txBody>
      </p:sp>
    </p:spTree>
    <p:extLst>
      <p:ext uri="{BB962C8B-B14F-4D97-AF65-F5344CB8AC3E}">
        <p14:creationId xmlns:p14="http://schemas.microsoft.com/office/powerpoint/2010/main" val="2718190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18</a:t>
            </a:fld>
            <a:endParaRPr lang="en-US"/>
          </a:p>
        </p:txBody>
      </p:sp>
    </p:spTree>
    <p:extLst>
      <p:ext uri="{BB962C8B-B14F-4D97-AF65-F5344CB8AC3E}">
        <p14:creationId xmlns:p14="http://schemas.microsoft.com/office/powerpoint/2010/main" val="1043259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DC5964-3162-43B5-B1EC-63C8D166D7D3}" type="slidenum">
              <a:rPr lang="en-US" smtClean="0"/>
              <a:t>19</a:t>
            </a:fld>
            <a:endParaRPr lang="en-US"/>
          </a:p>
        </p:txBody>
      </p:sp>
    </p:spTree>
    <p:extLst>
      <p:ext uri="{BB962C8B-B14F-4D97-AF65-F5344CB8AC3E}">
        <p14:creationId xmlns:p14="http://schemas.microsoft.com/office/powerpoint/2010/main" val="4046692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72D9AE-7182-4680-8F79-479C4181FF08}" type="slidenum">
              <a:rPr lang="en-US" smtClean="0"/>
              <a:pPr/>
              <a:t>21</a:t>
            </a:fld>
            <a:endParaRPr lang="en-US" dirty="0"/>
          </a:p>
        </p:txBody>
      </p:sp>
    </p:spTree>
    <p:extLst>
      <p:ext uri="{BB962C8B-B14F-4D97-AF65-F5344CB8AC3E}">
        <p14:creationId xmlns:p14="http://schemas.microsoft.com/office/powerpoint/2010/main" val="24965287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DC5964-3162-43B5-B1EC-63C8D166D7D3}" type="slidenum">
              <a:rPr lang="en-US" smtClean="0"/>
              <a:t>23</a:t>
            </a:fld>
            <a:endParaRPr lang="en-US"/>
          </a:p>
        </p:txBody>
      </p:sp>
    </p:spTree>
    <p:extLst>
      <p:ext uri="{BB962C8B-B14F-4D97-AF65-F5344CB8AC3E}">
        <p14:creationId xmlns:p14="http://schemas.microsoft.com/office/powerpoint/2010/main" val="3555856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25</a:t>
            </a:fld>
            <a:endParaRPr lang="en-US"/>
          </a:p>
        </p:txBody>
      </p:sp>
    </p:spTree>
    <p:extLst>
      <p:ext uri="{BB962C8B-B14F-4D97-AF65-F5344CB8AC3E}">
        <p14:creationId xmlns:p14="http://schemas.microsoft.com/office/powerpoint/2010/main" val="8238920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DC5964-3162-43B5-B1EC-63C8D166D7D3}" type="slidenum">
              <a:rPr lang="en-US" smtClean="0"/>
              <a:t>27</a:t>
            </a:fld>
            <a:endParaRPr lang="en-US"/>
          </a:p>
        </p:txBody>
      </p:sp>
    </p:spTree>
    <p:extLst>
      <p:ext uri="{BB962C8B-B14F-4D97-AF65-F5344CB8AC3E}">
        <p14:creationId xmlns:p14="http://schemas.microsoft.com/office/powerpoint/2010/main" val="1832860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2</a:t>
            </a:fld>
            <a:endParaRPr lang="en-US"/>
          </a:p>
        </p:txBody>
      </p:sp>
    </p:spTree>
    <p:extLst>
      <p:ext uri="{BB962C8B-B14F-4D97-AF65-F5344CB8AC3E}">
        <p14:creationId xmlns:p14="http://schemas.microsoft.com/office/powerpoint/2010/main" val="38834277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29</a:t>
            </a:fld>
            <a:endParaRPr lang="en-US"/>
          </a:p>
        </p:txBody>
      </p:sp>
    </p:spTree>
    <p:extLst>
      <p:ext uri="{BB962C8B-B14F-4D97-AF65-F5344CB8AC3E}">
        <p14:creationId xmlns:p14="http://schemas.microsoft.com/office/powerpoint/2010/main" val="39443889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DC5964-3162-43B5-B1EC-63C8D166D7D3}" type="slidenum">
              <a:rPr lang="en-US" smtClean="0"/>
              <a:t>31</a:t>
            </a:fld>
            <a:endParaRPr lang="en-US"/>
          </a:p>
        </p:txBody>
      </p:sp>
    </p:spTree>
    <p:extLst>
      <p:ext uri="{BB962C8B-B14F-4D97-AF65-F5344CB8AC3E}">
        <p14:creationId xmlns:p14="http://schemas.microsoft.com/office/powerpoint/2010/main" val="37587754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DC5964-3162-43B5-B1EC-63C8D166D7D3}" type="slidenum">
              <a:rPr lang="en-US" smtClean="0"/>
              <a:t>34</a:t>
            </a:fld>
            <a:endParaRPr lang="en-US"/>
          </a:p>
        </p:txBody>
      </p:sp>
    </p:spTree>
    <p:extLst>
      <p:ext uri="{BB962C8B-B14F-4D97-AF65-F5344CB8AC3E}">
        <p14:creationId xmlns:p14="http://schemas.microsoft.com/office/powerpoint/2010/main" val="2431827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35</a:t>
            </a:fld>
            <a:endParaRPr lang="en-US"/>
          </a:p>
        </p:txBody>
      </p:sp>
    </p:spTree>
    <p:extLst>
      <p:ext uri="{BB962C8B-B14F-4D97-AF65-F5344CB8AC3E}">
        <p14:creationId xmlns:p14="http://schemas.microsoft.com/office/powerpoint/2010/main" val="21356479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DC5964-3162-43B5-B1EC-63C8D166D7D3}" type="slidenum">
              <a:rPr lang="en-US" smtClean="0"/>
              <a:t>42</a:t>
            </a:fld>
            <a:endParaRPr lang="en-US"/>
          </a:p>
        </p:txBody>
      </p:sp>
    </p:spTree>
    <p:extLst>
      <p:ext uri="{BB962C8B-B14F-4D97-AF65-F5344CB8AC3E}">
        <p14:creationId xmlns:p14="http://schemas.microsoft.com/office/powerpoint/2010/main" val="523694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3</a:t>
            </a:fld>
            <a:endParaRPr lang="en-US"/>
          </a:p>
        </p:txBody>
      </p:sp>
    </p:spTree>
    <p:extLst>
      <p:ext uri="{BB962C8B-B14F-4D97-AF65-F5344CB8AC3E}">
        <p14:creationId xmlns:p14="http://schemas.microsoft.com/office/powerpoint/2010/main" val="1243541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4</a:t>
            </a:fld>
            <a:endParaRPr lang="en-US"/>
          </a:p>
        </p:txBody>
      </p:sp>
    </p:spTree>
    <p:extLst>
      <p:ext uri="{BB962C8B-B14F-4D97-AF65-F5344CB8AC3E}">
        <p14:creationId xmlns:p14="http://schemas.microsoft.com/office/powerpoint/2010/main" val="2517765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5</a:t>
            </a:fld>
            <a:endParaRPr lang="en-US"/>
          </a:p>
        </p:txBody>
      </p:sp>
    </p:spTree>
    <p:extLst>
      <p:ext uri="{BB962C8B-B14F-4D97-AF65-F5344CB8AC3E}">
        <p14:creationId xmlns:p14="http://schemas.microsoft.com/office/powerpoint/2010/main" val="1319552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9EDC5964-3162-43B5-B1EC-63C8D166D7D3}" type="slidenum">
              <a:rPr lang="en-US" smtClean="0"/>
              <a:t>6</a:t>
            </a:fld>
            <a:endParaRPr lang="en-US"/>
          </a:p>
        </p:txBody>
      </p:sp>
    </p:spTree>
    <p:extLst>
      <p:ext uri="{BB962C8B-B14F-4D97-AF65-F5344CB8AC3E}">
        <p14:creationId xmlns:p14="http://schemas.microsoft.com/office/powerpoint/2010/main" val="2382810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7</a:t>
            </a:fld>
            <a:endParaRPr lang="en-US"/>
          </a:p>
        </p:txBody>
      </p:sp>
    </p:spTree>
    <p:extLst>
      <p:ext uri="{BB962C8B-B14F-4D97-AF65-F5344CB8AC3E}">
        <p14:creationId xmlns:p14="http://schemas.microsoft.com/office/powerpoint/2010/main" val="3838780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8</a:t>
            </a:fld>
            <a:endParaRPr lang="en-US"/>
          </a:p>
        </p:txBody>
      </p:sp>
    </p:spTree>
    <p:extLst>
      <p:ext uri="{BB962C8B-B14F-4D97-AF65-F5344CB8AC3E}">
        <p14:creationId xmlns:p14="http://schemas.microsoft.com/office/powerpoint/2010/main" val="1802441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DC5964-3162-43B5-B1EC-63C8D166D7D3}" type="slidenum">
              <a:rPr lang="en-US" smtClean="0"/>
              <a:t>9</a:t>
            </a:fld>
            <a:endParaRPr lang="en-US"/>
          </a:p>
        </p:txBody>
      </p:sp>
    </p:spTree>
    <p:extLst>
      <p:ext uri="{BB962C8B-B14F-4D97-AF65-F5344CB8AC3E}">
        <p14:creationId xmlns:p14="http://schemas.microsoft.com/office/powerpoint/2010/main" val="33251231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2.jpeg"/><Relationship Id="rId4" Type="http://schemas.openxmlformats.org/officeDocument/2006/relationships/image" Target="../media/image1.emf"/></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jpeg"/><Relationship Id="rId4" Type="http://schemas.openxmlformats.org/officeDocument/2006/relationships/image" Target="../media/image1.emf"/></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Light - Title with Abstract Border">
    <p:spTree>
      <p:nvGrpSpPr>
        <p:cNvPr id="1" name=""/>
        <p:cNvGrpSpPr/>
        <p:nvPr/>
      </p:nvGrpSpPr>
      <p:grpSpPr>
        <a:xfrm>
          <a:off x="0" y="0"/>
          <a:ext cx="0" cy="0"/>
          <a:chOff x="0" y="0"/>
          <a:chExt cx="0" cy="0"/>
        </a:xfrm>
      </p:grpSpPr>
      <p:pic>
        <p:nvPicPr>
          <p:cNvPr id="11" name="Abstract Illustration">
            <a:extLst>
              <a:ext uri="{FF2B5EF4-FFF2-40B4-BE49-F238E27FC236}">
                <a16:creationId xmlns:a16="http://schemas.microsoft.com/office/drawing/2014/main" id="{E5246624-F21C-C74D-A490-03903A0F5104}"/>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14" name="OTag">
            <a:extLst>
              <a:ext uri="{FF2B5EF4-FFF2-40B4-BE49-F238E27FC236}">
                <a16:creationId xmlns:a16="http://schemas.microsoft.com/office/drawing/2014/main" id="{4987BBB5-F60C-46AC-ACA7-E632A225DA71}"/>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0" name="Oracle Logo" descr="Oracle Logo">
            <a:extLst>
              <a:ext uri="{FF2B5EF4-FFF2-40B4-BE49-F238E27FC236}">
                <a16:creationId xmlns:a16="http://schemas.microsoft.com/office/drawing/2014/main" id="{221EC6FF-8F78-9E44-AD47-BEE824DD0F69}"/>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4949" y="1132368"/>
            <a:ext cx="1524893" cy="320040"/>
          </a:xfrm>
          <a:prstGeom prst="rect">
            <a:avLst/>
          </a:prstGeom>
        </p:spPr>
      </p:pic>
      <p:sp>
        <p:nvSpPr>
          <p:cNvPr id="26" name="Title">
            <a:extLst>
              <a:ext uri="{FF2B5EF4-FFF2-40B4-BE49-F238E27FC236}">
                <a16:creationId xmlns:a16="http://schemas.microsoft.com/office/drawing/2014/main" id="{2E021ED4-814D-9648-831F-EDE24ED2D4F8}"/>
              </a:ext>
            </a:extLst>
          </p:cNvPr>
          <p:cNvSpPr>
            <a:spLocks noGrp="1"/>
          </p:cNvSpPr>
          <p:nvPr userDrawn="1">
            <p:ph type="ctrTitle" hasCustomPrompt="1"/>
          </p:nvPr>
        </p:nvSpPr>
        <p:spPr>
          <a:xfrm>
            <a:off x="1018030" y="2459230"/>
            <a:ext cx="10158984" cy="1025922"/>
          </a:xfrm>
        </p:spPr>
        <p:txBody>
          <a:bodyPr wrap="square" anchor="b">
            <a:noAutofit/>
          </a:bodyPr>
          <a:lstStyle>
            <a:lvl1pPr algn="l">
              <a:lnSpc>
                <a:spcPts val="4000"/>
              </a:lnSpc>
              <a:defRPr sz="4000" b="0">
                <a:solidFill>
                  <a:schemeClr val="tx1"/>
                </a:solidFill>
                <a:latin typeface="+mj-lt"/>
              </a:defRPr>
            </a:lvl1pPr>
          </a:lstStyle>
          <a:p>
            <a:r>
              <a:rPr lang="en-US" dirty="0"/>
              <a:t>Title goes here (up to two lines) </a:t>
            </a:r>
            <a:br>
              <a:rPr lang="en-US" dirty="0"/>
            </a:br>
            <a:r>
              <a:rPr lang="en-US" dirty="0"/>
              <a:t>Georgia Regular 40pt</a:t>
            </a:r>
          </a:p>
        </p:txBody>
      </p:sp>
      <p:sp>
        <p:nvSpPr>
          <p:cNvPr id="27" name="Subhead">
            <a:extLst>
              <a:ext uri="{FF2B5EF4-FFF2-40B4-BE49-F238E27FC236}">
                <a16:creationId xmlns:a16="http://schemas.microsoft.com/office/drawing/2014/main" id="{12EB3548-39AB-5846-A4F6-A7D8515AEE59}"/>
              </a:ext>
            </a:extLst>
          </p:cNvPr>
          <p:cNvSpPr>
            <a:spLocks noGrp="1"/>
          </p:cNvSpPr>
          <p:nvPr userDrawn="1">
            <p:ph type="body" sz="quarter" idx="33" hasCustomPrompt="1"/>
          </p:nvPr>
        </p:nvSpPr>
        <p:spPr>
          <a:xfrm>
            <a:off x="1018030" y="3526641"/>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AE562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cxnSp>
        <p:nvCxnSpPr>
          <p:cNvPr id="18" name="Accent Mark">
            <a:extLst>
              <a:ext uri="{FF2B5EF4-FFF2-40B4-BE49-F238E27FC236}">
                <a16:creationId xmlns:a16="http://schemas.microsoft.com/office/drawing/2014/main" id="{60D74A94-ECB7-4F26-82F5-3CEB5746D703}"/>
              </a:ext>
              <a:ext uri="{C183D7F6-B498-43B3-948B-1728B52AA6E4}">
                <adec:decorative xmlns:adec="http://schemas.microsoft.com/office/drawing/2017/decorative" val="1"/>
              </a:ext>
            </a:extLst>
          </p:cNvPr>
          <p:cNvCxnSpPr>
            <a:cxnSpLocks/>
          </p:cNvCxnSpPr>
          <p:nvPr userDrawn="1"/>
        </p:nvCxnSpPr>
        <p:spPr>
          <a:xfrm flipH="1">
            <a:off x="1031620" y="4080104"/>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5" name="Text Field">
            <a:extLst>
              <a:ext uri="{FF2B5EF4-FFF2-40B4-BE49-F238E27FC236}">
                <a16:creationId xmlns:a16="http://schemas.microsoft.com/office/drawing/2014/main" id="{5EDA7B8D-9195-5945-993F-1344630DF996}"/>
              </a:ext>
            </a:extLst>
          </p:cNvPr>
          <p:cNvSpPr>
            <a:spLocks noGrp="1"/>
          </p:cNvSpPr>
          <p:nvPr userDrawn="1">
            <p:ph type="body" sz="quarter" idx="35" hasCustomPrompt="1"/>
          </p:nvPr>
        </p:nvSpPr>
        <p:spPr>
          <a:xfrm>
            <a:off x="1018030" y="4335713"/>
            <a:ext cx="5077970" cy="266291"/>
          </a:xfrm>
          <a:prstGeom prst="rect">
            <a:avLst/>
          </a:prstGeom>
          <a:noFill/>
        </p:spPr>
        <p:txBody>
          <a:bodyPr>
            <a:noAutofit/>
          </a:bodyPr>
          <a:lstStyle>
            <a:lvl1pPr>
              <a:defRPr b="1"/>
            </a:lvl1pPr>
          </a:lstStyle>
          <a:p>
            <a:pPr lvl="0"/>
            <a:r>
              <a:rPr lang="en-US" dirty="0"/>
              <a:t>Name</a:t>
            </a:r>
          </a:p>
        </p:txBody>
      </p:sp>
      <p:sp>
        <p:nvSpPr>
          <p:cNvPr id="4" name="Text Field 2">
            <a:extLst>
              <a:ext uri="{FF2B5EF4-FFF2-40B4-BE49-F238E27FC236}">
                <a16:creationId xmlns:a16="http://schemas.microsoft.com/office/drawing/2014/main" id="{7F29C372-9BB3-B540-BC47-46BD6E59417E}"/>
              </a:ext>
            </a:extLst>
          </p:cNvPr>
          <p:cNvSpPr>
            <a:spLocks noGrp="1"/>
          </p:cNvSpPr>
          <p:nvPr userDrawn="1">
            <p:ph type="body" sz="quarter" idx="34" hasCustomPrompt="1"/>
          </p:nvPr>
        </p:nvSpPr>
        <p:spPr>
          <a:xfrm>
            <a:off x="1018030" y="467330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Tree>
    <p:extLst>
      <p:ext uri="{BB962C8B-B14F-4D97-AF65-F5344CB8AC3E}">
        <p14:creationId xmlns:p14="http://schemas.microsoft.com/office/powerpoint/2010/main" val="335831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ark - Remote Speaker">
    <p:spTree>
      <p:nvGrpSpPr>
        <p:cNvPr id="1" name=""/>
        <p:cNvGrpSpPr/>
        <p:nvPr/>
      </p:nvGrpSpPr>
      <p:grpSpPr>
        <a:xfrm>
          <a:off x="0" y="0"/>
          <a:ext cx="0" cy="0"/>
          <a:chOff x="0" y="0"/>
          <a:chExt cx="0" cy="0"/>
        </a:xfrm>
      </p:grpSpPr>
      <p:pic>
        <p:nvPicPr>
          <p:cNvPr id="9" name="Data Texture Image">
            <a:extLst>
              <a:ext uri="{FF2B5EF4-FFF2-40B4-BE49-F238E27FC236}">
                <a16:creationId xmlns:a16="http://schemas.microsoft.com/office/drawing/2014/main" id="{E26EC3C8-1E8A-43CD-9CC5-3445436458CA}"/>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20000"/>
            <a:extLst>
              <a:ext uri="{28A0092B-C50C-407E-A947-70E740481C1C}">
                <a14:useLocalDpi xmlns:a14="http://schemas.microsoft.com/office/drawing/2010/main" val="0"/>
              </a:ext>
            </a:extLst>
          </a:blip>
          <a:srcRect r="60000"/>
          <a:stretch/>
        </p:blipFill>
        <p:spPr bwMode="invGray">
          <a:xfrm>
            <a:off x="0" y="0"/>
            <a:ext cx="4876800" cy="6858000"/>
          </a:xfrm>
          <a:prstGeom prst="rect">
            <a:avLst/>
          </a:prstGeom>
        </p:spPr>
      </p:pic>
      <p:pic>
        <p:nvPicPr>
          <p:cNvPr id="11" name="Abstract Pattern Strip">
            <a:extLst>
              <a:ext uri="{FF2B5EF4-FFF2-40B4-BE49-F238E27FC236}">
                <a16:creationId xmlns:a16="http://schemas.microsoft.com/office/drawing/2014/main" id="{A72A4E24-9A0C-4F02-9C88-69D737E41894}"/>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20" name="Title">
            <a:extLst>
              <a:ext uri="{FF2B5EF4-FFF2-40B4-BE49-F238E27FC236}">
                <a16:creationId xmlns:a16="http://schemas.microsoft.com/office/drawing/2014/main" id="{D94542D5-A1D6-E542-963D-B72B60EDE019}"/>
              </a:ext>
            </a:extLst>
          </p:cNvPr>
          <p:cNvSpPr>
            <a:spLocks noGrp="1"/>
          </p:cNvSpPr>
          <p:nvPr>
            <p:ph type="title" hasCustomPrompt="1"/>
          </p:nvPr>
        </p:nvSpPr>
        <p:spPr>
          <a:xfrm>
            <a:off x="5126736" y="2351724"/>
            <a:ext cx="6297167"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Add title here. Also remove/replace placeholder image as needed.</a:t>
            </a:r>
          </a:p>
        </p:txBody>
      </p:sp>
      <p:cxnSp>
        <p:nvCxnSpPr>
          <p:cNvPr id="17" name="Accent Mark">
            <a:extLst>
              <a:ext uri="{FF2B5EF4-FFF2-40B4-BE49-F238E27FC236}">
                <a16:creationId xmlns:a16="http://schemas.microsoft.com/office/drawing/2014/main" id="{B9A28B0D-33C5-45FC-856B-9D1B7CAA4BFC}"/>
              </a:ext>
              <a:ext uri="{C183D7F6-B498-43B3-948B-1728B52AA6E4}">
                <adec:decorative xmlns:adec="http://schemas.microsoft.com/office/drawing/2017/decorative" val="1"/>
              </a:ext>
            </a:extLst>
          </p:cNvPr>
          <p:cNvCxnSpPr>
            <a:cxnSpLocks/>
          </p:cNvCxnSpPr>
          <p:nvPr userDrawn="1"/>
        </p:nvCxnSpPr>
        <p:spPr>
          <a:xfrm flipH="1">
            <a:off x="5126736" y="3408202"/>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21" name="Text Field">
            <a:extLst>
              <a:ext uri="{FF2B5EF4-FFF2-40B4-BE49-F238E27FC236}">
                <a16:creationId xmlns:a16="http://schemas.microsoft.com/office/drawing/2014/main" id="{517ED098-6976-5549-9CFB-EE89734AF8D4}"/>
              </a:ext>
            </a:extLst>
          </p:cNvPr>
          <p:cNvSpPr>
            <a:spLocks noGrp="1"/>
          </p:cNvSpPr>
          <p:nvPr>
            <p:ph type="body" sz="quarter" idx="16" hasCustomPrompt="1"/>
          </p:nvPr>
        </p:nvSpPr>
        <p:spPr>
          <a:xfrm>
            <a:off x="5126736" y="3662156"/>
            <a:ext cx="6297168" cy="1132486"/>
          </a:xfrm>
          <a:prstGeom prst="rect">
            <a:avLst/>
          </a:prstGeom>
        </p:spPr>
        <p:txBody>
          <a:bodyPr lIns="0" tIns="0" rIns="0" bIns="0">
            <a:normAutofit/>
          </a:bodyPr>
          <a:lstStyle>
            <a:lvl1pPr>
              <a:defRPr sz="2000"/>
            </a:lvl1pPr>
          </a:lstStyle>
          <a:p>
            <a:pPr lvl="0"/>
            <a:r>
              <a:rPr lang="en-US" dirty="0"/>
              <a:t>Title</a:t>
            </a:r>
          </a:p>
          <a:p>
            <a:pPr lvl="0"/>
            <a:r>
              <a:rPr lang="en-US" dirty="0"/>
              <a:t>Company</a:t>
            </a:r>
          </a:p>
          <a:p>
            <a:pPr lvl="0"/>
            <a:r>
              <a:rPr lang="en-US" dirty="0"/>
              <a:t>Date</a:t>
            </a:r>
          </a:p>
        </p:txBody>
      </p:sp>
      <p:sp>
        <p:nvSpPr>
          <p:cNvPr id="6" name="Slide Number">
            <a:extLst>
              <a:ext uri="{FF2B5EF4-FFF2-40B4-BE49-F238E27FC236}">
                <a16:creationId xmlns:a16="http://schemas.microsoft.com/office/drawing/2014/main" id="{B3B74EF8-C058-4095-A81D-CEC96AECC1D3}"/>
              </a:ext>
            </a:extLst>
          </p:cNvPr>
          <p:cNvSpPr>
            <a:spLocks noGrp="1"/>
          </p:cNvSpPr>
          <p:nvPr>
            <p:ph type="sldNum" sz="quarter" idx="19"/>
          </p:nvPr>
        </p:nvSpPr>
        <p:spPr/>
        <p:txBody>
          <a:bodyPr/>
          <a:lstStyle/>
          <a:p>
            <a:fld id="{345D60D9-5372-5F40-9443-0F9AE5BDC3C8}" type="slidenum">
              <a:rPr lang="en-US" smtClean="0"/>
              <a:pPr/>
              <a:t>‹#›</a:t>
            </a:fld>
            <a:endParaRPr lang="en-US" dirty="0"/>
          </a:p>
        </p:txBody>
      </p:sp>
      <p:sp>
        <p:nvSpPr>
          <p:cNvPr id="5" name="Footer">
            <a:extLst>
              <a:ext uri="{FF2B5EF4-FFF2-40B4-BE49-F238E27FC236}">
                <a16:creationId xmlns:a16="http://schemas.microsoft.com/office/drawing/2014/main" id="{BE5E9E95-1036-471A-96CF-B7D5FE282FCE}"/>
              </a:ext>
            </a:extLst>
          </p:cNvPr>
          <p:cNvSpPr>
            <a:spLocks noGrp="1"/>
          </p:cNvSpPr>
          <p:nvPr>
            <p:ph type="ftr" sz="quarter" idx="18"/>
          </p:nvPr>
        </p:nvSpPr>
        <p:spPr/>
        <p:txBody>
          <a:body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8010DE74-E2DA-4AC8-9606-B0A60A71D99B}"/>
              </a:ext>
            </a:extLst>
          </p:cNvPr>
          <p:cNvSpPr>
            <a:spLocks noGrp="1"/>
          </p:cNvSpPr>
          <p:nvPr>
            <p:ph type="dt" sz="half" idx="17"/>
          </p:nvPr>
        </p:nvSpPr>
        <p:spPr/>
        <p:txBody>
          <a:bodyPr/>
          <a:lstStyle/>
          <a:p>
            <a:r>
              <a:rPr lang="en-US"/>
              <a:t>[Date]</a:t>
            </a:r>
            <a:endParaRPr lang="en-US" dirty="0"/>
          </a:p>
        </p:txBody>
      </p:sp>
      <p:pic>
        <p:nvPicPr>
          <p:cNvPr id="10" name="OTag">
            <a:extLst>
              <a:ext uri="{FF2B5EF4-FFF2-40B4-BE49-F238E27FC236}">
                <a16:creationId xmlns:a16="http://schemas.microsoft.com/office/drawing/2014/main" id="{3AA2A5D2-AD0A-4DBD-927A-96DC377BC49B}"/>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Tree>
    <p:extLst>
      <p:ext uri="{BB962C8B-B14F-4D97-AF65-F5344CB8AC3E}">
        <p14:creationId xmlns:p14="http://schemas.microsoft.com/office/powerpoint/2010/main" val="33588545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ght - Numbered Outline">
    <p:spTree>
      <p:nvGrpSpPr>
        <p:cNvPr id="1" name=""/>
        <p:cNvGrpSpPr/>
        <p:nvPr/>
      </p:nvGrpSpPr>
      <p:grpSpPr>
        <a:xfrm>
          <a:off x="0" y="0"/>
          <a:ext cx="0" cy="0"/>
          <a:chOff x="0" y="0"/>
          <a:chExt cx="0" cy="0"/>
        </a:xfrm>
      </p:grpSpPr>
      <p:pic>
        <p:nvPicPr>
          <p:cNvPr id="21" name="Cloud">
            <a:extLst>
              <a:ext uri="{FF2B5EF4-FFF2-40B4-BE49-F238E27FC236}">
                <a16:creationId xmlns:a16="http://schemas.microsoft.com/office/drawing/2014/main" id="{B9D94F4A-D0AE-411E-9303-E56AFB72BE84}"/>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7927" b="29367"/>
          <a:stretch/>
        </p:blipFill>
        <p:spPr>
          <a:xfrm>
            <a:off x="5552282" y="4393976"/>
            <a:ext cx="6133750" cy="1713138"/>
          </a:xfrm>
          <a:prstGeom prst="rect">
            <a:avLst/>
          </a:prstGeom>
        </p:spPr>
      </p:pic>
      <p:sp>
        <p:nvSpPr>
          <p:cNvPr id="4" name="Title">
            <a:extLst>
              <a:ext uri="{FF2B5EF4-FFF2-40B4-BE49-F238E27FC236}">
                <a16:creationId xmlns:a16="http://schemas.microsoft.com/office/drawing/2014/main" id="{3B7A3120-AB01-4329-8201-BBB98336166F}"/>
              </a:ext>
            </a:extLst>
          </p:cNvPr>
          <p:cNvSpPr>
            <a:spLocks noGrp="1"/>
          </p:cNvSpPr>
          <p:nvPr>
            <p:ph type="title" hasCustomPrompt="1"/>
          </p:nvPr>
        </p:nvSpPr>
        <p:spPr/>
        <p:txBody>
          <a:bodyPr/>
          <a:lstStyle>
            <a:lvl1pPr>
              <a:defRPr/>
            </a:lvl1pPr>
          </a:lstStyle>
          <a:p>
            <a:r>
              <a:rPr lang="en-US" dirty="0"/>
              <a:t>Title</a:t>
            </a:r>
          </a:p>
        </p:txBody>
      </p:sp>
      <p:sp>
        <p:nvSpPr>
          <p:cNvPr id="13" name="Number 1">
            <a:extLst>
              <a:ext uri="{FF2B5EF4-FFF2-40B4-BE49-F238E27FC236}">
                <a16:creationId xmlns:a16="http://schemas.microsoft.com/office/drawing/2014/main" id="{85B432C7-6194-C04D-8607-A1DFBA3219E4}"/>
              </a:ext>
            </a:extLst>
          </p:cNvPr>
          <p:cNvSpPr>
            <a:spLocks noGrp="1"/>
          </p:cNvSpPr>
          <p:nvPr>
            <p:ph type="body" sz="quarter" idx="10" hasCustomPrompt="1"/>
          </p:nvPr>
        </p:nvSpPr>
        <p:spPr>
          <a:xfrm>
            <a:off x="768095" y="1833748"/>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3" name="Text Field 1">
            <a:extLst>
              <a:ext uri="{FF2B5EF4-FFF2-40B4-BE49-F238E27FC236}">
                <a16:creationId xmlns:a16="http://schemas.microsoft.com/office/drawing/2014/main" id="{FD86EFD9-8225-47A7-9DFF-A350F67E94AA}"/>
              </a:ext>
            </a:extLst>
          </p:cNvPr>
          <p:cNvSpPr>
            <a:spLocks noGrp="1"/>
          </p:cNvSpPr>
          <p:nvPr>
            <p:ph type="body" idx="1"/>
          </p:nvPr>
        </p:nvSpPr>
        <p:spPr>
          <a:xfrm>
            <a:off x="1371411" y="1797991"/>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5" name="Number 2">
            <a:extLst>
              <a:ext uri="{FF2B5EF4-FFF2-40B4-BE49-F238E27FC236}">
                <a16:creationId xmlns:a16="http://schemas.microsoft.com/office/drawing/2014/main" id="{06493D53-065B-674D-B762-76404273F0D9}"/>
              </a:ext>
            </a:extLst>
          </p:cNvPr>
          <p:cNvSpPr>
            <a:spLocks noGrp="1"/>
          </p:cNvSpPr>
          <p:nvPr>
            <p:ph type="body" sz="quarter" idx="11" hasCustomPrompt="1"/>
          </p:nvPr>
        </p:nvSpPr>
        <p:spPr>
          <a:xfrm>
            <a:off x="768095" y="234583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19" name="Text Field 2">
            <a:extLst>
              <a:ext uri="{FF2B5EF4-FFF2-40B4-BE49-F238E27FC236}">
                <a16:creationId xmlns:a16="http://schemas.microsoft.com/office/drawing/2014/main" id="{53E966DA-E5B9-074E-B0AA-F5451AF51BAE}"/>
              </a:ext>
            </a:extLst>
          </p:cNvPr>
          <p:cNvSpPr>
            <a:spLocks noGrp="1"/>
          </p:cNvSpPr>
          <p:nvPr>
            <p:ph type="body" idx="16"/>
          </p:nvPr>
        </p:nvSpPr>
        <p:spPr>
          <a:xfrm>
            <a:off x="1371411" y="2317188"/>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6" name="Number 3">
            <a:extLst>
              <a:ext uri="{FF2B5EF4-FFF2-40B4-BE49-F238E27FC236}">
                <a16:creationId xmlns:a16="http://schemas.microsoft.com/office/drawing/2014/main" id="{DD2FB6D0-D95C-6242-A795-CCD93D8A20FE}"/>
              </a:ext>
            </a:extLst>
          </p:cNvPr>
          <p:cNvSpPr>
            <a:spLocks noGrp="1"/>
          </p:cNvSpPr>
          <p:nvPr>
            <p:ph type="body" sz="quarter" idx="12" hasCustomPrompt="1"/>
          </p:nvPr>
        </p:nvSpPr>
        <p:spPr>
          <a:xfrm>
            <a:off x="768095" y="2865008"/>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20" name="Text Field 3">
            <a:extLst>
              <a:ext uri="{FF2B5EF4-FFF2-40B4-BE49-F238E27FC236}">
                <a16:creationId xmlns:a16="http://schemas.microsoft.com/office/drawing/2014/main" id="{35FDD008-E0E6-4746-AB5B-78D012E92B2E}"/>
              </a:ext>
            </a:extLst>
          </p:cNvPr>
          <p:cNvSpPr>
            <a:spLocks noGrp="1"/>
          </p:cNvSpPr>
          <p:nvPr>
            <p:ph type="body" idx="17"/>
          </p:nvPr>
        </p:nvSpPr>
        <p:spPr>
          <a:xfrm>
            <a:off x="1371411" y="2836385"/>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Number 4">
            <a:extLst>
              <a:ext uri="{FF2B5EF4-FFF2-40B4-BE49-F238E27FC236}">
                <a16:creationId xmlns:a16="http://schemas.microsoft.com/office/drawing/2014/main" id="{D25DA43B-4E3A-394F-B8B3-16A0A25D880E}"/>
              </a:ext>
            </a:extLst>
          </p:cNvPr>
          <p:cNvSpPr>
            <a:spLocks noGrp="1"/>
          </p:cNvSpPr>
          <p:nvPr>
            <p:ph type="body" sz="quarter" idx="13" hasCustomPrompt="1"/>
          </p:nvPr>
        </p:nvSpPr>
        <p:spPr>
          <a:xfrm>
            <a:off x="768095" y="3384182"/>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22" name="Text Field 4">
            <a:extLst>
              <a:ext uri="{FF2B5EF4-FFF2-40B4-BE49-F238E27FC236}">
                <a16:creationId xmlns:a16="http://schemas.microsoft.com/office/drawing/2014/main" id="{A5DE72B7-8353-7C47-A8C2-69DED713D179}"/>
              </a:ext>
            </a:extLst>
          </p:cNvPr>
          <p:cNvSpPr>
            <a:spLocks noGrp="1"/>
          </p:cNvSpPr>
          <p:nvPr>
            <p:ph type="body" idx="18"/>
          </p:nvPr>
        </p:nvSpPr>
        <p:spPr>
          <a:xfrm>
            <a:off x="1371411" y="3355582"/>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Number 5">
            <a:extLst>
              <a:ext uri="{FF2B5EF4-FFF2-40B4-BE49-F238E27FC236}">
                <a16:creationId xmlns:a16="http://schemas.microsoft.com/office/drawing/2014/main" id="{0EC907BF-0F79-AE40-A0E1-10EDEEBBAE51}"/>
              </a:ext>
            </a:extLst>
          </p:cNvPr>
          <p:cNvSpPr>
            <a:spLocks noGrp="1"/>
          </p:cNvSpPr>
          <p:nvPr>
            <p:ph type="body" sz="quarter" idx="14" hasCustomPrompt="1"/>
          </p:nvPr>
        </p:nvSpPr>
        <p:spPr>
          <a:xfrm>
            <a:off x="768095" y="390335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23" name="Text Field 5">
            <a:extLst>
              <a:ext uri="{FF2B5EF4-FFF2-40B4-BE49-F238E27FC236}">
                <a16:creationId xmlns:a16="http://schemas.microsoft.com/office/drawing/2014/main" id="{6D1BD307-5E4B-9647-A402-54CF30BEC3C6}"/>
              </a:ext>
            </a:extLst>
          </p:cNvPr>
          <p:cNvSpPr>
            <a:spLocks noGrp="1"/>
          </p:cNvSpPr>
          <p:nvPr>
            <p:ph type="body" idx="19"/>
          </p:nvPr>
        </p:nvSpPr>
        <p:spPr>
          <a:xfrm>
            <a:off x="1371411" y="3874779"/>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Slide Number">
            <a:extLst>
              <a:ext uri="{FF2B5EF4-FFF2-40B4-BE49-F238E27FC236}">
                <a16:creationId xmlns:a16="http://schemas.microsoft.com/office/drawing/2014/main" id="{ADC3B97F-4317-2244-A893-1F690DBA4FE4}"/>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25" name="Footer">
            <a:extLst>
              <a:ext uri="{FF2B5EF4-FFF2-40B4-BE49-F238E27FC236}">
                <a16:creationId xmlns:a16="http://schemas.microsoft.com/office/drawing/2014/main" id="{5C832301-2AE4-1245-BF5A-702B011155AF}"/>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5" name="Date">
            <a:extLst>
              <a:ext uri="{FF2B5EF4-FFF2-40B4-BE49-F238E27FC236}">
                <a16:creationId xmlns:a16="http://schemas.microsoft.com/office/drawing/2014/main" id="{B2AA63D4-B866-431A-A0C7-C492B68FD181}"/>
              </a:ext>
            </a:extLst>
          </p:cNvPr>
          <p:cNvSpPr>
            <a:spLocks noGrp="1"/>
          </p:cNvSpPr>
          <p:nvPr>
            <p:ph type="dt" sz="half" idx="20"/>
          </p:nvPr>
        </p:nvSpPr>
        <p:spPr/>
        <p:txBody>
          <a:bodyPr/>
          <a:lstStyle/>
          <a:p>
            <a:r>
              <a:rPr lang="en-US"/>
              <a:t>[Date]</a:t>
            </a:r>
            <a:endParaRPr lang="en-US" dirty="0"/>
          </a:p>
        </p:txBody>
      </p:sp>
    </p:spTree>
    <p:extLst>
      <p:ext uri="{BB962C8B-B14F-4D97-AF65-F5344CB8AC3E}">
        <p14:creationId xmlns:p14="http://schemas.microsoft.com/office/powerpoint/2010/main" val="2168543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ark - Numbered Outline">
    <p:bg>
      <p:bgRef idx="1001">
        <a:schemeClr val="bg1"/>
      </p:bgRef>
    </p:bg>
    <p:spTree>
      <p:nvGrpSpPr>
        <p:cNvPr id="1" name=""/>
        <p:cNvGrpSpPr/>
        <p:nvPr/>
      </p:nvGrpSpPr>
      <p:grpSpPr>
        <a:xfrm>
          <a:off x="0" y="0"/>
          <a:ext cx="0" cy="0"/>
          <a:chOff x="0" y="0"/>
          <a:chExt cx="0" cy="0"/>
        </a:xfrm>
      </p:grpSpPr>
      <p:pic>
        <p:nvPicPr>
          <p:cNvPr id="24" name="Cloud">
            <a:extLst>
              <a:ext uri="{FF2B5EF4-FFF2-40B4-BE49-F238E27FC236}">
                <a16:creationId xmlns:a16="http://schemas.microsoft.com/office/drawing/2014/main" id="{13B9A18E-C070-42F0-9CB4-20F3B75A1844}"/>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2" b="23141"/>
          <a:stretch/>
        </p:blipFill>
        <p:spPr bwMode="invGray">
          <a:xfrm>
            <a:off x="5552282" y="4494368"/>
            <a:ext cx="6133750" cy="1612745"/>
          </a:xfrm>
          <a:prstGeom prst="rect">
            <a:avLst/>
          </a:prstGeom>
        </p:spPr>
      </p:pic>
      <p:sp>
        <p:nvSpPr>
          <p:cNvPr id="4" name="Title">
            <a:extLst>
              <a:ext uri="{FF2B5EF4-FFF2-40B4-BE49-F238E27FC236}">
                <a16:creationId xmlns:a16="http://schemas.microsoft.com/office/drawing/2014/main" id="{3B7A3120-AB01-4329-8201-BBB98336166F}"/>
              </a:ext>
            </a:extLst>
          </p:cNvPr>
          <p:cNvSpPr>
            <a:spLocks noGrp="1"/>
          </p:cNvSpPr>
          <p:nvPr>
            <p:ph type="title" hasCustomPrompt="1"/>
          </p:nvPr>
        </p:nvSpPr>
        <p:spPr/>
        <p:txBody>
          <a:bodyPr/>
          <a:lstStyle>
            <a:lvl1pPr>
              <a:defRPr/>
            </a:lvl1pPr>
          </a:lstStyle>
          <a:p>
            <a:r>
              <a:rPr lang="en-US" dirty="0"/>
              <a:t>Title</a:t>
            </a:r>
          </a:p>
        </p:txBody>
      </p:sp>
      <p:sp>
        <p:nvSpPr>
          <p:cNvPr id="13" name="Number 1">
            <a:extLst>
              <a:ext uri="{FF2B5EF4-FFF2-40B4-BE49-F238E27FC236}">
                <a16:creationId xmlns:a16="http://schemas.microsoft.com/office/drawing/2014/main" id="{85B432C7-6194-C04D-8607-A1DFBA3219E4}"/>
              </a:ext>
            </a:extLst>
          </p:cNvPr>
          <p:cNvSpPr>
            <a:spLocks noGrp="1"/>
          </p:cNvSpPr>
          <p:nvPr>
            <p:ph type="body" sz="quarter" idx="10" hasCustomPrompt="1"/>
          </p:nvPr>
        </p:nvSpPr>
        <p:spPr>
          <a:xfrm>
            <a:off x="768095" y="1826660"/>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3" name="Text Field 1">
            <a:extLst>
              <a:ext uri="{FF2B5EF4-FFF2-40B4-BE49-F238E27FC236}">
                <a16:creationId xmlns:a16="http://schemas.microsoft.com/office/drawing/2014/main" id="{FD86EFD9-8225-47A7-9DFF-A350F67E94AA}"/>
              </a:ext>
            </a:extLst>
          </p:cNvPr>
          <p:cNvSpPr>
            <a:spLocks noGrp="1"/>
          </p:cNvSpPr>
          <p:nvPr>
            <p:ph type="body" idx="1"/>
          </p:nvPr>
        </p:nvSpPr>
        <p:spPr>
          <a:xfrm>
            <a:off x="1371411" y="1797991"/>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5" name="Number 2">
            <a:extLst>
              <a:ext uri="{FF2B5EF4-FFF2-40B4-BE49-F238E27FC236}">
                <a16:creationId xmlns:a16="http://schemas.microsoft.com/office/drawing/2014/main" id="{06493D53-065B-674D-B762-76404273F0D9}"/>
              </a:ext>
            </a:extLst>
          </p:cNvPr>
          <p:cNvSpPr>
            <a:spLocks noGrp="1"/>
          </p:cNvSpPr>
          <p:nvPr>
            <p:ph type="body" sz="quarter" idx="11" hasCustomPrompt="1"/>
          </p:nvPr>
        </p:nvSpPr>
        <p:spPr>
          <a:xfrm>
            <a:off x="768095" y="234583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19" name="Text Field 2">
            <a:extLst>
              <a:ext uri="{FF2B5EF4-FFF2-40B4-BE49-F238E27FC236}">
                <a16:creationId xmlns:a16="http://schemas.microsoft.com/office/drawing/2014/main" id="{53E966DA-E5B9-074E-B0AA-F5451AF51BAE}"/>
              </a:ext>
            </a:extLst>
          </p:cNvPr>
          <p:cNvSpPr>
            <a:spLocks noGrp="1"/>
          </p:cNvSpPr>
          <p:nvPr>
            <p:ph type="body" idx="16"/>
          </p:nvPr>
        </p:nvSpPr>
        <p:spPr>
          <a:xfrm>
            <a:off x="1371411" y="2317188"/>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6" name="Number 3">
            <a:extLst>
              <a:ext uri="{FF2B5EF4-FFF2-40B4-BE49-F238E27FC236}">
                <a16:creationId xmlns:a16="http://schemas.microsoft.com/office/drawing/2014/main" id="{DD2FB6D0-D95C-6242-A795-CCD93D8A20FE}"/>
              </a:ext>
            </a:extLst>
          </p:cNvPr>
          <p:cNvSpPr>
            <a:spLocks noGrp="1"/>
          </p:cNvSpPr>
          <p:nvPr>
            <p:ph type="body" sz="quarter" idx="12" hasCustomPrompt="1"/>
          </p:nvPr>
        </p:nvSpPr>
        <p:spPr>
          <a:xfrm>
            <a:off x="768095" y="2865008"/>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20" name="Text Field 3">
            <a:extLst>
              <a:ext uri="{FF2B5EF4-FFF2-40B4-BE49-F238E27FC236}">
                <a16:creationId xmlns:a16="http://schemas.microsoft.com/office/drawing/2014/main" id="{35FDD008-E0E6-4746-AB5B-78D012E92B2E}"/>
              </a:ext>
            </a:extLst>
          </p:cNvPr>
          <p:cNvSpPr>
            <a:spLocks noGrp="1"/>
          </p:cNvSpPr>
          <p:nvPr>
            <p:ph type="body" idx="17"/>
          </p:nvPr>
        </p:nvSpPr>
        <p:spPr>
          <a:xfrm>
            <a:off x="1371411" y="2836385"/>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Number 4">
            <a:extLst>
              <a:ext uri="{FF2B5EF4-FFF2-40B4-BE49-F238E27FC236}">
                <a16:creationId xmlns:a16="http://schemas.microsoft.com/office/drawing/2014/main" id="{D25DA43B-4E3A-394F-B8B3-16A0A25D880E}"/>
              </a:ext>
            </a:extLst>
          </p:cNvPr>
          <p:cNvSpPr>
            <a:spLocks noGrp="1"/>
          </p:cNvSpPr>
          <p:nvPr>
            <p:ph type="body" sz="quarter" idx="13" hasCustomPrompt="1"/>
          </p:nvPr>
        </p:nvSpPr>
        <p:spPr>
          <a:xfrm>
            <a:off x="768095" y="3384182"/>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22" name="Text Field 4">
            <a:extLst>
              <a:ext uri="{FF2B5EF4-FFF2-40B4-BE49-F238E27FC236}">
                <a16:creationId xmlns:a16="http://schemas.microsoft.com/office/drawing/2014/main" id="{A5DE72B7-8353-7C47-A8C2-69DED713D179}"/>
              </a:ext>
            </a:extLst>
          </p:cNvPr>
          <p:cNvSpPr>
            <a:spLocks noGrp="1"/>
          </p:cNvSpPr>
          <p:nvPr>
            <p:ph type="body" idx="18"/>
          </p:nvPr>
        </p:nvSpPr>
        <p:spPr>
          <a:xfrm>
            <a:off x="1371411" y="3355582"/>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Number 5">
            <a:extLst>
              <a:ext uri="{FF2B5EF4-FFF2-40B4-BE49-F238E27FC236}">
                <a16:creationId xmlns:a16="http://schemas.microsoft.com/office/drawing/2014/main" id="{0EC907BF-0F79-AE40-A0E1-10EDEEBBAE51}"/>
              </a:ext>
            </a:extLst>
          </p:cNvPr>
          <p:cNvSpPr>
            <a:spLocks noGrp="1"/>
          </p:cNvSpPr>
          <p:nvPr>
            <p:ph type="body" sz="quarter" idx="14" hasCustomPrompt="1"/>
          </p:nvPr>
        </p:nvSpPr>
        <p:spPr>
          <a:xfrm>
            <a:off x="768095" y="390335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23" name="Text Field 5">
            <a:extLst>
              <a:ext uri="{FF2B5EF4-FFF2-40B4-BE49-F238E27FC236}">
                <a16:creationId xmlns:a16="http://schemas.microsoft.com/office/drawing/2014/main" id="{6D1BD307-5E4B-9647-A402-54CF30BEC3C6}"/>
              </a:ext>
            </a:extLst>
          </p:cNvPr>
          <p:cNvSpPr>
            <a:spLocks noGrp="1"/>
          </p:cNvSpPr>
          <p:nvPr>
            <p:ph type="body" idx="19"/>
          </p:nvPr>
        </p:nvSpPr>
        <p:spPr>
          <a:xfrm>
            <a:off x="1371411" y="3874779"/>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Slide Number">
            <a:extLst>
              <a:ext uri="{FF2B5EF4-FFF2-40B4-BE49-F238E27FC236}">
                <a16:creationId xmlns:a16="http://schemas.microsoft.com/office/drawing/2014/main" id="{ADC3B97F-4317-2244-A893-1F690DBA4FE4}"/>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25" name="Footer">
            <a:extLst>
              <a:ext uri="{FF2B5EF4-FFF2-40B4-BE49-F238E27FC236}">
                <a16:creationId xmlns:a16="http://schemas.microsoft.com/office/drawing/2014/main" id="{5C832301-2AE4-1245-BF5A-702B011155AF}"/>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5" name="Date">
            <a:extLst>
              <a:ext uri="{FF2B5EF4-FFF2-40B4-BE49-F238E27FC236}">
                <a16:creationId xmlns:a16="http://schemas.microsoft.com/office/drawing/2014/main" id="{B2AA63D4-B866-431A-A0C7-C492B68FD181}"/>
              </a:ext>
            </a:extLst>
          </p:cNvPr>
          <p:cNvSpPr>
            <a:spLocks noGrp="1"/>
          </p:cNvSpPr>
          <p:nvPr>
            <p:ph type="dt" sz="half" idx="20"/>
          </p:nvPr>
        </p:nvSpPr>
        <p:spPr/>
        <p:txBody>
          <a:bodyPr/>
          <a:lstStyle/>
          <a:p>
            <a:r>
              <a:rPr lang="en-US"/>
              <a:t>[Date]</a:t>
            </a:r>
            <a:endParaRPr lang="en-US" dirty="0"/>
          </a:p>
        </p:txBody>
      </p:sp>
    </p:spTree>
    <p:extLst>
      <p:ext uri="{BB962C8B-B14F-4D97-AF65-F5344CB8AC3E}">
        <p14:creationId xmlns:p14="http://schemas.microsoft.com/office/powerpoint/2010/main" val="27898162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ight - Numbered Outline 2 Column">
    <p:spTree>
      <p:nvGrpSpPr>
        <p:cNvPr id="1" name=""/>
        <p:cNvGrpSpPr/>
        <p:nvPr/>
      </p:nvGrpSpPr>
      <p:grpSpPr>
        <a:xfrm>
          <a:off x="0" y="0"/>
          <a:ext cx="0" cy="0"/>
          <a:chOff x="0" y="0"/>
          <a:chExt cx="0" cy="0"/>
        </a:xfrm>
      </p:grpSpPr>
      <p:pic>
        <p:nvPicPr>
          <p:cNvPr id="65" name="Cloud">
            <a:extLst>
              <a:ext uri="{FF2B5EF4-FFF2-40B4-BE49-F238E27FC236}">
                <a16:creationId xmlns:a16="http://schemas.microsoft.com/office/drawing/2014/main" id="{502B925C-155C-44FF-8AB3-ADA30624D666}"/>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8806" b="29367"/>
          <a:stretch/>
        </p:blipFill>
        <p:spPr>
          <a:xfrm>
            <a:off x="5552282" y="4422526"/>
            <a:ext cx="6133750" cy="1684588"/>
          </a:xfrm>
          <a:prstGeom prst="rect">
            <a:avLst/>
          </a:prstGeom>
        </p:spPr>
      </p:pic>
      <p:sp>
        <p:nvSpPr>
          <p:cNvPr id="6" name="Title">
            <a:extLst>
              <a:ext uri="{FF2B5EF4-FFF2-40B4-BE49-F238E27FC236}">
                <a16:creationId xmlns:a16="http://schemas.microsoft.com/office/drawing/2014/main" id="{1DD53858-20BD-4E5C-A284-6E6B9C2D6720}"/>
              </a:ext>
            </a:extLst>
          </p:cNvPr>
          <p:cNvSpPr>
            <a:spLocks noGrp="1"/>
          </p:cNvSpPr>
          <p:nvPr>
            <p:ph type="title" hasCustomPrompt="1"/>
          </p:nvPr>
        </p:nvSpPr>
        <p:spPr/>
        <p:txBody>
          <a:bodyPr/>
          <a:lstStyle>
            <a:lvl1pPr>
              <a:defRPr/>
            </a:lvl1pPr>
          </a:lstStyle>
          <a:p>
            <a:r>
              <a:rPr lang="en-US" dirty="0"/>
              <a:t>Title</a:t>
            </a:r>
          </a:p>
        </p:txBody>
      </p:sp>
      <p:sp>
        <p:nvSpPr>
          <p:cNvPr id="54" name="Number 1">
            <a:extLst>
              <a:ext uri="{FF2B5EF4-FFF2-40B4-BE49-F238E27FC236}">
                <a16:creationId xmlns:a16="http://schemas.microsoft.com/office/drawing/2014/main" id="{5C328C39-8523-4FF1-9AF1-74711C087603}"/>
              </a:ext>
            </a:extLst>
          </p:cNvPr>
          <p:cNvSpPr>
            <a:spLocks noGrp="1"/>
          </p:cNvSpPr>
          <p:nvPr>
            <p:ph type="body" sz="quarter" idx="10" hasCustomPrompt="1"/>
          </p:nvPr>
        </p:nvSpPr>
        <p:spPr>
          <a:xfrm>
            <a:off x="768095" y="1826660"/>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53" name="Text Field 1">
            <a:extLst>
              <a:ext uri="{FF2B5EF4-FFF2-40B4-BE49-F238E27FC236}">
                <a16:creationId xmlns:a16="http://schemas.microsoft.com/office/drawing/2014/main" id="{655D94AF-400D-4994-875A-1C0056A5F775}"/>
              </a:ext>
            </a:extLst>
          </p:cNvPr>
          <p:cNvSpPr>
            <a:spLocks noGrp="1"/>
          </p:cNvSpPr>
          <p:nvPr>
            <p:ph type="body" idx="1"/>
          </p:nvPr>
        </p:nvSpPr>
        <p:spPr>
          <a:xfrm>
            <a:off x="1371411" y="1797991"/>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1" name="Number 2">
            <a:extLst>
              <a:ext uri="{FF2B5EF4-FFF2-40B4-BE49-F238E27FC236}">
                <a16:creationId xmlns:a16="http://schemas.microsoft.com/office/drawing/2014/main" id="{35383DED-C8B0-465B-9DDE-C7CB824D7A8B}"/>
              </a:ext>
            </a:extLst>
          </p:cNvPr>
          <p:cNvSpPr>
            <a:spLocks noGrp="1"/>
          </p:cNvSpPr>
          <p:nvPr>
            <p:ph type="body" sz="quarter" idx="11" hasCustomPrompt="1"/>
          </p:nvPr>
        </p:nvSpPr>
        <p:spPr>
          <a:xfrm>
            <a:off x="768095" y="234583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50" name="Text Field 2">
            <a:extLst>
              <a:ext uri="{FF2B5EF4-FFF2-40B4-BE49-F238E27FC236}">
                <a16:creationId xmlns:a16="http://schemas.microsoft.com/office/drawing/2014/main" id="{27711CB0-3C40-4D23-BE62-A8AA840420E7}"/>
              </a:ext>
            </a:extLst>
          </p:cNvPr>
          <p:cNvSpPr>
            <a:spLocks noGrp="1"/>
          </p:cNvSpPr>
          <p:nvPr>
            <p:ph type="body" idx="16"/>
          </p:nvPr>
        </p:nvSpPr>
        <p:spPr>
          <a:xfrm>
            <a:off x="1371411" y="2317188"/>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9" name="Number 3">
            <a:extLst>
              <a:ext uri="{FF2B5EF4-FFF2-40B4-BE49-F238E27FC236}">
                <a16:creationId xmlns:a16="http://schemas.microsoft.com/office/drawing/2014/main" id="{02470E76-0C23-49D0-BA36-BE07E5FA9FEB}"/>
              </a:ext>
            </a:extLst>
          </p:cNvPr>
          <p:cNvSpPr>
            <a:spLocks noGrp="1"/>
          </p:cNvSpPr>
          <p:nvPr>
            <p:ph type="body" sz="quarter" idx="12" hasCustomPrompt="1"/>
          </p:nvPr>
        </p:nvSpPr>
        <p:spPr>
          <a:xfrm>
            <a:off x="768095" y="2865008"/>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48" name="Text Field 3">
            <a:extLst>
              <a:ext uri="{FF2B5EF4-FFF2-40B4-BE49-F238E27FC236}">
                <a16:creationId xmlns:a16="http://schemas.microsoft.com/office/drawing/2014/main" id="{C2034A07-C8E9-462F-810A-359D5C5CE8EF}"/>
              </a:ext>
            </a:extLst>
          </p:cNvPr>
          <p:cNvSpPr>
            <a:spLocks noGrp="1"/>
          </p:cNvSpPr>
          <p:nvPr>
            <p:ph type="body" idx="17"/>
          </p:nvPr>
        </p:nvSpPr>
        <p:spPr>
          <a:xfrm>
            <a:off x="1371411" y="2836385"/>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7" name="Number 4">
            <a:extLst>
              <a:ext uri="{FF2B5EF4-FFF2-40B4-BE49-F238E27FC236}">
                <a16:creationId xmlns:a16="http://schemas.microsoft.com/office/drawing/2014/main" id="{71F5EBB5-D713-44E4-ACEB-13D0E36B5F42}"/>
              </a:ext>
            </a:extLst>
          </p:cNvPr>
          <p:cNvSpPr>
            <a:spLocks noGrp="1"/>
          </p:cNvSpPr>
          <p:nvPr>
            <p:ph type="body" sz="quarter" idx="13" hasCustomPrompt="1"/>
          </p:nvPr>
        </p:nvSpPr>
        <p:spPr>
          <a:xfrm>
            <a:off x="768095" y="3384182"/>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44" name="Text Field 4">
            <a:extLst>
              <a:ext uri="{FF2B5EF4-FFF2-40B4-BE49-F238E27FC236}">
                <a16:creationId xmlns:a16="http://schemas.microsoft.com/office/drawing/2014/main" id="{7FF45397-7298-41DD-955D-0DD502FE9C34}"/>
              </a:ext>
            </a:extLst>
          </p:cNvPr>
          <p:cNvSpPr>
            <a:spLocks noGrp="1"/>
          </p:cNvSpPr>
          <p:nvPr>
            <p:ph type="body" idx="18"/>
          </p:nvPr>
        </p:nvSpPr>
        <p:spPr>
          <a:xfrm>
            <a:off x="1371411" y="3355582"/>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3" name="Number 5">
            <a:extLst>
              <a:ext uri="{FF2B5EF4-FFF2-40B4-BE49-F238E27FC236}">
                <a16:creationId xmlns:a16="http://schemas.microsoft.com/office/drawing/2014/main" id="{75B20835-957E-4C1F-806C-EC0CBAEB1225}"/>
              </a:ext>
            </a:extLst>
          </p:cNvPr>
          <p:cNvSpPr>
            <a:spLocks noGrp="1"/>
          </p:cNvSpPr>
          <p:nvPr>
            <p:ph type="body" sz="quarter" idx="14" hasCustomPrompt="1"/>
          </p:nvPr>
        </p:nvSpPr>
        <p:spPr>
          <a:xfrm>
            <a:off x="768095" y="390335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32" name="Text Field 5">
            <a:extLst>
              <a:ext uri="{FF2B5EF4-FFF2-40B4-BE49-F238E27FC236}">
                <a16:creationId xmlns:a16="http://schemas.microsoft.com/office/drawing/2014/main" id="{0B149484-9996-4B68-98FC-C3170038CD9E}"/>
              </a:ext>
            </a:extLst>
          </p:cNvPr>
          <p:cNvSpPr>
            <a:spLocks noGrp="1"/>
          </p:cNvSpPr>
          <p:nvPr>
            <p:ph type="body" idx="19"/>
          </p:nvPr>
        </p:nvSpPr>
        <p:spPr>
          <a:xfrm>
            <a:off x="1371411" y="3874779"/>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7" name="Column Divider 1" descr="Column Divider">
            <a:extLst>
              <a:ext uri="{FF2B5EF4-FFF2-40B4-BE49-F238E27FC236}">
                <a16:creationId xmlns:a16="http://schemas.microsoft.com/office/drawing/2014/main" id="{90C130B8-DB30-A047-8311-FCD7EEDF456C}"/>
              </a:ext>
            </a:extLst>
          </p:cNvPr>
          <p:cNvCxnSpPr>
            <a:cxnSpLocks/>
          </p:cNvCxnSpPr>
          <p:nvPr userDrawn="1"/>
        </p:nvCxnSpPr>
        <p:spPr>
          <a:xfrm>
            <a:off x="6096002" y="1877693"/>
            <a:ext cx="0" cy="4229420"/>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64" name="Number 6">
            <a:extLst>
              <a:ext uri="{FF2B5EF4-FFF2-40B4-BE49-F238E27FC236}">
                <a16:creationId xmlns:a16="http://schemas.microsoft.com/office/drawing/2014/main" id="{961425D8-6815-4587-9976-6D1208DA9974}"/>
              </a:ext>
            </a:extLst>
          </p:cNvPr>
          <p:cNvSpPr>
            <a:spLocks noGrp="1"/>
          </p:cNvSpPr>
          <p:nvPr>
            <p:ph type="body" sz="quarter" idx="42" hasCustomPrompt="1"/>
          </p:nvPr>
        </p:nvSpPr>
        <p:spPr>
          <a:xfrm>
            <a:off x="6343873" y="1826660"/>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63" name="Text Field 6">
            <a:extLst>
              <a:ext uri="{FF2B5EF4-FFF2-40B4-BE49-F238E27FC236}">
                <a16:creationId xmlns:a16="http://schemas.microsoft.com/office/drawing/2014/main" id="{AF5C72CF-3497-42F0-B696-100A118E361F}"/>
              </a:ext>
            </a:extLst>
          </p:cNvPr>
          <p:cNvSpPr>
            <a:spLocks noGrp="1"/>
          </p:cNvSpPr>
          <p:nvPr>
            <p:ph type="body" idx="41"/>
          </p:nvPr>
        </p:nvSpPr>
        <p:spPr>
          <a:xfrm>
            <a:off x="6947189" y="1797991"/>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2" name="Number 7">
            <a:extLst>
              <a:ext uri="{FF2B5EF4-FFF2-40B4-BE49-F238E27FC236}">
                <a16:creationId xmlns:a16="http://schemas.microsoft.com/office/drawing/2014/main" id="{1749E72C-4310-4083-831D-CD4C397FF595}"/>
              </a:ext>
            </a:extLst>
          </p:cNvPr>
          <p:cNvSpPr>
            <a:spLocks noGrp="1"/>
          </p:cNvSpPr>
          <p:nvPr>
            <p:ph type="body" sz="quarter" idx="40" hasCustomPrompt="1"/>
          </p:nvPr>
        </p:nvSpPr>
        <p:spPr>
          <a:xfrm>
            <a:off x="6343873" y="234583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61" name="Text Field 7">
            <a:extLst>
              <a:ext uri="{FF2B5EF4-FFF2-40B4-BE49-F238E27FC236}">
                <a16:creationId xmlns:a16="http://schemas.microsoft.com/office/drawing/2014/main" id="{C9AEDB33-BAFE-47D8-A123-46CA40447186}"/>
              </a:ext>
            </a:extLst>
          </p:cNvPr>
          <p:cNvSpPr>
            <a:spLocks noGrp="1"/>
          </p:cNvSpPr>
          <p:nvPr>
            <p:ph type="body" idx="39"/>
          </p:nvPr>
        </p:nvSpPr>
        <p:spPr>
          <a:xfrm>
            <a:off x="6947189" y="2317188"/>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0" name="Number 8">
            <a:extLst>
              <a:ext uri="{FF2B5EF4-FFF2-40B4-BE49-F238E27FC236}">
                <a16:creationId xmlns:a16="http://schemas.microsoft.com/office/drawing/2014/main" id="{46F755AF-9108-4170-81F7-B6F8E3C68ED1}"/>
              </a:ext>
            </a:extLst>
          </p:cNvPr>
          <p:cNvSpPr>
            <a:spLocks noGrp="1"/>
          </p:cNvSpPr>
          <p:nvPr>
            <p:ph type="body" sz="quarter" idx="38" hasCustomPrompt="1"/>
          </p:nvPr>
        </p:nvSpPr>
        <p:spPr>
          <a:xfrm>
            <a:off x="6343873" y="2865008"/>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59" name="Text Field 8">
            <a:extLst>
              <a:ext uri="{FF2B5EF4-FFF2-40B4-BE49-F238E27FC236}">
                <a16:creationId xmlns:a16="http://schemas.microsoft.com/office/drawing/2014/main" id="{0B77A7F7-398C-4BA3-90E4-80A4FFCBB706}"/>
              </a:ext>
            </a:extLst>
          </p:cNvPr>
          <p:cNvSpPr>
            <a:spLocks noGrp="1"/>
          </p:cNvSpPr>
          <p:nvPr>
            <p:ph type="body" idx="37"/>
          </p:nvPr>
        </p:nvSpPr>
        <p:spPr>
          <a:xfrm>
            <a:off x="6947189" y="2836385"/>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8" name="Number 9">
            <a:extLst>
              <a:ext uri="{FF2B5EF4-FFF2-40B4-BE49-F238E27FC236}">
                <a16:creationId xmlns:a16="http://schemas.microsoft.com/office/drawing/2014/main" id="{D4B1E079-A71B-4A9C-8EFE-2DF8AA35CAC7}"/>
              </a:ext>
            </a:extLst>
          </p:cNvPr>
          <p:cNvSpPr>
            <a:spLocks noGrp="1"/>
          </p:cNvSpPr>
          <p:nvPr>
            <p:ph type="body" sz="quarter" idx="36" hasCustomPrompt="1"/>
          </p:nvPr>
        </p:nvSpPr>
        <p:spPr>
          <a:xfrm>
            <a:off x="6343873" y="3384182"/>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57" name="Text Field 9">
            <a:extLst>
              <a:ext uri="{FF2B5EF4-FFF2-40B4-BE49-F238E27FC236}">
                <a16:creationId xmlns:a16="http://schemas.microsoft.com/office/drawing/2014/main" id="{237213B4-DB0C-459E-B74E-248865DB7F77}"/>
              </a:ext>
            </a:extLst>
          </p:cNvPr>
          <p:cNvSpPr>
            <a:spLocks noGrp="1"/>
          </p:cNvSpPr>
          <p:nvPr>
            <p:ph type="body" idx="35"/>
          </p:nvPr>
        </p:nvSpPr>
        <p:spPr>
          <a:xfrm>
            <a:off x="6947189" y="3355582"/>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6" name="Number 10">
            <a:extLst>
              <a:ext uri="{FF2B5EF4-FFF2-40B4-BE49-F238E27FC236}">
                <a16:creationId xmlns:a16="http://schemas.microsoft.com/office/drawing/2014/main" id="{BFE89EAD-AD1A-4EF1-B013-71447971D3D8}"/>
              </a:ext>
            </a:extLst>
          </p:cNvPr>
          <p:cNvSpPr>
            <a:spLocks noGrp="1"/>
          </p:cNvSpPr>
          <p:nvPr>
            <p:ph type="body" sz="quarter" idx="34" hasCustomPrompt="1"/>
          </p:nvPr>
        </p:nvSpPr>
        <p:spPr>
          <a:xfrm>
            <a:off x="6343873" y="390335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55" name="Text Field 10">
            <a:extLst>
              <a:ext uri="{FF2B5EF4-FFF2-40B4-BE49-F238E27FC236}">
                <a16:creationId xmlns:a16="http://schemas.microsoft.com/office/drawing/2014/main" id="{4630594D-B915-4DBC-8632-EC1246600ABF}"/>
              </a:ext>
            </a:extLst>
          </p:cNvPr>
          <p:cNvSpPr>
            <a:spLocks noGrp="1"/>
          </p:cNvSpPr>
          <p:nvPr>
            <p:ph type="body" idx="33"/>
          </p:nvPr>
        </p:nvSpPr>
        <p:spPr>
          <a:xfrm>
            <a:off x="6947189" y="3874779"/>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1" name="Slide Number">
            <a:extLst>
              <a:ext uri="{FF2B5EF4-FFF2-40B4-BE49-F238E27FC236}">
                <a16:creationId xmlns:a16="http://schemas.microsoft.com/office/drawing/2014/main" id="{CC5C0CA0-2B8A-9F4E-A261-9C8E089C7C65}"/>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45" name="Footer">
            <a:extLst>
              <a:ext uri="{FF2B5EF4-FFF2-40B4-BE49-F238E27FC236}">
                <a16:creationId xmlns:a16="http://schemas.microsoft.com/office/drawing/2014/main" id="{6437C572-88B3-0F48-9AC6-404CE959FA0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A9E149D3-5089-469A-B708-4FA53D22FB49}"/>
              </a:ext>
            </a:extLst>
          </p:cNvPr>
          <p:cNvSpPr>
            <a:spLocks noGrp="1"/>
          </p:cNvSpPr>
          <p:nvPr>
            <p:ph type="dt" sz="half" idx="32"/>
          </p:nvPr>
        </p:nvSpPr>
        <p:spPr/>
        <p:txBody>
          <a:bodyPr/>
          <a:lstStyle/>
          <a:p>
            <a:r>
              <a:rPr lang="en-US"/>
              <a:t>[Date]</a:t>
            </a:r>
            <a:endParaRPr lang="en-US" dirty="0"/>
          </a:p>
        </p:txBody>
      </p:sp>
    </p:spTree>
    <p:extLst>
      <p:ext uri="{BB962C8B-B14F-4D97-AF65-F5344CB8AC3E}">
        <p14:creationId xmlns:p14="http://schemas.microsoft.com/office/powerpoint/2010/main" val="161088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k - Numbered Outline 2 Column">
    <p:bg>
      <p:bgRef idx="1001">
        <a:schemeClr val="bg1"/>
      </p:bgRef>
    </p:bg>
    <p:spTree>
      <p:nvGrpSpPr>
        <p:cNvPr id="1" name=""/>
        <p:cNvGrpSpPr/>
        <p:nvPr/>
      </p:nvGrpSpPr>
      <p:grpSpPr>
        <a:xfrm>
          <a:off x="0" y="0"/>
          <a:ext cx="0" cy="0"/>
          <a:chOff x="0" y="0"/>
          <a:chExt cx="0" cy="0"/>
        </a:xfrm>
      </p:grpSpPr>
      <p:pic>
        <p:nvPicPr>
          <p:cNvPr id="29" name="Cloud">
            <a:extLst>
              <a:ext uri="{FF2B5EF4-FFF2-40B4-BE49-F238E27FC236}">
                <a16:creationId xmlns:a16="http://schemas.microsoft.com/office/drawing/2014/main" id="{1FEF353B-5E69-46CC-99C9-51F3C1151FCA}"/>
              </a:ext>
              <a:ext uri="{C183D7F6-B498-43B3-948B-1728B52AA6E4}">
                <adec:decorative xmlns:adec="http://schemas.microsoft.com/office/drawing/2017/decorative" val="1"/>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t="25032" b="23141"/>
          <a:stretch/>
        </p:blipFill>
        <p:spPr bwMode="invGray">
          <a:xfrm>
            <a:off x="5552282" y="4422526"/>
            <a:ext cx="6133750" cy="1684587"/>
          </a:xfrm>
          <a:prstGeom prst="rect">
            <a:avLst/>
          </a:prstGeom>
        </p:spPr>
      </p:pic>
      <p:sp>
        <p:nvSpPr>
          <p:cNvPr id="6" name="Title">
            <a:extLst>
              <a:ext uri="{FF2B5EF4-FFF2-40B4-BE49-F238E27FC236}">
                <a16:creationId xmlns:a16="http://schemas.microsoft.com/office/drawing/2014/main" id="{1DD53858-20BD-4E5C-A284-6E6B9C2D6720}"/>
              </a:ext>
            </a:extLst>
          </p:cNvPr>
          <p:cNvSpPr>
            <a:spLocks noGrp="1"/>
          </p:cNvSpPr>
          <p:nvPr>
            <p:ph type="title" hasCustomPrompt="1"/>
          </p:nvPr>
        </p:nvSpPr>
        <p:spPr/>
        <p:txBody>
          <a:bodyPr/>
          <a:lstStyle>
            <a:lvl1pPr>
              <a:defRPr/>
            </a:lvl1pPr>
          </a:lstStyle>
          <a:p>
            <a:r>
              <a:rPr lang="en-US" dirty="0"/>
              <a:t>Title</a:t>
            </a:r>
          </a:p>
        </p:txBody>
      </p:sp>
      <p:sp>
        <p:nvSpPr>
          <p:cNvPr id="54" name="Number 1">
            <a:extLst>
              <a:ext uri="{FF2B5EF4-FFF2-40B4-BE49-F238E27FC236}">
                <a16:creationId xmlns:a16="http://schemas.microsoft.com/office/drawing/2014/main" id="{5C328C39-8523-4FF1-9AF1-74711C087603}"/>
              </a:ext>
            </a:extLst>
          </p:cNvPr>
          <p:cNvSpPr>
            <a:spLocks noGrp="1"/>
          </p:cNvSpPr>
          <p:nvPr>
            <p:ph type="body" sz="quarter" idx="10" hasCustomPrompt="1"/>
          </p:nvPr>
        </p:nvSpPr>
        <p:spPr>
          <a:xfrm>
            <a:off x="768095" y="1826660"/>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53" name="Text Field 1">
            <a:extLst>
              <a:ext uri="{FF2B5EF4-FFF2-40B4-BE49-F238E27FC236}">
                <a16:creationId xmlns:a16="http://schemas.microsoft.com/office/drawing/2014/main" id="{655D94AF-400D-4994-875A-1C0056A5F775}"/>
              </a:ext>
            </a:extLst>
          </p:cNvPr>
          <p:cNvSpPr>
            <a:spLocks noGrp="1"/>
          </p:cNvSpPr>
          <p:nvPr>
            <p:ph type="body" idx="1"/>
          </p:nvPr>
        </p:nvSpPr>
        <p:spPr>
          <a:xfrm>
            <a:off x="1371411" y="1797991"/>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1" name="Number 2">
            <a:extLst>
              <a:ext uri="{FF2B5EF4-FFF2-40B4-BE49-F238E27FC236}">
                <a16:creationId xmlns:a16="http://schemas.microsoft.com/office/drawing/2014/main" id="{35383DED-C8B0-465B-9DDE-C7CB824D7A8B}"/>
              </a:ext>
            </a:extLst>
          </p:cNvPr>
          <p:cNvSpPr>
            <a:spLocks noGrp="1"/>
          </p:cNvSpPr>
          <p:nvPr>
            <p:ph type="body" sz="quarter" idx="11" hasCustomPrompt="1"/>
          </p:nvPr>
        </p:nvSpPr>
        <p:spPr>
          <a:xfrm>
            <a:off x="768095" y="234583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50" name="Text Field 2">
            <a:extLst>
              <a:ext uri="{FF2B5EF4-FFF2-40B4-BE49-F238E27FC236}">
                <a16:creationId xmlns:a16="http://schemas.microsoft.com/office/drawing/2014/main" id="{27711CB0-3C40-4D23-BE62-A8AA840420E7}"/>
              </a:ext>
            </a:extLst>
          </p:cNvPr>
          <p:cNvSpPr>
            <a:spLocks noGrp="1"/>
          </p:cNvSpPr>
          <p:nvPr>
            <p:ph type="body" idx="16"/>
          </p:nvPr>
        </p:nvSpPr>
        <p:spPr>
          <a:xfrm>
            <a:off x="1371411" y="2317188"/>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9" name="Number 3">
            <a:extLst>
              <a:ext uri="{FF2B5EF4-FFF2-40B4-BE49-F238E27FC236}">
                <a16:creationId xmlns:a16="http://schemas.microsoft.com/office/drawing/2014/main" id="{02470E76-0C23-49D0-BA36-BE07E5FA9FEB}"/>
              </a:ext>
            </a:extLst>
          </p:cNvPr>
          <p:cNvSpPr>
            <a:spLocks noGrp="1"/>
          </p:cNvSpPr>
          <p:nvPr>
            <p:ph type="body" sz="quarter" idx="12" hasCustomPrompt="1"/>
          </p:nvPr>
        </p:nvSpPr>
        <p:spPr>
          <a:xfrm>
            <a:off x="768095" y="2865008"/>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48" name="Text Field 3">
            <a:extLst>
              <a:ext uri="{FF2B5EF4-FFF2-40B4-BE49-F238E27FC236}">
                <a16:creationId xmlns:a16="http://schemas.microsoft.com/office/drawing/2014/main" id="{C2034A07-C8E9-462F-810A-359D5C5CE8EF}"/>
              </a:ext>
            </a:extLst>
          </p:cNvPr>
          <p:cNvSpPr>
            <a:spLocks noGrp="1"/>
          </p:cNvSpPr>
          <p:nvPr>
            <p:ph type="body" idx="17"/>
          </p:nvPr>
        </p:nvSpPr>
        <p:spPr>
          <a:xfrm>
            <a:off x="1371411" y="2836385"/>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7" name="Number 4">
            <a:extLst>
              <a:ext uri="{FF2B5EF4-FFF2-40B4-BE49-F238E27FC236}">
                <a16:creationId xmlns:a16="http://schemas.microsoft.com/office/drawing/2014/main" id="{71F5EBB5-D713-44E4-ACEB-13D0E36B5F42}"/>
              </a:ext>
            </a:extLst>
          </p:cNvPr>
          <p:cNvSpPr>
            <a:spLocks noGrp="1"/>
          </p:cNvSpPr>
          <p:nvPr>
            <p:ph type="body" sz="quarter" idx="13" hasCustomPrompt="1"/>
          </p:nvPr>
        </p:nvSpPr>
        <p:spPr>
          <a:xfrm>
            <a:off x="768095" y="3384182"/>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44" name="Text Field 4">
            <a:extLst>
              <a:ext uri="{FF2B5EF4-FFF2-40B4-BE49-F238E27FC236}">
                <a16:creationId xmlns:a16="http://schemas.microsoft.com/office/drawing/2014/main" id="{7FF45397-7298-41DD-955D-0DD502FE9C34}"/>
              </a:ext>
            </a:extLst>
          </p:cNvPr>
          <p:cNvSpPr>
            <a:spLocks noGrp="1"/>
          </p:cNvSpPr>
          <p:nvPr>
            <p:ph type="body" idx="18"/>
          </p:nvPr>
        </p:nvSpPr>
        <p:spPr>
          <a:xfrm>
            <a:off x="1371411" y="3355582"/>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2" name="Text Field 5">
            <a:extLst>
              <a:ext uri="{FF2B5EF4-FFF2-40B4-BE49-F238E27FC236}">
                <a16:creationId xmlns:a16="http://schemas.microsoft.com/office/drawing/2014/main" id="{0B149484-9996-4B68-98FC-C3170038CD9E}"/>
              </a:ext>
            </a:extLst>
          </p:cNvPr>
          <p:cNvSpPr>
            <a:spLocks noGrp="1"/>
          </p:cNvSpPr>
          <p:nvPr>
            <p:ph type="body" idx="19"/>
          </p:nvPr>
        </p:nvSpPr>
        <p:spPr>
          <a:xfrm>
            <a:off x="1371411" y="3874779"/>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3" name="Number 5">
            <a:extLst>
              <a:ext uri="{FF2B5EF4-FFF2-40B4-BE49-F238E27FC236}">
                <a16:creationId xmlns:a16="http://schemas.microsoft.com/office/drawing/2014/main" id="{75B20835-957E-4C1F-806C-EC0CBAEB1225}"/>
              </a:ext>
            </a:extLst>
          </p:cNvPr>
          <p:cNvSpPr>
            <a:spLocks noGrp="1"/>
          </p:cNvSpPr>
          <p:nvPr>
            <p:ph type="body" sz="quarter" idx="14" hasCustomPrompt="1"/>
          </p:nvPr>
        </p:nvSpPr>
        <p:spPr>
          <a:xfrm>
            <a:off x="768095" y="390335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cxnSp>
        <p:nvCxnSpPr>
          <p:cNvPr id="27" name="Column Divider 1" descr="Column Divider">
            <a:extLst>
              <a:ext uri="{FF2B5EF4-FFF2-40B4-BE49-F238E27FC236}">
                <a16:creationId xmlns:a16="http://schemas.microsoft.com/office/drawing/2014/main" id="{90C130B8-DB30-A047-8311-FCD7EEDF456C}"/>
              </a:ext>
            </a:extLst>
          </p:cNvPr>
          <p:cNvCxnSpPr>
            <a:cxnSpLocks/>
          </p:cNvCxnSpPr>
          <p:nvPr userDrawn="1"/>
        </p:nvCxnSpPr>
        <p:spPr>
          <a:xfrm>
            <a:off x="6096002" y="1877693"/>
            <a:ext cx="0" cy="4229420"/>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64" name="Number 6">
            <a:extLst>
              <a:ext uri="{FF2B5EF4-FFF2-40B4-BE49-F238E27FC236}">
                <a16:creationId xmlns:a16="http://schemas.microsoft.com/office/drawing/2014/main" id="{961425D8-6815-4587-9976-6D1208DA9974}"/>
              </a:ext>
            </a:extLst>
          </p:cNvPr>
          <p:cNvSpPr>
            <a:spLocks noGrp="1"/>
          </p:cNvSpPr>
          <p:nvPr>
            <p:ph type="body" sz="quarter" idx="42" hasCustomPrompt="1"/>
          </p:nvPr>
        </p:nvSpPr>
        <p:spPr>
          <a:xfrm>
            <a:off x="6343873" y="1826660"/>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63" name="Text Field 6">
            <a:extLst>
              <a:ext uri="{FF2B5EF4-FFF2-40B4-BE49-F238E27FC236}">
                <a16:creationId xmlns:a16="http://schemas.microsoft.com/office/drawing/2014/main" id="{AF5C72CF-3497-42F0-B696-100A118E361F}"/>
              </a:ext>
            </a:extLst>
          </p:cNvPr>
          <p:cNvSpPr>
            <a:spLocks noGrp="1"/>
          </p:cNvSpPr>
          <p:nvPr>
            <p:ph type="body" idx="41"/>
          </p:nvPr>
        </p:nvSpPr>
        <p:spPr>
          <a:xfrm>
            <a:off x="6947189" y="1797991"/>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2" name="Number 7">
            <a:extLst>
              <a:ext uri="{FF2B5EF4-FFF2-40B4-BE49-F238E27FC236}">
                <a16:creationId xmlns:a16="http://schemas.microsoft.com/office/drawing/2014/main" id="{1749E72C-4310-4083-831D-CD4C397FF595}"/>
              </a:ext>
            </a:extLst>
          </p:cNvPr>
          <p:cNvSpPr>
            <a:spLocks noGrp="1"/>
          </p:cNvSpPr>
          <p:nvPr>
            <p:ph type="body" sz="quarter" idx="40" hasCustomPrompt="1"/>
          </p:nvPr>
        </p:nvSpPr>
        <p:spPr>
          <a:xfrm>
            <a:off x="6343873" y="234583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61" name="Text Field 7">
            <a:extLst>
              <a:ext uri="{FF2B5EF4-FFF2-40B4-BE49-F238E27FC236}">
                <a16:creationId xmlns:a16="http://schemas.microsoft.com/office/drawing/2014/main" id="{C9AEDB33-BAFE-47D8-A123-46CA40447186}"/>
              </a:ext>
            </a:extLst>
          </p:cNvPr>
          <p:cNvSpPr>
            <a:spLocks noGrp="1"/>
          </p:cNvSpPr>
          <p:nvPr>
            <p:ph type="body" idx="39"/>
          </p:nvPr>
        </p:nvSpPr>
        <p:spPr>
          <a:xfrm>
            <a:off x="6947189" y="2317188"/>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0" name="Number 8">
            <a:extLst>
              <a:ext uri="{FF2B5EF4-FFF2-40B4-BE49-F238E27FC236}">
                <a16:creationId xmlns:a16="http://schemas.microsoft.com/office/drawing/2014/main" id="{46F755AF-9108-4170-81F7-B6F8E3C68ED1}"/>
              </a:ext>
            </a:extLst>
          </p:cNvPr>
          <p:cNvSpPr>
            <a:spLocks noGrp="1"/>
          </p:cNvSpPr>
          <p:nvPr>
            <p:ph type="body" sz="quarter" idx="38" hasCustomPrompt="1"/>
          </p:nvPr>
        </p:nvSpPr>
        <p:spPr>
          <a:xfrm>
            <a:off x="6343873" y="2865008"/>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59" name="Text Field 8">
            <a:extLst>
              <a:ext uri="{FF2B5EF4-FFF2-40B4-BE49-F238E27FC236}">
                <a16:creationId xmlns:a16="http://schemas.microsoft.com/office/drawing/2014/main" id="{0B77A7F7-398C-4BA3-90E4-80A4FFCBB706}"/>
              </a:ext>
            </a:extLst>
          </p:cNvPr>
          <p:cNvSpPr>
            <a:spLocks noGrp="1"/>
          </p:cNvSpPr>
          <p:nvPr>
            <p:ph type="body" idx="37"/>
          </p:nvPr>
        </p:nvSpPr>
        <p:spPr>
          <a:xfrm>
            <a:off x="6947189" y="2836385"/>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8" name="Number 9">
            <a:extLst>
              <a:ext uri="{FF2B5EF4-FFF2-40B4-BE49-F238E27FC236}">
                <a16:creationId xmlns:a16="http://schemas.microsoft.com/office/drawing/2014/main" id="{D4B1E079-A71B-4A9C-8EFE-2DF8AA35CAC7}"/>
              </a:ext>
            </a:extLst>
          </p:cNvPr>
          <p:cNvSpPr>
            <a:spLocks noGrp="1"/>
          </p:cNvSpPr>
          <p:nvPr>
            <p:ph type="body" sz="quarter" idx="36" hasCustomPrompt="1"/>
          </p:nvPr>
        </p:nvSpPr>
        <p:spPr>
          <a:xfrm>
            <a:off x="6343873" y="3384182"/>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57" name="Text Field 9">
            <a:extLst>
              <a:ext uri="{FF2B5EF4-FFF2-40B4-BE49-F238E27FC236}">
                <a16:creationId xmlns:a16="http://schemas.microsoft.com/office/drawing/2014/main" id="{237213B4-DB0C-459E-B74E-248865DB7F77}"/>
              </a:ext>
            </a:extLst>
          </p:cNvPr>
          <p:cNvSpPr>
            <a:spLocks noGrp="1"/>
          </p:cNvSpPr>
          <p:nvPr>
            <p:ph type="body" idx="35"/>
          </p:nvPr>
        </p:nvSpPr>
        <p:spPr>
          <a:xfrm>
            <a:off x="6947189" y="3355582"/>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6" name="Number 10">
            <a:extLst>
              <a:ext uri="{FF2B5EF4-FFF2-40B4-BE49-F238E27FC236}">
                <a16:creationId xmlns:a16="http://schemas.microsoft.com/office/drawing/2014/main" id="{BFE89EAD-AD1A-4EF1-B013-71447971D3D8}"/>
              </a:ext>
            </a:extLst>
          </p:cNvPr>
          <p:cNvSpPr>
            <a:spLocks noGrp="1"/>
          </p:cNvSpPr>
          <p:nvPr>
            <p:ph type="body" sz="quarter" idx="34" hasCustomPrompt="1"/>
          </p:nvPr>
        </p:nvSpPr>
        <p:spPr>
          <a:xfrm>
            <a:off x="6343873" y="390335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55" name="Text Field 10">
            <a:extLst>
              <a:ext uri="{FF2B5EF4-FFF2-40B4-BE49-F238E27FC236}">
                <a16:creationId xmlns:a16="http://schemas.microsoft.com/office/drawing/2014/main" id="{4630594D-B915-4DBC-8632-EC1246600ABF}"/>
              </a:ext>
            </a:extLst>
          </p:cNvPr>
          <p:cNvSpPr>
            <a:spLocks noGrp="1"/>
          </p:cNvSpPr>
          <p:nvPr>
            <p:ph type="body" idx="33"/>
          </p:nvPr>
        </p:nvSpPr>
        <p:spPr>
          <a:xfrm>
            <a:off x="6947189" y="3874779"/>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1" name="Slide Number">
            <a:extLst>
              <a:ext uri="{FF2B5EF4-FFF2-40B4-BE49-F238E27FC236}">
                <a16:creationId xmlns:a16="http://schemas.microsoft.com/office/drawing/2014/main" id="{CC5C0CA0-2B8A-9F4E-A261-9C8E089C7C65}"/>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45" name="Footer">
            <a:extLst>
              <a:ext uri="{FF2B5EF4-FFF2-40B4-BE49-F238E27FC236}">
                <a16:creationId xmlns:a16="http://schemas.microsoft.com/office/drawing/2014/main" id="{6437C572-88B3-0F48-9AC6-404CE959FA0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A9E149D3-5089-469A-B708-4FA53D22FB49}"/>
              </a:ext>
            </a:extLst>
          </p:cNvPr>
          <p:cNvSpPr>
            <a:spLocks noGrp="1"/>
          </p:cNvSpPr>
          <p:nvPr>
            <p:ph type="dt" sz="half" idx="32"/>
          </p:nvPr>
        </p:nvSpPr>
        <p:spPr/>
        <p:txBody>
          <a:bodyPr/>
          <a:lstStyle/>
          <a:p>
            <a:r>
              <a:rPr lang="en-US"/>
              <a:t>[Date]</a:t>
            </a:r>
            <a:endParaRPr lang="en-US" dirty="0"/>
          </a:p>
        </p:txBody>
      </p:sp>
    </p:spTree>
    <p:extLst>
      <p:ext uri="{BB962C8B-B14F-4D97-AF65-F5344CB8AC3E}">
        <p14:creationId xmlns:p14="http://schemas.microsoft.com/office/powerpoint/2010/main" val="37378087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Light - Quote with Data Texture Background">
    <p:spTree>
      <p:nvGrpSpPr>
        <p:cNvPr id="1" name=""/>
        <p:cNvGrpSpPr/>
        <p:nvPr/>
      </p:nvGrpSpPr>
      <p:grpSpPr>
        <a:xfrm>
          <a:off x="0" y="0"/>
          <a:ext cx="0" cy="0"/>
          <a:chOff x="0" y="0"/>
          <a:chExt cx="0" cy="0"/>
        </a:xfrm>
      </p:grpSpPr>
      <p:pic>
        <p:nvPicPr>
          <p:cNvPr id="26" name="Data Texture Image">
            <a:extLst>
              <a:ext uri="{FF2B5EF4-FFF2-40B4-BE49-F238E27FC236}">
                <a16:creationId xmlns:a16="http://schemas.microsoft.com/office/drawing/2014/main" id="{B04AAB1E-3886-45C0-9EE7-ABD1360D0F25}"/>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30000"/>
            <a:extLst>
              <a:ext uri="{28A0092B-C50C-407E-A947-70E740481C1C}">
                <a14:useLocalDpi xmlns:a14="http://schemas.microsoft.com/office/drawing/2010/main" val="0"/>
              </a:ext>
            </a:extLst>
          </a:blip>
          <a:srcRect/>
          <a:stretch/>
        </p:blipFill>
        <p:spPr>
          <a:xfrm>
            <a:off x="0" y="0"/>
            <a:ext cx="12192000" cy="6857999"/>
          </a:xfrm>
          <a:prstGeom prst="rect">
            <a:avLst/>
          </a:prstGeom>
          <a:ln>
            <a:noFill/>
          </a:ln>
        </p:spPr>
      </p:pic>
      <p:pic>
        <p:nvPicPr>
          <p:cNvPr id="30" name="OTag">
            <a:extLst>
              <a:ext uri="{FF2B5EF4-FFF2-40B4-BE49-F238E27FC236}">
                <a16:creationId xmlns:a16="http://schemas.microsoft.com/office/drawing/2014/main" id="{7DC71B8D-1AA8-1D49-9770-9D8CD0F61F95}"/>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27" name="Abstract Pattern Strip">
            <a:extLst>
              <a:ext uri="{FF2B5EF4-FFF2-40B4-BE49-F238E27FC236}">
                <a16:creationId xmlns:a16="http://schemas.microsoft.com/office/drawing/2014/main" id="{F3401E25-F12C-4928-80ED-70CBC12535BF}"/>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2" name="Title">
            <a:extLst>
              <a:ext uri="{FF2B5EF4-FFF2-40B4-BE49-F238E27FC236}">
                <a16:creationId xmlns:a16="http://schemas.microsoft.com/office/drawing/2014/main" id="{BA19B719-F896-40D2-A59B-8E51E7D4BB65}"/>
              </a:ext>
            </a:extLst>
          </p:cNvPr>
          <p:cNvSpPr>
            <a:spLocks noGrp="1"/>
          </p:cNvSpPr>
          <p:nvPr>
            <p:ph type="title" hasCustomPrompt="1"/>
          </p:nvPr>
        </p:nvSpPr>
        <p:spPr>
          <a:xfrm>
            <a:off x="768875" y="1828800"/>
            <a:ext cx="10671048" cy="2026447"/>
          </a:xfrm>
          <a:noFill/>
        </p:spPr>
        <p:txBody>
          <a:bodyPr vert="horz" wrap="square" lIns="0" tIns="0" rIns="0" bIns="0" rtlCol="0" anchor="b" anchorCtr="0">
            <a:noAutofit/>
          </a:bodyPr>
          <a:lstStyle>
            <a:lvl1pPr>
              <a:lnSpc>
                <a:spcPct val="100000"/>
              </a:lnSpc>
              <a:defRPr lang="en-US" sz="3200" b="0">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cxnSp>
        <p:nvCxnSpPr>
          <p:cNvPr id="22" name="Accent Mark">
            <a:extLst>
              <a:ext uri="{FF2B5EF4-FFF2-40B4-BE49-F238E27FC236}">
                <a16:creationId xmlns:a16="http://schemas.microsoft.com/office/drawing/2014/main" id="{F363974D-C85A-FE42-A520-65FD80C0574A}"/>
              </a:ext>
              <a:ext uri="{C183D7F6-B498-43B3-948B-1728B52AA6E4}">
                <adec:decorative xmlns:adec="http://schemas.microsoft.com/office/drawing/2017/decorative" val="1"/>
              </a:ext>
            </a:extLst>
          </p:cNvPr>
          <p:cNvCxnSpPr>
            <a:cxnSpLocks/>
          </p:cNvCxnSpPr>
          <p:nvPr userDrawn="1"/>
        </p:nvCxnSpPr>
        <p:spPr>
          <a:xfrm flipH="1">
            <a:off x="774700" y="4169003"/>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3" name="Text Field">
            <a:extLst>
              <a:ext uri="{FF2B5EF4-FFF2-40B4-BE49-F238E27FC236}">
                <a16:creationId xmlns:a16="http://schemas.microsoft.com/office/drawing/2014/main" id="{B09058E5-A74E-C340-89D0-4D15C2F3B8D0}"/>
              </a:ext>
            </a:extLst>
          </p:cNvPr>
          <p:cNvSpPr>
            <a:spLocks noGrp="1"/>
          </p:cNvSpPr>
          <p:nvPr>
            <p:ph type="body" sz="quarter" idx="37" hasCustomPrompt="1"/>
          </p:nvPr>
        </p:nvSpPr>
        <p:spPr>
          <a:xfrm>
            <a:off x="761999" y="4540249"/>
            <a:ext cx="5333999" cy="266291"/>
          </a:xfrm>
          <a:prstGeom prst="rect">
            <a:avLst/>
          </a:prstGeom>
        </p:spPr>
        <p:txBody>
          <a:bodyPr>
            <a:noAutofit/>
          </a:bodyPr>
          <a:lstStyle>
            <a:lvl1pPr>
              <a:defRPr b="1"/>
            </a:lvl1pPr>
          </a:lstStyle>
          <a:p>
            <a:pPr lvl="0"/>
            <a:r>
              <a:rPr lang="en-US" dirty="0"/>
              <a:t>Name of person quoted</a:t>
            </a:r>
          </a:p>
        </p:txBody>
      </p:sp>
      <p:sp>
        <p:nvSpPr>
          <p:cNvPr id="12" name="Text Field 2">
            <a:extLst>
              <a:ext uri="{FF2B5EF4-FFF2-40B4-BE49-F238E27FC236}">
                <a16:creationId xmlns:a16="http://schemas.microsoft.com/office/drawing/2014/main" id="{36C31D35-A48A-6B46-A3DB-FDB99CCA72F4}"/>
              </a:ext>
            </a:extLst>
          </p:cNvPr>
          <p:cNvSpPr>
            <a:spLocks noGrp="1"/>
          </p:cNvSpPr>
          <p:nvPr>
            <p:ph type="body" sz="quarter" idx="36" hasCustomPrompt="1"/>
          </p:nvPr>
        </p:nvSpPr>
        <p:spPr>
          <a:xfrm>
            <a:off x="761999" y="4877842"/>
            <a:ext cx="5333999" cy="895181"/>
          </a:xfrm>
          <a:prstGeom prst="rect">
            <a:avLst/>
          </a:prstGeom>
        </p:spPr>
        <p:txBody>
          <a:bodyPr>
            <a:noAutofit/>
          </a:bodyPr>
          <a:lstStyle>
            <a:lvl1pPr>
              <a:defRPr/>
            </a:lvl1pPr>
          </a:lstStyle>
          <a:p>
            <a:pPr lvl="0"/>
            <a:r>
              <a:rPr lang="en-US" dirty="0"/>
              <a:t>Additional information if needed</a:t>
            </a:r>
          </a:p>
        </p:txBody>
      </p:sp>
      <p:sp>
        <p:nvSpPr>
          <p:cNvPr id="5" name="Slide Number">
            <a:extLst>
              <a:ext uri="{FF2B5EF4-FFF2-40B4-BE49-F238E27FC236}">
                <a16:creationId xmlns:a16="http://schemas.microsoft.com/office/drawing/2014/main" id="{7395177A-B694-4AAB-912F-BF5769C5B10B}"/>
              </a:ext>
            </a:extLst>
          </p:cNvPr>
          <p:cNvSpPr>
            <a:spLocks noGrp="1"/>
          </p:cNvSpPr>
          <p:nvPr>
            <p:ph type="sldNum" sz="quarter" idx="40"/>
          </p:nvPr>
        </p:nvSpPr>
        <p:spPr/>
        <p:txBody>
          <a:bodyPr/>
          <a:lstStyle/>
          <a:p>
            <a:fld id="{345D60D9-5372-5F40-9443-0F9AE5BDC3C8}" type="slidenum">
              <a:rPr lang="en-US" smtClean="0"/>
              <a:pPr/>
              <a:t>‹#›</a:t>
            </a:fld>
            <a:endParaRPr lang="en-US" dirty="0"/>
          </a:p>
        </p:txBody>
      </p:sp>
      <p:sp>
        <p:nvSpPr>
          <p:cNvPr id="4" name="Footer">
            <a:extLst>
              <a:ext uri="{FF2B5EF4-FFF2-40B4-BE49-F238E27FC236}">
                <a16:creationId xmlns:a16="http://schemas.microsoft.com/office/drawing/2014/main" id="{47A561F4-2837-46AC-A525-A8F742E034C6}"/>
              </a:ext>
            </a:extLst>
          </p:cNvPr>
          <p:cNvSpPr>
            <a:spLocks noGrp="1"/>
          </p:cNvSpPr>
          <p:nvPr>
            <p:ph type="ftr" sz="quarter" idx="39"/>
          </p:nvPr>
        </p:nvSpPr>
        <p:spPr/>
        <p:txBody>
          <a:bodyPr/>
          <a:lstStyle/>
          <a:p>
            <a:r>
              <a:rPr lang="en-US"/>
              <a:t>Copyright © 2020, Oracle and/or its affiliates  |  Confidential: Internal/Restricted/Highly Restricted</a:t>
            </a:r>
            <a:endParaRPr lang="en-US" dirty="0"/>
          </a:p>
        </p:txBody>
      </p:sp>
      <p:sp>
        <p:nvSpPr>
          <p:cNvPr id="3" name="Date">
            <a:extLst>
              <a:ext uri="{FF2B5EF4-FFF2-40B4-BE49-F238E27FC236}">
                <a16:creationId xmlns:a16="http://schemas.microsoft.com/office/drawing/2014/main" id="{95077E9D-DDF7-495A-9766-EEB6388A258F}"/>
              </a:ext>
            </a:extLst>
          </p:cNvPr>
          <p:cNvSpPr>
            <a:spLocks noGrp="1"/>
          </p:cNvSpPr>
          <p:nvPr>
            <p:ph type="dt" sz="half" idx="38"/>
          </p:nvPr>
        </p:nvSpPr>
        <p:spPr/>
        <p:txBody>
          <a:bodyPr/>
          <a:lstStyle/>
          <a:p>
            <a:r>
              <a:rPr lang="en-US"/>
              <a:t>[Date]</a:t>
            </a:r>
            <a:endParaRPr lang="en-US" dirty="0"/>
          </a:p>
        </p:txBody>
      </p:sp>
    </p:spTree>
    <p:extLst>
      <p:ext uri="{BB962C8B-B14F-4D97-AF65-F5344CB8AC3E}">
        <p14:creationId xmlns:p14="http://schemas.microsoft.com/office/powerpoint/2010/main" val="3395689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ark - Quote with Data Texture Background">
    <p:bg>
      <p:bgRef idx="1001">
        <a:schemeClr val="bg1"/>
      </p:bgRef>
    </p:bg>
    <p:spTree>
      <p:nvGrpSpPr>
        <p:cNvPr id="1" name=""/>
        <p:cNvGrpSpPr/>
        <p:nvPr/>
      </p:nvGrpSpPr>
      <p:grpSpPr>
        <a:xfrm>
          <a:off x="0" y="0"/>
          <a:ext cx="0" cy="0"/>
          <a:chOff x="0" y="0"/>
          <a:chExt cx="0" cy="0"/>
        </a:xfrm>
      </p:grpSpPr>
      <p:pic>
        <p:nvPicPr>
          <p:cNvPr id="15" name="Data Texture Image">
            <a:extLst>
              <a:ext uri="{FF2B5EF4-FFF2-40B4-BE49-F238E27FC236}">
                <a16:creationId xmlns:a16="http://schemas.microsoft.com/office/drawing/2014/main" id="{8A6273FB-BF91-403E-A6FD-7515A6D8BFCC}"/>
              </a:ext>
              <a:ext uri="{C183D7F6-B498-43B3-948B-1728B52AA6E4}">
                <adec:decorative xmlns:adec="http://schemas.microsoft.com/office/drawing/2017/decorative" val="1"/>
              </a:ext>
            </a:extLst>
          </p:cNvPr>
          <p:cNvPicPr>
            <a:picLocks noChangeAspect="1"/>
          </p:cNvPicPr>
          <p:nvPr userDrawn="1"/>
        </p:nvPicPr>
        <p:blipFill>
          <a:blip r:embed="rId2" cstate="email">
            <a:alphaModFix amt="20000"/>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30" name="OTag">
            <a:extLst>
              <a:ext uri="{FF2B5EF4-FFF2-40B4-BE49-F238E27FC236}">
                <a16:creationId xmlns:a16="http://schemas.microsoft.com/office/drawing/2014/main" id="{7DC71B8D-1AA8-1D49-9770-9D8CD0F61F95}"/>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6" name="Abstract Pattern Strip">
            <a:extLst>
              <a:ext uri="{FF2B5EF4-FFF2-40B4-BE49-F238E27FC236}">
                <a16:creationId xmlns:a16="http://schemas.microsoft.com/office/drawing/2014/main" id="{E8E76EC8-BC00-46D2-9D77-DD40BFE6ECFB}"/>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2" name="Quote">
            <a:extLst>
              <a:ext uri="{FF2B5EF4-FFF2-40B4-BE49-F238E27FC236}">
                <a16:creationId xmlns:a16="http://schemas.microsoft.com/office/drawing/2014/main" id="{70860AE5-51F4-4600-B7C5-0FFE1F5EE8BF}"/>
              </a:ext>
            </a:extLst>
          </p:cNvPr>
          <p:cNvSpPr>
            <a:spLocks noGrp="1"/>
          </p:cNvSpPr>
          <p:nvPr>
            <p:ph type="title" hasCustomPrompt="1"/>
          </p:nvPr>
        </p:nvSpPr>
        <p:spPr>
          <a:xfrm>
            <a:off x="768875" y="1828800"/>
            <a:ext cx="10671048" cy="1963350"/>
          </a:xfrm>
          <a:noFill/>
        </p:spPr>
        <p:txBody>
          <a:bodyPr vert="horz" wrap="square" lIns="0" tIns="0" rIns="0" bIns="0" rtlCol="0" anchor="b" anchorCtr="0">
            <a:noAutofit/>
          </a:bodyPr>
          <a:lstStyle>
            <a:lvl1pPr>
              <a:defRPr lang="en-US" sz="3200" b="0">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cxnSp>
        <p:nvCxnSpPr>
          <p:cNvPr id="22" name="Accent Mark">
            <a:extLst>
              <a:ext uri="{FF2B5EF4-FFF2-40B4-BE49-F238E27FC236}">
                <a16:creationId xmlns:a16="http://schemas.microsoft.com/office/drawing/2014/main" id="{F363974D-C85A-FE42-A520-65FD80C0574A}"/>
              </a:ext>
              <a:ext uri="{C183D7F6-B498-43B3-948B-1728B52AA6E4}">
                <adec:decorative xmlns:adec="http://schemas.microsoft.com/office/drawing/2017/decorative" val="1"/>
              </a:ext>
            </a:extLst>
          </p:cNvPr>
          <p:cNvCxnSpPr>
            <a:cxnSpLocks/>
          </p:cNvCxnSpPr>
          <p:nvPr userDrawn="1"/>
        </p:nvCxnSpPr>
        <p:spPr>
          <a:xfrm flipH="1">
            <a:off x="774700" y="4169003"/>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3" name="Text Field">
            <a:extLst>
              <a:ext uri="{FF2B5EF4-FFF2-40B4-BE49-F238E27FC236}">
                <a16:creationId xmlns:a16="http://schemas.microsoft.com/office/drawing/2014/main" id="{B09058E5-A74E-C340-89D0-4D15C2F3B8D0}"/>
              </a:ext>
            </a:extLst>
          </p:cNvPr>
          <p:cNvSpPr>
            <a:spLocks noGrp="1"/>
          </p:cNvSpPr>
          <p:nvPr>
            <p:ph type="body" sz="quarter" idx="37" hasCustomPrompt="1"/>
          </p:nvPr>
        </p:nvSpPr>
        <p:spPr>
          <a:xfrm>
            <a:off x="761999" y="4540249"/>
            <a:ext cx="5333999" cy="266291"/>
          </a:xfrm>
          <a:prstGeom prst="rect">
            <a:avLst/>
          </a:prstGeom>
        </p:spPr>
        <p:txBody>
          <a:bodyPr>
            <a:noAutofit/>
          </a:bodyPr>
          <a:lstStyle>
            <a:lvl1pPr>
              <a:defRPr b="1"/>
            </a:lvl1pPr>
          </a:lstStyle>
          <a:p>
            <a:pPr lvl="0"/>
            <a:r>
              <a:rPr lang="en-US" dirty="0"/>
              <a:t>Name of person quoted</a:t>
            </a:r>
          </a:p>
        </p:txBody>
      </p:sp>
      <p:sp>
        <p:nvSpPr>
          <p:cNvPr id="12" name="Text Field 2">
            <a:extLst>
              <a:ext uri="{FF2B5EF4-FFF2-40B4-BE49-F238E27FC236}">
                <a16:creationId xmlns:a16="http://schemas.microsoft.com/office/drawing/2014/main" id="{36C31D35-A48A-6B46-A3DB-FDB99CCA72F4}"/>
              </a:ext>
            </a:extLst>
          </p:cNvPr>
          <p:cNvSpPr>
            <a:spLocks noGrp="1"/>
          </p:cNvSpPr>
          <p:nvPr>
            <p:ph type="body" sz="quarter" idx="36" hasCustomPrompt="1"/>
          </p:nvPr>
        </p:nvSpPr>
        <p:spPr>
          <a:xfrm>
            <a:off x="761999" y="4877842"/>
            <a:ext cx="5333999" cy="895181"/>
          </a:xfrm>
          <a:prstGeom prst="rect">
            <a:avLst/>
          </a:prstGeom>
        </p:spPr>
        <p:txBody>
          <a:bodyPr>
            <a:noAutofit/>
          </a:bodyPr>
          <a:lstStyle>
            <a:lvl1pPr>
              <a:defRPr/>
            </a:lvl1pPr>
          </a:lstStyle>
          <a:p>
            <a:pPr lvl="0"/>
            <a:r>
              <a:rPr lang="en-US" dirty="0"/>
              <a:t>Additional information if needed</a:t>
            </a:r>
          </a:p>
        </p:txBody>
      </p:sp>
      <p:sp>
        <p:nvSpPr>
          <p:cNvPr id="5" name="Slide Number">
            <a:extLst>
              <a:ext uri="{FF2B5EF4-FFF2-40B4-BE49-F238E27FC236}">
                <a16:creationId xmlns:a16="http://schemas.microsoft.com/office/drawing/2014/main" id="{7395177A-B694-4AAB-912F-BF5769C5B10B}"/>
              </a:ext>
            </a:extLst>
          </p:cNvPr>
          <p:cNvSpPr>
            <a:spLocks noGrp="1"/>
          </p:cNvSpPr>
          <p:nvPr>
            <p:ph type="sldNum" sz="quarter" idx="40"/>
          </p:nvPr>
        </p:nvSpPr>
        <p:spPr/>
        <p:txBody>
          <a:bodyPr/>
          <a:lstStyle/>
          <a:p>
            <a:fld id="{345D60D9-5372-5F40-9443-0F9AE5BDC3C8}" type="slidenum">
              <a:rPr lang="en-US" smtClean="0"/>
              <a:pPr/>
              <a:t>‹#›</a:t>
            </a:fld>
            <a:endParaRPr lang="en-US" dirty="0"/>
          </a:p>
        </p:txBody>
      </p:sp>
      <p:sp>
        <p:nvSpPr>
          <p:cNvPr id="4" name="Footer">
            <a:extLst>
              <a:ext uri="{FF2B5EF4-FFF2-40B4-BE49-F238E27FC236}">
                <a16:creationId xmlns:a16="http://schemas.microsoft.com/office/drawing/2014/main" id="{47A561F4-2837-46AC-A525-A8F742E034C6}"/>
              </a:ext>
            </a:extLst>
          </p:cNvPr>
          <p:cNvSpPr>
            <a:spLocks noGrp="1"/>
          </p:cNvSpPr>
          <p:nvPr>
            <p:ph type="ftr" sz="quarter" idx="39"/>
          </p:nvPr>
        </p:nvSpPr>
        <p:spPr/>
        <p:txBody>
          <a:bodyPr/>
          <a:lstStyle/>
          <a:p>
            <a:r>
              <a:rPr lang="en-US"/>
              <a:t>Copyright © 2020, Oracle and/or its affiliates  |  Confidential: Internal/Restricted/Highly Restricted</a:t>
            </a:r>
            <a:endParaRPr lang="en-US" dirty="0"/>
          </a:p>
        </p:txBody>
      </p:sp>
      <p:sp>
        <p:nvSpPr>
          <p:cNvPr id="3" name="Date">
            <a:extLst>
              <a:ext uri="{FF2B5EF4-FFF2-40B4-BE49-F238E27FC236}">
                <a16:creationId xmlns:a16="http://schemas.microsoft.com/office/drawing/2014/main" id="{95077E9D-DDF7-495A-9766-EEB6388A258F}"/>
              </a:ext>
            </a:extLst>
          </p:cNvPr>
          <p:cNvSpPr>
            <a:spLocks noGrp="1"/>
          </p:cNvSpPr>
          <p:nvPr>
            <p:ph type="dt" sz="half" idx="38"/>
          </p:nvPr>
        </p:nvSpPr>
        <p:spPr/>
        <p:txBody>
          <a:bodyPr/>
          <a:lstStyle/>
          <a:p>
            <a:r>
              <a:rPr lang="en-US"/>
              <a:t>[Date]</a:t>
            </a:r>
            <a:endParaRPr lang="en-US" dirty="0"/>
          </a:p>
        </p:txBody>
      </p:sp>
    </p:spTree>
    <p:extLst>
      <p:ext uri="{BB962C8B-B14F-4D97-AF65-F5344CB8AC3E}">
        <p14:creationId xmlns:p14="http://schemas.microsoft.com/office/powerpoint/2010/main" val="27753001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Light - Quote with Picture">
    <p:spTree>
      <p:nvGrpSpPr>
        <p:cNvPr id="1" name=""/>
        <p:cNvGrpSpPr/>
        <p:nvPr/>
      </p:nvGrpSpPr>
      <p:grpSpPr>
        <a:xfrm>
          <a:off x="0" y="0"/>
          <a:ext cx="0" cy="0"/>
          <a:chOff x="0" y="0"/>
          <a:chExt cx="0" cy="0"/>
        </a:xfrm>
      </p:grpSpPr>
      <p:pic>
        <p:nvPicPr>
          <p:cNvPr id="35" name="Data Texture Image">
            <a:extLst>
              <a:ext uri="{FF2B5EF4-FFF2-40B4-BE49-F238E27FC236}">
                <a16:creationId xmlns:a16="http://schemas.microsoft.com/office/drawing/2014/main" id="{714CAE7B-78C2-4A58-812D-A0B7189CECA6}"/>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30000"/>
            <a:extLst>
              <a:ext uri="{28A0092B-C50C-407E-A947-70E740481C1C}">
                <a14:useLocalDpi xmlns:a14="http://schemas.microsoft.com/office/drawing/2010/main" val="0"/>
              </a:ext>
            </a:extLst>
          </a:blip>
          <a:srcRect r="60000"/>
          <a:stretch/>
        </p:blipFill>
        <p:spPr>
          <a:xfrm>
            <a:off x="0" y="0"/>
            <a:ext cx="4876800" cy="6858000"/>
          </a:xfrm>
          <a:prstGeom prst="rect">
            <a:avLst/>
          </a:prstGeom>
        </p:spPr>
      </p:pic>
      <p:pic>
        <p:nvPicPr>
          <p:cNvPr id="12" name="Abstract Pattern Strip">
            <a:extLst>
              <a:ext uri="{FF2B5EF4-FFF2-40B4-BE49-F238E27FC236}">
                <a16:creationId xmlns:a16="http://schemas.microsoft.com/office/drawing/2014/main" id="{D185B491-D394-0B46-9060-DA769BEF8790}"/>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3" name="Quote">
            <a:extLst>
              <a:ext uri="{FF2B5EF4-FFF2-40B4-BE49-F238E27FC236}">
                <a16:creationId xmlns:a16="http://schemas.microsoft.com/office/drawing/2014/main" id="{A13E52A3-3B72-407D-BD94-ADB27B9FCE9C}"/>
              </a:ext>
            </a:extLst>
          </p:cNvPr>
          <p:cNvSpPr>
            <a:spLocks noGrp="1"/>
          </p:cNvSpPr>
          <p:nvPr>
            <p:ph type="title" hasCustomPrompt="1"/>
          </p:nvPr>
        </p:nvSpPr>
        <p:spPr>
          <a:xfrm>
            <a:off x="5126733" y="2311417"/>
            <a:ext cx="6313189" cy="1969770"/>
          </a:xfrm>
          <a:noFill/>
        </p:spPr>
        <p:txBody>
          <a:bodyPr vert="horz" wrap="square" lIns="0" tIns="0" rIns="0" bIns="0" rtlCol="0" anchor="b" anchorCtr="0">
            <a:spAutoFit/>
          </a:bodyPr>
          <a:lstStyle>
            <a:lvl1pPr>
              <a:lnSpc>
                <a:spcPct val="100000"/>
              </a:lnSpc>
              <a:defRPr lang="en-US" sz="3200" b="0" dirty="0">
                <a:latin typeface="+mj-lt"/>
                <a:cs typeface="Oracle Sans" panose="020B0503020204020204" pitchFamily="34" charset="0"/>
              </a:defRPr>
            </a:lvl1pPr>
          </a:lstStyle>
          <a:p>
            <a:pPr lvl="0"/>
            <a:r>
              <a:rPr lang="en-US" dirty="0"/>
              <a:t>“Click to type customer or partner quote surrounded by quotation marks.” Remove/replace placeholder image as needed.</a:t>
            </a:r>
          </a:p>
        </p:txBody>
      </p:sp>
      <p:cxnSp>
        <p:nvCxnSpPr>
          <p:cNvPr id="26" name="Accent Mark">
            <a:extLst>
              <a:ext uri="{FF2B5EF4-FFF2-40B4-BE49-F238E27FC236}">
                <a16:creationId xmlns:a16="http://schemas.microsoft.com/office/drawing/2014/main" id="{B850A072-4DE2-40B8-B48C-7D5F61FFF3C6}"/>
              </a:ext>
              <a:ext uri="{C183D7F6-B498-43B3-948B-1728B52AA6E4}">
                <adec:decorative xmlns:adec="http://schemas.microsoft.com/office/drawing/2017/decorative" val="1"/>
              </a:ext>
            </a:extLst>
          </p:cNvPr>
          <p:cNvCxnSpPr>
            <a:cxnSpLocks/>
          </p:cNvCxnSpPr>
          <p:nvPr userDrawn="1"/>
        </p:nvCxnSpPr>
        <p:spPr>
          <a:xfrm flipH="1">
            <a:off x="5132428" y="4616524"/>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3" name="Text Field">
            <a:extLst>
              <a:ext uri="{FF2B5EF4-FFF2-40B4-BE49-F238E27FC236}">
                <a16:creationId xmlns:a16="http://schemas.microsoft.com/office/drawing/2014/main" id="{04A571F4-71E4-264A-BBD5-0475995E681B}"/>
              </a:ext>
            </a:extLst>
          </p:cNvPr>
          <p:cNvSpPr>
            <a:spLocks noGrp="1"/>
          </p:cNvSpPr>
          <p:nvPr>
            <p:ph type="body" sz="quarter" idx="37" hasCustomPrompt="1"/>
          </p:nvPr>
        </p:nvSpPr>
        <p:spPr>
          <a:xfrm>
            <a:off x="5126734" y="4983135"/>
            <a:ext cx="6300216" cy="266291"/>
          </a:xfrm>
          <a:prstGeom prst="rect">
            <a:avLst/>
          </a:prstGeom>
        </p:spPr>
        <p:txBody>
          <a:bodyPr>
            <a:noAutofit/>
          </a:bodyPr>
          <a:lstStyle>
            <a:lvl1pPr>
              <a:defRPr b="1"/>
            </a:lvl1pPr>
          </a:lstStyle>
          <a:p>
            <a:pPr lvl="0"/>
            <a:r>
              <a:rPr lang="en-US" dirty="0"/>
              <a:t>Name of person quoted</a:t>
            </a:r>
          </a:p>
        </p:txBody>
      </p:sp>
      <p:sp>
        <p:nvSpPr>
          <p:cNvPr id="11" name="Text Field 2">
            <a:extLst>
              <a:ext uri="{FF2B5EF4-FFF2-40B4-BE49-F238E27FC236}">
                <a16:creationId xmlns:a16="http://schemas.microsoft.com/office/drawing/2014/main" id="{CBFB97F9-F988-C34C-8B6D-BB4A4D881736}"/>
              </a:ext>
            </a:extLst>
          </p:cNvPr>
          <p:cNvSpPr>
            <a:spLocks noGrp="1"/>
          </p:cNvSpPr>
          <p:nvPr>
            <p:ph type="body" sz="quarter" idx="36" hasCustomPrompt="1"/>
          </p:nvPr>
        </p:nvSpPr>
        <p:spPr>
          <a:xfrm>
            <a:off x="5126734" y="5320728"/>
            <a:ext cx="6300216" cy="786385"/>
          </a:xfrm>
          <a:prstGeom prst="rect">
            <a:avLst/>
          </a:prstGeom>
        </p:spPr>
        <p:txBody>
          <a:bodyPr>
            <a:noAutofit/>
          </a:bodyPr>
          <a:lstStyle>
            <a:lvl1pPr>
              <a:defRPr/>
            </a:lvl1pPr>
          </a:lstStyle>
          <a:p>
            <a:pPr lvl="0"/>
            <a:r>
              <a:rPr lang="en-US" dirty="0"/>
              <a:t>Additional information if needed</a:t>
            </a:r>
          </a:p>
        </p:txBody>
      </p:sp>
      <p:sp>
        <p:nvSpPr>
          <p:cNvPr id="20" name="Slide Number">
            <a:extLst>
              <a:ext uri="{FF2B5EF4-FFF2-40B4-BE49-F238E27FC236}">
                <a16:creationId xmlns:a16="http://schemas.microsoft.com/office/drawing/2014/main" id="{EE72B65C-E243-794C-857A-A0D39057C3A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4" name="Footer">
            <a:extLst>
              <a:ext uri="{FF2B5EF4-FFF2-40B4-BE49-F238E27FC236}">
                <a16:creationId xmlns:a16="http://schemas.microsoft.com/office/drawing/2014/main" id="{DE2C5228-7B29-2845-809E-1891554EBF52}"/>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7CC03C79-3198-49C1-A05C-A15000F3EB66}"/>
              </a:ext>
            </a:extLst>
          </p:cNvPr>
          <p:cNvSpPr>
            <a:spLocks noGrp="1"/>
          </p:cNvSpPr>
          <p:nvPr>
            <p:ph type="dt" sz="half" idx="38"/>
          </p:nvPr>
        </p:nvSpPr>
        <p:spPr/>
        <p:txBody>
          <a:bodyPr/>
          <a:lstStyle/>
          <a:p>
            <a:r>
              <a:rPr lang="en-US"/>
              <a:t>[Date]</a:t>
            </a:r>
            <a:endParaRPr lang="en-US" dirty="0"/>
          </a:p>
        </p:txBody>
      </p:sp>
      <p:pic>
        <p:nvPicPr>
          <p:cNvPr id="15" name="OTag">
            <a:extLst>
              <a:ext uri="{FF2B5EF4-FFF2-40B4-BE49-F238E27FC236}">
                <a16:creationId xmlns:a16="http://schemas.microsoft.com/office/drawing/2014/main" id="{D79573CA-7EF3-46CE-91D4-01D1A2F17BEF}"/>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Tree>
    <p:extLst>
      <p:ext uri="{BB962C8B-B14F-4D97-AF65-F5344CB8AC3E}">
        <p14:creationId xmlns:p14="http://schemas.microsoft.com/office/powerpoint/2010/main" val="275734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ark - Quote with Picture">
    <p:bg>
      <p:bgRef idx="1001">
        <a:schemeClr val="bg1"/>
      </p:bgRef>
    </p:bg>
    <p:spTree>
      <p:nvGrpSpPr>
        <p:cNvPr id="1" name=""/>
        <p:cNvGrpSpPr/>
        <p:nvPr/>
      </p:nvGrpSpPr>
      <p:grpSpPr>
        <a:xfrm>
          <a:off x="0" y="0"/>
          <a:ext cx="0" cy="0"/>
          <a:chOff x="0" y="0"/>
          <a:chExt cx="0" cy="0"/>
        </a:xfrm>
      </p:grpSpPr>
      <p:pic>
        <p:nvPicPr>
          <p:cNvPr id="18" name="Data Texture Image">
            <a:extLst>
              <a:ext uri="{FF2B5EF4-FFF2-40B4-BE49-F238E27FC236}">
                <a16:creationId xmlns:a16="http://schemas.microsoft.com/office/drawing/2014/main" id="{7818D415-7FA2-4847-875F-8AE08849396F}"/>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20000"/>
            <a:extLst>
              <a:ext uri="{28A0092B-C50C-407E-A947-70E740481C1C}">
                <a14:useLocalDpi xmlns:a14="http://schemas.microsoft.com/office/drawing/2010/main" val="0"/>
              </a:ext>
            </a:extLst>
          </a:blip>
          <a:srcRect r="60000"/>
          <a:stretch/>
        </p:blipFill>
        <p:spPr bwMode="invGray">
          <a:xfrm>
            <a:off x="0" y="0"/>
            <a:ext cx="4876800" cy="6858000"/>
          </a:xfrm>
          <a:prstGeom prst="rect">
            <a:avLst/>
          </a:prstGeom>
        </p:spPr>
      </p:pic>
      <p:pic>
        <p:nvPicPr>
          <p:cNvPr id="12" name="Abstract Pattern Strip">
            <a:extLst>
              <a:ext uri="{FF2B5EF4-FFF2-40B4-BE49-F238E27FC236}">
                <a16:creationId xmlns:a16="http://schemas.microsoft.com/office/drawing/2014/main" id="{D185B491-D394-0B46-9060-DA769BEF8790}"/>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3" name="Quote">
            <a:extLst>
              <a:ext uri="{FF2B5EF4-FFF2-40B4-BE49-F238E27FC236}">
                <a16:creationId xmlns:a16="http://schemas.microsoft.com/office/drawing/2014/main" id="{E7972264-22BA-4EDF-A0AC-13C683A7DA78}"/>
              </a:ext>
            </a:extLst>
          </p:cNvPr>
          <p:cNvSpPr>
            <a:spLocks noGrp="1"/>
          </p:cNvSpPr>
          <p:nvPr>
            <p:ph type="title" hasCustomPrompt="1"/>
          </p:nvPr>
        </p:nvSpPr>
        <p:spPr>
          <a:xfrm>
            <a:off x="5119646" y="2311916"/>
            <a:ext cx="6300216" cy="1969770"/>
          </a:xfrm>
          <a:noFill/>
        </p:spPr>
        <p:txBody>
          <a:bodyPr vert="horz" wrap="square" lIns="0" tIns="0" rIns="0" bIns="0" rtlCol="0" anchor="b" anchorCtr="0">
            <a:spAutoFit/>
          </a:bodyPr>
          <a:lstStyle>
            <a:lvl1pPr>
              <a:lnSpc>
                <a:spcPct val="100000"/>
              </a:lnSpc>
              <a:defRPr lang="en-US" sz="3200" b="0">
                <a:latin typeface="+mj-lt"/>
                <a:cs typeface="Oracle Sans" panose="020B0503020204020204" pitchFamily="34" charset="0"/>
              </a:defRPr>
            </a:lvl1pPr>
          </a:lstStyle>
          <a:p>
            <a:pPr lvl="0"/>
            <a:r>
              <a:rPr lang="en-US" dirty="0"/>
              <a:t>“Click to type customer or partner quote surrounded by quotation marks.” Remove/replace placeholder image as needed.</a:t>
            </a:r>
          </a:p>
        </p:txBody>
      </p:sp>
      <p:cxnSp>
        <p:nvCxnSpPr>
          <p:cNvPr id="26" name="Accent Mark">
            <a:extLst>
              <a:ext uri="{FF2B5EF4-FFF2-40B4-BE49-F238E27FC236}">
                <a16:creationId xmlns:a16="http://schemas.microsoft.com/office/drawing/2014/main" id="{B850A072-4DE2-40B8-B48C-7D5F61FFF3C6}"/>
              </a:ext>
              <a:ext uri="{C183D7F6-B498-43B3-948B-1728B52AA6E4}">
                <adec:decorative xmlns:adec="http://schemas.microsoft.com/office/drawing/2017/decorative" val="1"/>
              </a:ext>
            </a:extLst>
          </p:cNvPr>
          <p:cNvCxnSpPr>
            <a:cxnSpLocks/>
          </p:cNvCxnSpPr>
          <p:nvPr userDrawn="1"/>
        </p:nvCxnSpPr>
        <p:spPr>
          <a:xfrm flipH="1">
            <a:off x="5132428" y="4616524"/>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3" name="Text Field">
            <a:extLst>
              <a:ext uri="{FF2B5EF4-FFF2-40B4-BE49-F238E27FC236}">
                <a16:creationId xmlns:a16="http://schemas.microsoft.com/office/drawing/2014/main" id="{04A571F4-71E4-264A-BBD5-0475995E681B}"/>
              </a:ext>
            </a:extLst>
          </p:cNvPr>
          <p:cNvSpPr>
            <a:spLocks noGrp="1"/>
          </p:cNvSpPr>
          <p:nvPr>
            <p:ph type="body" sz="quarter" idx="37" hasCustomPrompt="1"/>
          </p:nvPr>
        </p:nvSpPr>
        <p:spPr>
          <a:xfrm>
            <a:off x="5126734" y="4983135"/>
            <a:ext cx="6300216" cy="266291"/>
          </a:xfrm>
          <a:prstGeom prst="rect">
            <a:avLst/>
          </a:prstGeom>
        </p:spPr>
        <p:txBody>
          <a:bodyPr>
            <a:noAutofit/>
          </a:bodyPr>
          <a:lstStyle>
            <a:lvl1pPr>
              <a:defRPr b="1"/>
            </a:lvl1pPr>
          </a:lstStyle>
          <a:p>
            <a:pPr lvl="0"/>
            <a:r>
              <a:rPr lang="en-US" dirty="0"/>
              <a:t>Name of person quoted</a:t>
            </a:r>
          </a:p>
        </p:txBody>
      </p:sp>
      <p:sp>
        <p:nvSpPr>
          <p:cNvPr id="11" name="Text Field 2">
            <a:extLst>
              <a:ext uri="{FF2B5EF4-FFF2-40B4-BE49-F238E27FC236}">
                <a16:creationId xmlns:a16="http://schemas.microsoft.com/office/drawing/2014/main" id="{CBFB97F9-F988-C34C-8B6D-BB4A4D881736}"/>
              </a:ext>
            </a:extLst>
          </p:cNvPr>
          <p:cNvSpPr>
            <a:spLocks noGrp="1"/>
          </p:cNvSpPr>
          <p:nvPr>
            <p:ph type="body" sz="quarter" idx="36" hasCustomPrompt="1"/>
          </p:nvPr>
        </p:nvSpPr>
        <p:spPr>
          <a:xfrm>
            <a:off x="5126734" y="5320728"/>
            <a:ext cx="6300216" cy="786385"/>
          </a:xfrm>
          <a:prstGeom prst="rect">
            <a:avLst/>
          </a:prstGeom>
        </p:spPr>
        <p:txBody>
          <a:bodyPr>
            <a:noAutofit/>
          </a:bodyPr>
          <a:lstStyle>
            <a:lvl1pPr>
              <a:defRPr/>
            </a:lvl1pPr>
          </a:lstStyle>
          <a:p>
            <a:pPr lvl="0"/>
            <a:r>
              <a:rPr lang="en-US" dirty="0"/>
              <a:t>Additional information if needed</a:t>
            </a:r>
          </a:p>
        </p:txBody>
      </p:sp>
      <p:sp>
        <p:nvSpPr>
          <p:cNvPr id="20" name="Slide Number">
            <a:extLst>
              <a:ext uri="{FF2B5EF4-FFF2-40B4-BE49-F238E27FC236}">
                <a16:creationId xmlns:a16="http://schemas.microsoft.com/office/drawing/2014/main" id="{EE72B65C-E243-794C-857A-A0D39057C3A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4" name="Footer">
            <a:extLst>
              <a:ext uri="{FF2B5EF4-FFF2-40B4-BE49-F238E27FC236}">
                <a16:creationId xmlns:a16="http://schemas.microsoft.com/office/drawing/2014/main" id="{DE2C5228-7B29-2845-809E-1891554EBF52}"/>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1C4CCFA8-B9FA-42AB-900F-B503C9EF833A}"/>
              </a:ext>
            </a:extLst>
          </p:cNvPr>
          <p:cNvSpPr>
            <a:spLocks noGrp="1"/>
          </p:cNvSpPr>
          <p:nvPr>
            <p:ph type="dt" sz="half" idx="38"/>
          </p:nvPr>
        </p:nvSpPr>
        <p:spPr/>
        <p:txBody>
          <a:bodyPr/>
          <a:lstStyle/>
          <a:p>
            <a:r>
              <a:rPr lang="en-US"/>
              <a:t>[Date]</a:t>
            </a:r>
            <a:endParaRPr lang="en-US" dirty="0"/>
          </a:p>
        </p:txBody>
      </p:sp>
      <p:pic>
        <p:nvPicPr>
          <p:cNvPr id="15" name="OTag">
            <a:extLst>
              <a:ext uri="{FF2B5EF4-FFF2-40B4-BE49-F238E27FC236}">
                <a16:creationId xmlns:a16="http://schemas.microsoft.com/office/drawing/2014/main" id="{0D7B12AA-E756-4885-BD64-8DBE9AAC5A1F}"/>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Tree>
    <p:extLst>
      <p:ext uri="{BB962C8B-B14F-4D97-AF65-F5344CB8AC3E}">
        <p14:creationId xmlns:p14="http://schemas.microsoft.com/office/powerpoint/2010/main" val="1990119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Light - Quote with Abstract Border">
    <p:spTree>
      <p:nvGrpSpPr>
        <p:cNvPr id="1" name=""/>
        <p:cNvGrpSpPr/>
        <p:nvPr/>
      </p:nvGrpSpPr>
      <p:grpSpPr>
        <a:xfrm>
          <a:off x="0" y="0"/>
          <a:ext cx="0" cy="0"/>
          <a:chOff x="0" y="0"/>
          <a:chExt cx="0" cy="0"/>
        </a:xfrm>
      </p:grpSpPr>
      <p:pic>
        <p:nvPicPr>
          <p:cNvPr id="15" name="Abstract Illustration">
            <a:extLst>
              <a:ext uri="{FF2B5EF4-FFF2-40B4-BE49-F238E27FC236}">
                <a16:creationId xmlns:a16="http://schemas.microsoft.com/office/drawing/2014/main" id="{4BA47984-3BFF-A548-8C6E-B57F84FA9732}"/>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4" name="OTag">
            <a:extLst>
              <a:ext uri="{FF2B5EF4-FFF2-40B4-BE49-F238E27FC236}">
                <a16:creationId xmlns:a16="http://schemas.microsoft.com/office/drawing/2014/main" id="{13B56594-FE97-D04E-A433-8BA9531F6F1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cxnSp>
        <p:nvCxnSpPr>
          <p:cNvPr id="16" name="Accent Mark">
            <a:extLst>
              <a:ext uri="{FF2B5EF4-FFF2-40B4-BE49-F238E27FC236}">
                <a16:creationId xmlns:a16="http://schemas.microsoft.com/office/drawing/2014/main" id="{ED6156A2-55E5-4822-B2F8-D0355110D52C}"/>
              </a:ext>
              <a:ext uri="{C183D7F6-B498-43B3-948B-1728B52AA6E4}">
                <adec:decorative xmlns:adec="http://schemas.microsoft.com/office/drawing/2017/decorative" val="1"/>
              </a:ext>
            </a:extLst>
          </p:cNvPr>
          <p:cNvCxnSpPr>
            <a:cxnSpLocks/>
          </p:cNvCxnSpPr>
          <p:nvPr userDrawn="1"/>
        </p:nvCxnSpPr>
        <p:spPr>
          <a:xfrm flipH="1">
            <a:off x="1019490" y="4165187"/>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2" name="Quote">
            <a:extLst>
              <a:ext uri="{FF2B5EF4-FFF2-40B4-BE49-F238E27FC236}">
                <a16:creationId xmlns:a16="http://schemas.microsoft.com/office/drawing/2014/main" id="{20F47C45-3A3E-4B4A-B3E9-2C7419A343E4}"/>
              </a:ext>
            </a:extLst>
          </p:cNvPr>
          <p:cNvSpPr>
            <a:spLocks noGrp="1"/>
          </p:cNvSpPr>
          <p:nvPr>
            <p:ph type="title" hasCustomPrompt="1"/>
          </p:nvPr>
        </p:nvSpPr>
        <p:spPr>
          <a:xfrm>
            <a:off x="1012997" y="2386584"/>
            <a:ext cx="10164016" cy="1481328"/>
          </a:xfrm>
          <a:noFill/>
        </p:spPr>
        <p:txBody>
          <a:bodyPr vert="horz" wrap="square" lIns="0" tIns="0" rIns="0" bIns="0" rtlCol="0" anchor="b" anchorCtr="0">
            <a:noAutofit/>
          </a:bodyPr>
          <a:lstStyle>
            <a:lvl1pPr>
              <a:defRPr lang="en-US" sz="3200" b="0" dirty="0">
                <a:latin typeface="+mj-lt"/>
                <a:cs typeface="Oracle Sans" panose="020B0503020204020204" pitchFamily="34" charset="0"/>
              </a:defRPr>
            </a:lvl1pPr>
          </a:lstStyle>
          <a:p>
            <a:pPr marL="0" marR="0" lvl="0" indent="0" fontAlgn="t">
              <a:lnSpc>
                <a:spcPct val="100000"/>
              </a:lnSpc>
              <a:spcBef>
                <a:spcPts val="0"/>
              </a:spcBef>
              <a:spcAft>
                <a:spcPts val="0"/>
              </a:spcAft>
              <a:buClrTx/>
              <a:buSzTx/>
              <a:buFont typeface="System Font Regular"/>
              <a:tabLst/>
            </a:pPr>
            <a:r>
              <a:rPr lang="en-US" dirty="0"/>
              <a:t>“Click to type customer or partner quote surrounded by quotation marks.” Remove/replace placeholder logo as needed.</a:t>
            </a:r>
          </a:p>
        </p:txBody>
      </p:sp>
      <p:sp>
        <p:nvSpPr>
          <p:cNvPr id="11" name="Text Field">
            <a:extLst>
              <a:ext uri="{FF2B5EF4-FFF2-40B4-BE49-F238E27FC236}">
                <a16:creationId xmlns:a16="http://schemas.microsoft.com/office/drawing/2014/main" id="{64B2DE50-0500-D341-B88E-362BEEF5810C}"/>
              </a:ext>
            </a:extLst>
          </p:cNvPr>
          <p:cNvSpPr>
            <a:spLocks noGrp="1"/>
          </p:cNvSpPr>
          <p:nvPr>
            <p:ph type="body" sz="quarter" idx="35" hasCustomPrompt="1"/>
          </p:nvPr>
        </p:nvSpPr>
        <p:spPr>
          <a:xfrm>
            <a:off x="1018030" y="4537074"/>
            <a:ext cx="5077970" cy="266291"/>
          </a:xfrm>
          <a:prstGeom prst="rect">
            <a:avLst/>
          </a:prstGeom>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18FFF1FB-05AB-0B41-BAE5-8E8BC51700AF}"/>
              </a:ext>
            </a:extLst>
          </p:cNvPr>
          <p:cNvSpPr>
            <a:spLocks noGrp="1"/>
          </p:cNvSpPr>
          <p:nvPr>
            <p:ph type="body" sz="quarter" idx="34" hasCustomPrompt="1"/>
          </p:nvPr>
        </p:nvSpPr>
        <p:spPr>
          <a:xfrm>
            <a:off x="1018030" y="4874667"/>
            <a:ext cx="5077970" cy="895181"/>
          </a:xfrm>
          <a:prstGeom prst="rect">
            <a:avLst/>
          </a:prstGeom>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
        <p:nvSpPr>
          <p:cNvPr id="5" name="Slide Number">
            <a:extLst>
              <a:ext uri="{FF2B5EF4-FFF2-40B4-BE49-F238E27FC236}">
                <a16:creationId xmlns:a16="http://schemas.microsoft.com/office/drawing/2014/main" id="{6802DDC0-D834-4DBB-9D15-8D2C341B01C3}"/>
              </a:ext>
            </a:extLst>
          </p:cNvPr>
          <p:cNvSpPr>
            <a:spLocks noGrp="1"/>
          </p:cNvSpPr>
          <p:nvPr>
            <p:ph type="sldNum" sz="quarter" idx="38"/>
          </p:nvPr>
        </p:nvSpPr>
        <p:spPr bwMode="gray"/>
        <p:txBody>
          <a:bodyPr/>
          <a:lstStyle>
            <a:lvl1pPr>
              <a:defRPr>
                <a:solidFill>
                  <a:srgbClr val="FFFFFF"/>
                </a:solidFill>
              </a:defRPr>
            </a:lvl1pPr>
          </a:lstStyle>
          <a:p>
            <a:fld id="{345D60D9-5372-5F40-9443-0F9AE5BDC3C8}" type="slidenum">
              <a:rPr lang="en-US" smtClean="0"/>
              <a:pPr/>
              <a:t>‹#›</a:t>
            </a:fld>
            <a:endParaRPr lang="en-US" dirty="0"/>
          </a:p>
        </p:txBody>
      </p:sp>
      <p:sp>
        <p:nvSpPr>
          <p:cNvPr id="4" name="Footer">
            <a:extLst>
              <a:ext uri="{FF2B5EF4-FFF2-40B4-BE49-F238E27FC236}">
                <a16:creationId xmlns:a16="http://schemas.microsoft.com/office/drawing/2014/main" id="{B1ABE0E5-8B15-4D04-9D70-39319042DB8B}"/>
              </a:ext>
            </a:extLst>
          </p:cNvPr>
          <p:cNvSpPr>
            <a:spLocks noGrp="1"/>
          </p:cNvSpPr>
          <p:nvPr>
            <p:ph type="ftr" sz="quarter" idx="37"/>
          </p:nvPr>
        </p:nvSpPr>
        <p:spPr bwMode="gray"/>
        <p:txBody>
          <a:bodyPr/>
          <a:lstStyle>
            <a:lvl1pPr>
              <a:defRPr>
                <a:solidFill>
                  <a:srgbClr val="FFFFFF"/>
                </a:solidFill>
              </a:defRPr>
            </a:lvl1pPr>
          </a:lstStyle>
          <a:p>
            <a:r>
              <a:rPr lang="en-US"/>
              <a:t>Copyright © 2020, Oracle and/or its affiliates  |  Confidential: Internal/Restricted/Highly Restricted</a:t>
            </a:r>
            <a:endParaRPr lang="en-US" dirty="0"/>
          </a:p>
        </p:txBody>
      </p:sp>
      <p:sp>
        <p:nvSpPr>
          <p:cNvPr id="3" name="Date">
            <a:extLst>
              <a:ext uri="{FF2B5EF4-FFF2-40B4-BE49-F238E27FC236}">
                <a16:creationId xmlns:a16="http://schemas.microsoft.com/office/drawing/2014/main" id="{C6D700A2-C79D-42D6-8CF2-AE12C80EEFDB}"/>
              </a:ext>
            </a:extLst>
          </p:cNvPr>
          <p:cNvSpPr>
            <a:spLocks noGrp="1"/>
          </p:cNvSpPr>
          <p:nvPr>
            <p:ph type="dt" sz="half" idx="36"/>
          </p:nvPr>
        </p:nvSpPr>
        <p:spPr bwMode="gray"/>
        <p:txBody>
          <a:bodyPr/>
          <a:lstStyle>
            <a:lvl1pPr>
              <a:defRPr>
                <a:solidFill>
                  <a:srgbClr val="FFFFFF"/>
                </a:solidFill>
              </a:defRPr>
            </a:lvl1pPr>
          </a:lstStyle>
          <a:p>
            <a:r>
              <a:rPr lang="en-US"/>
              <a:t>[Date]</a:t>
            </a:r>
            <a:endParaRPr lang="en-US" dirty="0"/>
          </a:p>
        </p:txBody>
      </p:sp>
    </p:spTree>
    <p:extLst>
      <p:ext uri="{BB962C8B-B14F-4D97-AF65-F5344CB8AC3E}">
        <p14:creationId xmlns:p14="http://schemas.microsoft.com/office/powerpoint/2010/main" val="3672805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ark - Title with Abstract Border">
    <p:spTree>
      <p:nvGrpSpPr>
        <p:cNvPr id="1" name=""/>
        <p:cNvGrpSpPr/>
        <p:nvPr/>
      </p:nvGrpSpPr>
      <p:grpSpPr>
        <a:xfrm>
          <a:off x="0" y="0"/>
          <a:ext cx="0" cy="0"/>
          <a:chOff x="0" y="0"/>
          <a:chExt cx="0" cy="0"/>
        </a:xfrm>
      </p:grpSpPr>
      <p:pic>
        <p:nvPicPr>
          <p:cNvPr id="11" name="Abstract Illustration">
            <a:extLst>
              <a:ext uri="{FF2B5EF4-FFF2-40B4-BE49-F238E27FC236}">
                <a16:creationId xmlns:a16="http://schemas.microsoft.com/office/drawing/2014/main" id="{E5246624-F21C-C74D-A490-03903A0F5104}"/>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0" name="OTag">
            <a:extLst>
              <a:ext uri="{FF2B5EF4-FFF2-40B4-BE49-F238E27FC236}">
                <a16:creationId xmlns:a16="http://schemas.microsoft.com/office/drawing/2014/main" id="{EDF18AE6-A97A-EC4A-9347-1802C0689B21}"/>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6" name="Oracle Logo" descr="Oracle Logo">
            <a:extLst>
              <a:ext uri="{FF2B5EF4-FFF2-40B4-BE49-F238E27FC236}">
                <a16:creationId xmlns:a16="http://schemas.microsoft.com/office/drawing/2014/main" id="{9C14A351-48F1-43D9-8B02-0F6AF755D7CD}"/>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bwMode="invGray">
          <a:xfrm>
            <a:off x="944949" y="1132368"/>
            <a:ext cx="1524893" cy="320039"/>
          </a:xfrm>
          <a:prstGeom prst="rect">
            <a:avLst/>
          </a:prstGeom>
        </p:spPr>
      </p:pic>
      <p:sp>
        <p:nvSpPr>
          <p:cNvPr id="26" name="Title">
            <a:extLst>
              <a:ext uri="{FF2B5EF4-FFF2-40B4-BE49-F238E27FC236}">
                <a16:creationId xmlns:a16="http://schemas.microsoft.com/office/drawing/2014/main" id="{2E021ED4-814D-9648-831F-EDE24ED2D4F8}"/>
              </a:ext>
            </a:extLst>
          </p:cNvPr>
          <p:cNvSpPr>
            <a:spLocks noGrp="1"/>
          </p:cNvSpPr>
          <p:nvPr userDrawn="1">
            <p:ph type="ctrTitle" hasCustomPrompt="1"/>
          </p:nvPr>
        </p:nvSpPr>
        <p:spPr>
          <a:xfrm>
            <a:off x="1018030" y="2459230"/>
            <a:ext cx="10158984" cy="1025922"/>
          </a:xfrm>
        </p:spPr>
        <p:txBody>
          <a:bodyPr wrap="square" anchor="b">
            <a:noAutofit/>
          </a:bodyPr>
          <a:lstStyle>
            <a:lvl1pPr algn="l">
              <a:lnSpc>
                <a:spcPts val="4000"/>
              </a:lnSpc>
              <a:defRPr sz="4000" b="0">
                <a:solidFill>
                  <a:schemeClr val="tx1"/>
                </a:solidFill>
                <a:latin typeface="+mj-lt"/>
              </a:defRPr>
            </a:lvl1pPr>
          </a:lstStyle>
          <a:p>
            <a:r>
              <a:rPr lang="en-US" dirty="0"/>
              <a:t>Title goes here (up to two lines) </a:t>
            </a:r>
            <a:br>
              <a:rPr lang="en-US" dirty="0"/>
            </a:br>
            <a:r>
              <a:rPr lang="en-US" dirty="0"/>
              <a:t>Georgia Regular 40pt</a:t>
            </a:r>
          </a:p>
        </p:txBody>
      </p:sp>
      <p:sp>
        <p:nvSpPr>
          <p:cNvPr id="27" name="Subhead">
            <a:extLst>
              <a:ext uri="{FF2B5EF4-FFF2-40B4-BE49-F238E27FC236}">
                <a16:creationId xmlns:a16="http://schemas.microsoft.com/office/drawing/2014/main" id="{12EB3548-39AB-5846-A4F6-A7D8515AEE59}"/>
              </a:ext>
            </a:extLst>
          </p:cNvPr>
          <p:cNvSpPr>
            <a:spLocks noGrp="1"/>
          </p:cNvSpPr>
          <p:nvPr userDrawn="1">
            <p:ph type="body" sz="quarter" idx="33" hasCustomPrompt="1"/>
          </p:nvPr>
        </p:nvSpPr>
        <p:spPr>
          <a:xfrm>
            <a:off x="1018030" y="3519553"/>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759C6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cxnSp>
        <p:nvCxnSpPr>
          <p:cNvPr id="18" name="Accent Mark">
            <a:extLst>
              <a:ext uri="{FF2B5EF4-FFF2-40B4-BE49-F238E27FC236}">
                <a16:creationId xmlns:a16="http://schemas.microsoft.com/office/drawing/2014/main" id="{60D74A94-ECB7-4F26-82F5-3CEB5746D703}"/>
              </a:ext>
              <a:ext uri="{C183D7F6-B498-43B3-948B-1728B52AA6E4}">
                <adec:decorative xmlns:adec="http://schemas.microsoft.com/office/drawing/2017/decorative" val="1"/>
              </a:ext>
            </a:extLst>
          </p:cNvPr>
          <p:cNvCxnSpPr>
            <a:cxnSpLocks/>
          </p:cNvCxnSpPr>
          <p:nvPr userDrawn="1"/>
        </p:nvCxnSpPr>
        <p:spPr>
          <a:xfrm flipH="1">
            <a:off x="1031620" y="4080104"/>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5" name="Text Field">
            <a:extLst>
              <a:ext uri="{FF2B5EF4-FFF2-40B4-BE49-F238E27FC236}">
                <a16:creationId xmlns:a16="http://schemas.microsoft.com/office/drawing/2014/main" id="{5EDA7B8D-9195-5945-993F-1344630DF996}"/>
              </a:ext>
            </a:extLst>
          </p:cNvPr>
          <p:cNvSpPr>
            <a:spLocks noGrp="1"/>
          </p:cNvSpPr>
          <p:nvPr userDrawn="1">
            <p:ph type="body" sz="quarter" idx="35" hasCustomPrompt="1"/>
          </p:nvPr>
        </p:nvSpPr>
        <p:spPr>
          <a:xfrm>
            <a:off x="1018030" y="4335713"/>
            <a:ext cx="5077970" cy="266291"/>
          </a:xfrm>
          <a:prstGeom prst="rect">
            <a:avLst/>
          </a:prstGeom>
          <a:noFill/>
        </p:spPr>
        <p:txBody>
          <a:bodyPr>
            <a:noAutofit/>
          </a:bodyPr>
          <a:lstStyle>
            <a:lvl1pPr>
              <a:defRPr b="1"/>
            </a:lvl1pPr>
          </a:lstStyle>
          <a:p>
            <a:pPr lvl="0"/>
            <a:r>
              <a:rPr lang="en-US" dirty="0"/>
              <a:t>Name</a:t>
            </a:r>
          </a:p>
        </p:txBody>
      </p:sp>
      <p:sp>
        <p:nvSpPr>
          <p:cNvPr id="4" name="Text Field 2">
            <a:extLst>
              <a:ext uri="{FF2B5EF4-FFF2-40B4-BE49-F238E27FC236}">
                <a16:creationId xmlns:a16="http://schemas.microsoft.com/office/drawing/2014/main" id="{7F29C372-9BB3-B540-BC47-46BD6E59417E}"/>
              </a:ext>
            </a:extLst>
          </p:cNvPr>
          <p:cNvSpPr>
            <a:spLocks noGrp="1"/>
          </p:cNvSpPr>
          <p:nvPr userDrawn="1">
            <p:ph type="body" sz="quarter" idx="34" hasCustomPrompt="1"/>
          </p:nvPr>
        </p:nvSpPr>
        <p:spPr>
          <a:xfrm>
            <a:off x="1018030" y="467330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Tree>
    <p:extLst>
      <p:ext uri="{BB962C8B-B14F-4D97-AF65-F5344CB8AC3E}">
        <p14:creationId xmlns:p14="http://schemas.microsoft.com/office/powerpoint/2010/main" val="28535090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ark - Quote with Abstract Border">
    <p:bg>
      <p:bgPr>
        <a:solidFill>
          <a:schemeClr val="bg1"/>
        </a:solidFill>
        <a:effectLst/>
      </p:bgPr>
    </p:bg>
    <p:spTree>
      <p:nvGrpSpPr>
        <p:cNvPr id="1" name=""/>
        <p:cNvGrpSpPr/>
        <p:nvPr/>
      </p:nvGrpSpPr>
      <p:grpSpPr>
        <a:xfrm>
          <a:off x="0" y="0"/>
          <a:ext cx="0" cy="0"/>
          <a:chOff x="0" y="0"/>
          <a:chExt cx="0" cy="0"/>
        </a:xfrm>
      </p:grpSpPr>
      <p:pic>
        <p:nvPicPr>
          <p:cNvPr id="15" name="Abstract Illustration">
            <a:extLst>
              <a:ext uri="{FF2B5EF4-FFF2-40B4-BE49-F238E27FC236}">
                <a16:creationId xmlns:a16="http://schemas.microsoft.com/office/drawing/2014/main" id="{4BA47984-3BFF-A548-8C6E-B57F84FA9732}"/>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4" name="OTag">
            <a:extLst>
              <a:ext uri="{FF2B5EF4-FFF2-40B4-BE49-F238E27FC236}">
                <a16:creationId xmlns:a16="http://schemas.microsoft.com/office/drawing/2014/main" id="{13B56594-FE97-D04E-A433-8BA9531F6F1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 name="Quote">
            <a:extLst>
              <a:ext uri="{FF2B5EF4-FFF2-40B4-BE49-F238E27FC236}">
                <a16:creationId xmlns:a16="http://schemas.microsoft.com/office/drawing/2014/main" id="{01C51C77-A7E6-4AE1-9E1B-ABBBE19936BE}"/>
              </a:ext>
            </a:extLst>
          </p:cNvPr>
          <p:cNvSpPr>
            <a:spLocks noGrp="1"/>
          </p:cNvSpPr>
          <p:nvPr>
            <p:ph type="title" hasCustomPrompt="1"/>
          </p:nvPr>
        </p:nvSpPr>
        <p:spPr>
          <a:xfrm>
            <a:off x="1014984" y="2386584"/>
            <a:ext cx="10162029" cy="1481328"/>
          </a:xfrm>
          <a:noFill/>
        </p:spPr>
        <p:txBody>
          <a:bodyPr vert="horz" wrap="square" lIns="0" tIns="0" rIns="0" bIns="0" rtlCol="0" anchor="b" anchorCtr="0">
            <a:noAutofit/>
          </a:bodyPr>
          <a:lstStyle>
            <a:lvl1pPr>
              <a:lnSpc>
                <a:spcPct val="100000"/>
              </a:lnSpc>
              <a:defRPr lang="en-US" sz="3200" b="0">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cxnSp>
        <p:nvCxnSpPr>
          <p:cNvPr id="16" name="Accent Mark">
            <a:extLst>
              <a:ext uri="{FF2B5EF4-FFF2-40B4-BE49-F238E27FC236}">
                <a16:creationId xmlns:a16="http://schemas.microsoft.com/office/drawing/2014/main" id="{ED6156A2-55E5-4822-B2F8-D0355110D52C}"/>
              </a:ext>
              <a:ext uri="{C183D7F6-B498-43B3-948B-1728B52AA6E4}">
                <adec:decorative xmlns:adec="http://schemas.microsoft.com/office/drawing/2017/decorative" val="1"/>
              </a:ext>
            </a:extLst>
          </p:cNvPr>
          <p:cNvCxnSpPr>
            <a:cxnSpLocks/>
          </p:cNvCxnSpPr>
          <p:nvPr userDrawn="1"/>
        </p:nvCxnSpPr>
        <p:spPr>
          <a:xfrm flipH="1">
            <a:off x="1019490" y="4172062"/>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a:extLst>
              <a:ext uri="{FF2B5EF4-FFF2-40B4-BE49-F238E27FC236}">
                <a16:creationId xmlns:a16="http://schemas.microsoft.com/office/drawing/2014/main" id="{64B2DE50-0500-D341-B88E-362BEEF5810C}"/>
              </a:ext>
            </a:extLst>
          </p:cNvPr>
          <p:cNvSpPr>
            <a:spLocks noGrp="1"/>
          </p:cNvSpPr>
          <p:nvPr>
            <p:ph type="body" sz="quarter" idx="35" hasCustomPrompt="1"/>
          </p:nvPr>
        </p:nvSpPr>
        <p:spPr>
          <a:xfrm>
            <a:off x="1018030" y="4537074"/>
            <a:ext cx="5077970" cy="266291"/>
          </a:xfrm>
          <a:prstGeom prst="rect">
            <a:avLst/>
          </a:prstGeom>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18FFF1FB-05AB-0B41-BAE5-8E8BC51700AF}"/>
              </a:ext>
            </a:extLst>
          </p:cNvPr>
          <p:cNvSpPr>
            <a:spLocks noGrp="1"/>
          </p:cNvSpPr>
          <p:nvPr>
            <p:ph type="body" sz="quarter" idx="34" hasCustomPrompt="1"/>
          </p:nvPr>
        </p:nvSpPr>
        <p:spPr>
          <a:xfrm>
            <a:off x="1018030" y="4874667"/>
            <a:ext cx="5077970" cy="895181"/>
          </a:xfrm>
          <a:prstGeom prst="rect">
            <a:avLst/>
          </a:prstGeom>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
        <p:nvSpPr>
          <p:cNvPr id="5" name="Slide Number">
            <a:extLst>
              <a:ext uri="{FF2B5EF4-FFF2-40B4-BE49-F238E27FC236}">
                <a16:creationId xmlns:a16="http://schemas.microsoft.com/office/drawing/2014/main" id="{6802DDC0-D834-4DBB-9D15-8D2C341B01C3}"/>
              </a:ext>
            </a:extLst>
          </p:cNvPr>
          <p:cNvSpPr>
            <a:spLocks noGrp="1"/>
          </p:cNvSpPr>
          <p:nvPr>
            <p:ph type="sldNum" sz="quarter" idx="38"/>
          </p:nvPr>
        </p:nvSpPr>
        <p:spPr bwMode="gray"/>
        <p:txBody>
          <a:bodyPr/>
          <a:lstStyle>
            <a:lvl1pPr>
              <a:defRPr>
                <a:solidFill>
                  <a:srgbClr val="FFFFFF"/>
                </a:solidFill>
              </a:defRPr>
            </a:lvl1pPr>
          </a:lstStyle>
          <a:p>
            <a:fld id="{345D60D9-5372-5F40-9443-0F9AE5BDC3C8}" type="slidenum">
              <a:rPr lang="en-US" smtClean="0"/>
              <a:pPr/>
              <a:t>‹#›</a:t>
            </a:fld>
            <a:endParaRPr lang="en-US" dirty="0"/>
          </a:p>
        </p:txBody>
      </p:sp>
      <p:sp>
        <p:nvSpPr>
          <p:cNvPr id="4" name="Footer">
            <a:extLst>
              <a:ext uri="{FF2B5EF4-FFF2-40B4-BE49-F238E27FC236}">
                <a16:creationId xmlns:a16="http://schemas.microsoft.com/office/drawing/2014/main" id="{B1ABE0E5-8B15-4D04-9D70-39319042DB8B}"/>
              </a:ext>
            </a:extLst>
          </p:cNvPr>
          <p:cNvSpPr>
            <a:spLocks noGrp="1"/>
          </p:cNvSpPr>
          <p:nvPr>
            <p:ph type="ftr" sz="quarter" idx="37"/>
          </p:nvPr>
        </p:nvSpPr>
        <p:spPr bwMode="gray"/>
        <p:txBody>
          <a:bodyPr/>
          <a:lstStyle>
            <a:lvl1pPr>
              <a:defRPr>
                <a:solidFill>
                  <a:srgbClr val="FFFFFF"/>
                </a:solidFill>
              </a:defRPr>
            </a:lvl1pPr>
          </a:lstStyle>
          <a:p>
            <a:r>
              <a:rPr lang="en-US"/>
              <a:t>Copyright © 2020, Oracle and/or its affiliates  |  Confidential: Internal/Restricted/Highly Restricted</a:t>
            </a:r>
            <a:endParaRPr lang="en-US" dirty="0"/>
          </a:p>
        </p:txBody>
      </p:sp>
      <p:sp>
        <p:nvSpPr>
          <p:cNvPr id="3" name="Date">
            <a:extLst>
              <a:ext uri="{FF2B5EF4-FFF2-40B4-BE49-F238E27FC236}">
                <a16:creationId xmlns:a16="http://schemas.microsoft.com/office/drawing/2014/main" id="{C6D700A2-C79D-42D6-8CF2-AE12C80EEFDB}"/>
              </a:ext>
            </a:extLst>
          </p:cNvPr>
          <p:cNvSpPr>
            <a:spLocks noGrp="1"/>
          </p:cNvSpPr>
          <p:nvPr>
            <p:ph type="dt" sz="half" idx="36"/>
          </p:nvPr>
        </p:nvSpPr>
        <p:spPr bwMode="gray"/>
        <p:txBody>
          <a:bodyPr/>
          <a:lstStyle>
            <a:lvl1pPr>
              <a:defRPr>
                <a:solidFill>
                  <a:srgbClr val="FFFFFF"/>
                </a:solidFill>
              </a:defRPr>
            </a:lvl1pPr>
          </a:lstStyle>
          <a:p>
            <a:r>
              <a:rPr lang="en-US"/>
              <a:t>[Date]</a:t>
            </a:r>
            <a:endParaRPr lang="en-US" dirty="0"/>
          </a:p>
        </p:txBody>
      </p:sp>
    </p:spTree>
    <p:extLst>
      <p:ext uri="{BB962C8B-B14F-4D97-AF65-F5344CB8AC3E}">
        <p14:creationId xmlns:p14="http://schemas.microsoft.com/office/powerpoint/2010/main" val="7729650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Light - Blank">
    <p:spTree>
      <p:nvGrpSpPr>
        <p:cNvPr id="1" name=""/>
        <p:cNvGrpSpPr/>
        <p:nvPr/>
      </p:nvGrpSpPr>
      <p:grpSpPr>
        <a:xfrm>
          <a:off x="0" y="0"/>
          <a:ext cx="0" cy="0"/>
          <a:chOff x="0" y="0"/>
          <a:chExt cx="0" cy="0"/>
        </a:xfrm>
      </p:grpSpPr>
      <p:pic>
        <p:nvPicPr>
          <p:cNvPr id="12" name="Cloud">
            <a:extLst>
              <a:ext uri="{FF2B5EF4-FFF2-40B4-BE49-F238E27FC236}">
                <a16:creationId xmlns:a16="http://schemas.microsoft.com/office/drawing/2014/main" id="{8BD8F955-3E3E-4E6E-A650-C4E0C80495AD}"/>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2696" b="29623"/>
          <a:stretch/>
        </p:blipFill>
        <p:spPr>
          <a:xfrm>
            <a:off x="6694964" y="269359"/>
            <a:ext cx="5101904" cy="1559442"/>
          </a:xfrm>
          <a:prstGeom prst="rect">
            <a:avLst/>
          </a:prstGeom>
        </p:spPr>
      </p:pic>
      <p:sp>
        <p:nvSpPr>
          <p:cNvPr id="8" name="Slide Number">
            <a:extLst>
              <a:ext uri="{FF2B5EF4-FFF2-40B4-BE49-F238E27FC236}">
                <a16:creationId xmlns:a16="http://schemas.microsoft.com/office/drawing/2014/main" id="{0462D45F-6FA9-224B-ABF3-CE2CA4B78F6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9" name="Footer">
            <a:extLst>
              <a:ext uri="{FF2B5EF4-FFF2-40B4-BE49-F238E27FC236}">
                <a16:creationId xmlns:a16="http://schemas.microsoft.com/office/drawing/2014/main" id="{F8A11974-1B05-3142-902C-0DFEB16D0BB7}"/>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52FBA104-A308-41A3-A2FD-CA1C7285A3E2}"/>
              </a:ext>
            </a:extLst>
          </p:cNvPr>
          <p:cNvSpPr>
            <a:spLocks noGrp="1"/>
          </p:cNvSpPr>
          <p:nvPr>
            <p:ph type="dt" sz="half" idx="10"/>
          </p:nvPr>
        </p:nvSpPr>
        <p:spPr/>
        <p:txBody>
          <a:bodyPr/>
          <a:lstStyle/>
          <a:p>
            <a:r>
              <a:rPr lang="en-US"/>
              <a:t>[Date]</a:t>
            </a:r>
            <a:endParaRPr lang="en-US" dirty="0"/>
          </a:p>
        </p:txBody>
      </p:sp>
      <p:pic>
        <p:nvPicPr>
          <p:cNvPr id="6" name="OTag">
            <a:extLst>
              <a:ext uri="{FF2B5EF4-FFF2-40B4-BE49-F238E27FC236}">
                <a16:creationId xmlns:a16="http://schemas.microsoft.com/office/drawing/2014/main" id="{0F682282-A332-4D5C-89F4-38480EC33F4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0" name="OTag">
            <a:extLst>
              <a:ext uri="{FF2B5EF4-FFF2-40B4-BE49-F238E27FC236}">
                <a16:creationId xmlns:a16="http://schemas.microsoft.com/office/drawing/2014/main" id="{00F1077A-D301-437A-8CE7-A0EA6CDECB51}"/>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1" name="Abstract Pattern Strip">
            <a:extLst>
              <a:ext uri="{FF2B5EF4-FFF2-40B4-BE49-F238E27FC236}">
                <a16:creationId xmlns:a16="http://schemas.microsoft.com/office/drawing/2014/main" id="{A672955B-F9D0-4142-B3FF-E1F796272045}"/>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60849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ark - Blank">
    <p:bg>
      <p:bgPr>
        <a:solidFill>
          <a:schemeClr val="bg1"/>
        </a:solidFill>
        <a:effectLst/>
      </p:bgPr>
    </p:bg>
    <p:spTree>
      <p:nvGrpSpPr>
        <p:cNvPr id="1" name=""/>
        <p:cNvGrpSpPr/>
        <p:nvPr/>
      </p:nvGrpSpPr>
      <p:grpSpPr>
        <a:xfrm>
          <a:off x="0" y="0"/>
          <a:ext cx="0" cy="0"/>
          <a:chOff x="0" y="0"/>
          <a:chExt cx="0" cy="0"/>
        </a:xfrm>
      </p:grpSpPr>
      <p:pic>
        <p:nvPicPr>
          <p:cNvPr id="6" name="Cloud">
            <a:extLst>
              <a:ext uri="{FF2B5EF4-FFF2-40B4-BE49-F238E27FC236}">
                <a16:creationId xmlns:a16="http://schemas.microsoft.com/office/drawing/2014/main" id="{22FAC047-9866-42D7-93E7-09CF3B23BE74}"/>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8942" b="23902"/>
          <a:stretch/>
        </p:blipFill>
        <p:spPr bwMode="invGray">
          <a:xfrm>
            <a:off x="6694964" y="283535"/>
            <a:ext cx="5101904" cy="1545265"/>
          </a:xfrm>
          <a:prstGeom prst="rect">
            <a:avLst/>
          </a:prstGeom>
        </p:spPr>
      </p:pic>
      <p:sp>
        <p:nvSpPr>
          <p:cNvPr id="8" name="Slide Number">
            <a:extLst>
              <a:ext uri="{FF2B5EF4-FFF2-40B4-BE49-F238E27FC236}">
                <a16:creationId xmlns:a16="http://schemas.microsoft.com/office/drawing/2014/main" id="{0462D45F-6FA9-224B-ABF3-CE2CA4B78F6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9" name="Footer">
            <a:extLst>
              <a:ext uri="{FF2B5EF4-FFF2-40B4-BE49-F238E27FC236}">
                <a16:creationId xmlns:a16="http://schemas.microsoft.com/office/drawing/2014/main" id="{F8A11974-1B05-3142-902C-0DFEB16D0BB7}"/>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52FBA104-A308-41A3-A2FD-CA1C7285A3E2}"/>
              </a:ext>
            </a:extLst>
          </p:cNvPr>
          <p:cNvSpPr>
            <a:spLocks noGrp="1"/>
          </p:cNvSpPr>
          <p:nvPr>
            <p:ph type="dt" sz="half" idx="10"/>
          </p:nvPr>
        </p:nvSpPr>
        <p:spPr/>
        <p:txBody>
          <a:bodyPr/>
          <a:lstStyle/>
          <a:p>
            <a:r>
              <a:rPr lang="en-US"/>
              <a:t>[Date]</a:t>
            </a:r>
            <a:endParaRPr lang="en-US" dirty="0"/>
          </a:p>
        </p:txBody>
      </p:sp>
      <p:pic>
        <p:nvPicPr>
          <p:cNvPr id="7" name="OTag">
            <a:extLst>
              <a:ext uri="{FF2B5EF4-FFF2-40B4-BE49-F238E27FC236}">
                <a16:creationId xmlns:a16="http://schemas.microsoft.com/office/drawing/2014/main" id="{1CFFF60E-C73F-41DD-B4B9-8792F4C0D80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0" name="Abstract Pattern Strip">
            <a:extLst>
              <a:ext uri="{FF2B5EF4-FFF2-40B4-BE49-F238E27FC236}">
                <a16:creationId xmlns:a16="http://schemas.microsoft.com/office/drawing/2014/main" id="{E152B992-2B31-4519-8F9A-D66E7588029C}"/>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9797623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ight - Title Only">
    <p:spTree>
      <p:nvGrpSpPr>
        <p:cNvPr id="1" name=""/>
        <p:cNvGrpSpPr/>
        <p:nvPr/>
      </p:nvGrpSpPr>
      <p:grpSpPr>
        <a:xfrm>
          <a:off x="0" y="0"/>
          <a:ext cx="0" cy="0"/>
          <a:chOff x="0" y="0"/>
          <a:chExt cx="0" cy="0"/>
        </a:xfrm>
      </p:grpSpPr>
      <p:pic>
        <p:nvPicPr>
          <p:cNvPr id="9" name="Cloud">
            <a:extLst>
              <a:ext uri="{FF2B5EF4-FFF2-40B4-BE49-F238E27FC236}">
                <a16:creationId xmlns:a16="http://schemas.microsoft.com/office/drawing/2014/main" id="{504686EF-8243-4BCF-91A8-6200F0A2C43B}"/>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3483" b="29623"/>
          <a:stretch/>
        </p:blipFill>
        <p:spPr bwMode="auto">
          <a:xfrm>
            <a:off x="6694964" y="290627"/>
            <a:ext cx="5101904" cy="1538174"/>
          </a:xfrm>
          <a:prstGeom prst="rect">
            <a:avLst/>
          </a:prstGeom>
        </p:spPr>
      </p:pic>
      <p:sp>
        <p:nvSpPr>
          <p:cNvPr id="2" name="Title">
            <a:extLst>
              <a:ext uri="{FF2B5EF4-FFF2-40B4-BE49-F238E27FC236}">
                <a16:creationId xmlns:a16="http://schemas.microsoft.com/office/drawing/2014/main" id="{7D784B80-564D-4EB3-ADBD-10A727F78B34}"/>
              </a:ext>
            </a:extLst>
          </p:cNvPr>
          <p:cNvSpPr>
            <a:spLocks noGrp="1"/>
          </p:cNvSpPr>
          <p:nvPr>
            <p:ph type="title" hasCustomPrompt="1"/>
          </p:nvPr>
        </p:nvSpPr>
        <p:spPr>
          <a:noFill/>
        </p:spPr>
        <p:txBody>
          <a:bodyPr/>
          <a:lstStyle>
            <a:lvl1pPr>
              <a:defRPr/>
            </a:lvl1pPr>
          </a:lstStyle>
          <a:p>
            <a:r>
              <a:rPr lang="en-US" dirty="0"/>
              <a:t>Title</a:t>
            </a:r>
          </a:p>
        </p:txBody>
      </p:sp>
      <p:sp>
        <p:nvSpPr>
          <p:cNvPr id="13" name="Slide Number">
            <a:extLst>
              <a:ext uri="{FF2B5EF4-FFF2-40B4-BE49-F238E27FC236}">
                <a16:creationId xmlns:a16="http://schemas.microsoft.com/office/drawing/2014/main" id="{AA183BAF-A3AC-2441-881F-3E02660F877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2" name="Footer">
            <a:extLst>
              <a:ext uri="{FF2B5EF4-FFF2-40B4-BE49-F238E27FC236}">
                <a16:creationId xmlns:a16="http://schemas.microsoft.com/office/drawing/2014/main" id="{094BB478-39FC-BC45-B020-64CE083CBD8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3" name="Date">
            <a:extLst>
              <a:ext uri="{FF2B5EF4-FFF2-40B4-BE49-F238E27FC236}">
                <a16:creationId xmlns:a16="http://schemas.microsoft.com/office/drawing/2014/main" id="{404F3910-DE41-461B-B745-6B2DE7415136}"/>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166517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ark - Title Only">
    <p:spTree>
      <p:nvGrpSpPr>
        <p:cNvPr id="1" name=""/>
        <p:cNvGrpSpPr/>
        <p:nvPr/>
      </p:nvGrpSpPr>
      <p:grpSpPr>
        <a:xfrm>
          <a:off x="0" y="0"/>
          <a:ext cx="0" cy="0"/>
          <a:chOff x="0" y="0"/>
          <a:chExt cx="0" cy="0"/>
        </a:xfrm>
      </p:grpSpPr>
      <p:pic>
        <p:nvPicPr>
          <p:cNvPr id="8" name="Cloud">
            <a:extLst>
              <a:ext uri="{FF2B5EF4-FFF2-40B4-BE49-F238E27FC236}">
                <a16:creationId xmlns:a16="http://schemas.microsoft.com/office/drawing/2014/main" id="{0515F5C3-3085-4860-9EAF-BD356A63F039}"/>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9467" b="23902"/>
          <a:stretch/>
        </p:blipFill>
        <p:spPr bwMode="invGray">
          <a:xfrm>
            <a:off x="6694964" y="297713"/>
            <a:ext cx="5101904" cy="1531087"/>
          </a:xfrm>
          <a:prstGeom prst="rect">
            <a:avLst/>
          </a:prstGeom>
        </p:spPr>
      </p:pic>
      <p:sp>
        <p:nvSpPr>
          <p:cNvPr id="2" name="Title">
            <a:extLst>
              <a:ext uri="{FF2B5EF4-FFF2-40B4-BE49-F238E27FC236}">
                <a16:creationId xmlns:a16="http://schemas.microsoft.com/office/drawing/2014/main" id="{7D784B80-564D-4EB3-ADBD-10A727F78B34}"/>
              </a:ext>
            </a:extLst>
          </p:cNvPr>
          <p:cNvSpPr>
            <a:spLocks noGrp="1"/>
          </p:cNvSpPr>
          <p:nvPr>
            <p:ph type="title" hasCustomPrompt="1"/>
          </p:nvPr>
        </p:nvSpPr>
        <p:spPr>
          <a:noFill/>
        </p:spPr>
        <p:txBody>
          <a:bodyPr/>
          <a:lstStyle>
            <a:lvl1pPr>
              <a:defRPr/>
            </a:lvl1pPr>
          </a:lstStyle>
          <a:p>
            <a:r>
              <a:rPr lang="en-US" dirty="0"/>
              <a:t>Title</a:t>
            </a:r>
          </a:p>
        </p:txBody>
      </p:sp>
      <p:sp>
        <p:nvSpPr>
          <p:cNvPr id="13" name="Slide Number">
            <a:extLst>
              <a:ext uri="{FF2B5EF4-FFF2-40B4-BE49-F238E27FC236}">
                <a16:creationId xmlns:a16="http://schemas.microsoft.com/office/drawing/2014/main" id="{AA183BAF-A3AC-2441-881F-3E02660F877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2" name="Footer">
            <a:extLst>
              <a:ext uri="{FF2B5EF4-FFF2-40B4-BE49-F238E27FC236}">
                <a16:creationId xmlns:a16="http://schemas.microsoft.com/office/drawing/2014/main" id="{094BB478-39FC-BC45-B020-64CE083CBD8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3" name="Date">
            <a:extLst>
              <a:ext uri="{FF2B5EF4-FFF2-40B4-BE49-F238E27FC236}">
                <a16:creationId xmlns:a16="http://schemas.microsoft.com/office/drawing/2014/main" id="{404F3910-DE41-461B-B745-6B2DE7415136}"/>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38176981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ight - Title/Subtitle">
    <p:spTree>
      <p:nvGrpSpPr>
        <p:cNvPr id="1" name=""/>
        <p:cNvGrpSpPr/>
        <p:nvPr/>
      </p:nvGrpSpPr>
      <p:grpSpPr>
        <a:xfrm>
          <a:off x="0" y="0"/>
          <a:ext cx="0" cy="0"/>
          <a:chOff x="0" y="0"/>
          <a:chExt cx="0" cy="0"/>
        </a:xfrm>
      </p:grpSpPr>
      <p:pic>
        <p:nvPicPr>
          <p:cNvPr id="24" name="Cloud">
            <a:extLst>
              <a:ext uri="{FF2B5EF4-FFF2-40B4-BE49-F238E27FC236}">
                <a16:creationId xmlns:a16="http://schemas.microsoft.com/office/drawing/2014/main" id="{26C48C61-C945-46B0-BC5F-E47874C63065}"/>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3483" b="29623"/>
          <a:stretch/>
        </p:blipFill>
        <p:spPr>
          <a:xfrm>
            <a:off x="6694964" y="290623"/>
            <a:ext cx="5101904" cy="1538170"/>
          </a:xfrm>
          <a:prstGeom prst="rect">
            <a:avLst/>
          </a:prstGeom>
        </p:spPr>
      </p:pic>
      <p:sp>
        <p:nvSpPr>
          <p:cNvPr id="14" name="Title">
            <a:extLst>
              <a:ext uri="{FF2B5EF4-FFF2-40B4-BE49-F238E27FC236}">
                <a16:creationId xmlns:a16="http://schemas.microsoft.com/office/drawing/2014/main" id="{C5B988DC-BF6C-334D-85AD-4F0BEE2F334E}"/>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15" name="Subtitle">
            <a:extLst>
              <a:ext uri="{FF2B5EF4-FFF2-40B4-BE49-F238E27FC236}">
                <a16:creationId xmlns:a16="http://schemas.microsoft.com/office/drawing/2014/main" id="{FC0004EB-159B-A345-859C-0E83416ED930}"/>
              </a:ext>
            </a:extLst>
          </p:cNvPr>
          <p:cNvSpPr>
            <a:spLocks noGrp="1"/>
          </p:cNvSpPr>
          <p:nvPr>
            <p:ph type="body" sz="quarter" idx="11" hasCustomPrompt="1"/>
          </p:nvPr>
        </p:nvSpPr>
        <p:spPr>
          <a:xfrm>
            <a:off x="762000" y="1024235"/>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12" name="Slide Number">
            <a:extLst>
              <a:ext uri="{FF2B5EF4-FFF2-40B4-BE49-F238E27FC236}">
                <a16:creationId xmlns:a16="http://schemas.microsoft.com/office/drawing/2014/main" id="{D7A7E286-6F34-C745-B594-99BF177EC1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1" name="Footer">
            <a:extLst>
              <a:ext uri="{FF2B5EF4-FFF2-40B4-BE49-F238E27FC236}">
                <a16:creationId xmlns:a16="http://schemas.microsoft.com/office/drawing/2014/main" id="{9B38191F-5718-D34F-A1D1-D1C28CE0A93A}"/>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98B76A7F-F012-4E7A-8F57-5A0BFEF019F9}"/>
              </a:ext>
            </a:extLst>
          </p:cNvPr>
          <p:cNvSpPr>
            <a:spLocks noGrp="1"/>
          </p:cNvSpPr>
          <p:nvPr>
            <p:ph type="dt" sz="half" idx="12"/>
          </p:nvPr>
        </p:nvSpPr>
        <p:spPr/>
        <p:txBody>
          <a:bodyPr/>
          <a:lstStyle/>
          <a:p>
            <a:r>
              <a:rPr lang="en-US"/>
              <a:t>[Date]</a:t>
            </a:r>
            <a:endParaRPr lang="en-US" dirty="0"/>
          </a:p>
        </p:txBody>
      </p:sp>
    </p:spTree>
    <p:extLst>
      <p:ext uri="{BB962C8B-B14F-4D97-AF65-F5344CB8AC3E}">
        <p14:creationId xmlns:p14="http://schemas.microsoft.com/office/powerpoint/2010/main" val="58322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ark - Title/Subtitle">
    <p:spTree>
      <p:nvGrpSpPr>
        <p:cNvPr id="1" name=""/>
        <p:cNvGrpSpPr/>
        <p:nvPr/>
      </p:nvGrpSpPr>
      <p:grpSpPr>
        <a:xfrm>
          <a:off x="0" y="0"/>
          <a:ext cx="0" cy="0"/>
          <a:chOff x="0" y="0"/>
          <a:chExt cx="0" cy="0"/>
        </a:xfrm>
      </p:grpSpPr>
      <p:pic>
        <p:nvPicPr>
          <p:cNvPr id="16" name="Cloud">
            <a:extLst>
              <a:ext uri="{FF2B5EF4-FFF2-40B4-BE49-F238E27FC236}">
                <a16:creationId xmlns:a16="http://schemas.microsoft.com/office/drawing/2014/main" id="{33B11B7B-CF28-4A34-A907-C6F2DA857ECF}"/>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9991" b="23902"/>
          <a:stretch/>
        </p:blipFill>
        <p:spPr bwMode="invGray">
          <a:xfrm>
            <a:off x="6694964" y="311891"/>
            <a:ext cx="5101904" cy="1516910"/>
          </a:xfrm>
          <a:prstGeom prst="rect">
            <a:avLst/>
          </a:prstGeom>
        </p:spPr>
      </p:pic>
      <p:sp>
        <p:nvSpPr>
          <p:cNvPr id="14" name="Title">
            <a:extLst>
              <a:ext uri="{FF2B5EF4-FFF2-40B4-BE49-F238E27FC236}">
                <a16:creationId xmlns:a16="http://schemas.microsoft.com/office/drawing/2014/main" id="{C5B988DC-BF6C-334D-85AD-4F0BEE2F334E}"/>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15" name="Subtitle">
            <a:extLst>
              <a:ext uri="{FF2B5EF4-FFF2-40B4-BE49-F238E27FC236}">
                <a16:creationId xmlns:a16="http://schemas.microsoft.com/office/drawing/2014/main" id="{FC0004EB-159B-A345-859C-0E83416ED930}"/>
              </a:ext>
            </a:extLst>
          </p:cNvPr>
          <p:cNvSpPr>
            <a:spLocks noGrp="1"/>
          </p:cNvSpPr>
          <p:nvPr>
            <p:ph type="body" sz="quarter" idx="11" hasCustomPrompt="1"/>
          </p:nvPr>
        </p:nvSpPr>
        <p:spPr>
          <a:xfrm>
            <a:off x="762000"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12" name="Slide Number">
            <a:extLst>
              <a:ext uri="{FF2B5EF4-FFF2-40B4-BE49-F238E27FC236}">
                <a16:creationId xmlns:a16="http://schemas.microsoft.com/office/drawing/2014/main" id="{D7A7E286-6F34-C745-B594-99BF177EC1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1" name="Footer">
            <a:extLst>
              <a:ext uri="{FF2B5EF4-FFF2-40B4-BE49-F238E27FC236}">
                <a16:creationId xmlns:a16="http://schemas.microsoft.com/office/drawing/2014/main" id="{9B38191F-5718-D34F-A1D1-D1C28CE0A93A}"/>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98B76A7F-F012-4E7A-8F57-5A0BFEF019F9}"/>
              </a:ext>
            </a:extLst>
          </p:cNvPr>
          <p:cNvSpPr>
            <a:spLocks noGrp="1"/>
          </p:cNvSpPr>
          <p:nvPr>
            <p:ph type="dt" sz="half" idx="12"/>
          </p:nvPr>
        </p:nvSpPr>
        <p:spPr/>
        <p:txBody>
          <a:bodyPr/>
          <a:lstStyle/>
          <a:p>
            <a:r>
              <a:rPr lang="en-US"/>
              <a:t>[Date]</a:t>
            </a:r>
            <a:endParaRPr lang="en-US" dirty="0"/>
          </a:p>
        </p:txBody>
      </p:sp>
    </p:spTree>
    <p:extLst>
      <p:ext uri="{BB962C8B-B14F-4D97-AF65-F5344CB8AC3E}">
        <p14:creationId xmlns:p14="http://schemas.microsoft.com/office/powerpoint/2010/main" val="845522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ight - Title 1 Column">
    <p:spTree>
      <p:nvGrpSpPr>
        <p:cNvPr id="1" name=""/>
        <p:cNvGrpSpPr/>
        <p:nvPr/>
      </p:nvGrpSpPr>
      <p:grpSpPr>
        <a:xfrm>
          <a:off x="0" y="0"/>
          <a:ext cx="0" cy="0"/>
          <a:chOff x="0" y="0"/>
          <a:chExt cx="0" cy="0"/>
        </a:xfrm>
      </p:grpSpPr>
      <p:pic>
        <p:nvPicPr>
          <p:cNvPr id="9" name="Cloud">
            <a:extLst>
              <a:ext uri="{FF2B5EF4-FFF2-40B4-BE49-F238E27FC236}">
                <a16:creationId xmlns:a16="http://schemas.microsoft.com/office/drawing/2014/main" id="{AF68B48D-7F95-4DA7-B664-4C9D86C8F3E7}"/>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4531" b="29623"/>
          <a:stretch/>
        </p:blipFill>
        <p:spPr>
          <a:xfrm>
            <a:off x="6694964" y="318983"/>
            <a:ext cx="5101904" cy="1509818"/>
          </a:xfrm>
          <a:prstGeom prst="rect">
            <a:avLst/>
          </a:prstGeom>
        </p:spPr>
      </p:pic>
      <p:sp>
        <p:nvSpPr>
          <p:cNvPr id="18" name="Title">
            <a:extLst>
              <a:ext uri="{FF2B5EF4-FFF2-40B4-BE49-F238E27FC236}">
                <a16:creationId xmlns:a16="http://schemas.microsoft.com/office/drawing/2014/main" id="{7EB50C14-95FD-4BA4-AED6-A1D55121D1FC}"/>
              </a:ext>
            </a:extLst>
          </p:cNvPr>
          <p:cNvSpPr>
            <a:spLocks noGrp="1"/>
          </p:cNvSpPr>
          <p:nvPr>
            <p:ph type="title" hasCustomPrompt="1"/>
          </p:nvPr>
        </p:nvSpPr>
        <p:spPr>
          <a:xfrm>
            <a:off x="766871" y="508000"/>
            <a:ext cx="10671048" cy="822960"/>
          </a:xfrm>
          <a:noFill/>
        </p:spPr>
        <p:txBody>
          <a:bodyPr/>
          <a:lstStyle>
            <a:lvl1pPr>
              <a:defRPr/>
            </a:lvl1pPr>
          </a:lstStyle>
          <a:p>
            <a:r>
              <a:rPr lang="en-US" dirty="0"/>
              <a:t>Title</a:t>
            </a:r>
          </a:p>
        </p:txBody>
      </p:sp>
      <p:sp>
        <p:nvSpPr>
          <p:cNvPr id="3" name="Content">
            <a:extLst>
              <a:ext uri="{FF2B5EF4-FFF2-40B4-BE49-F238E27FC236}">
                <a16:creationId xmlns:a16="http://schemas.microsoft.com/office/drawing/2014/main" id="{A7769D6F-94B5-44BC-81E6-D6C499F1AAD8}"/>
              </a:ext>
            </a:extLst>
          </p:cNvPr>
          <p:cNvSpPr>
            <a:spLocks noGrp="1"/>
          </p:cNvSpPr>
          <p:nvPr>
            <p:ph idx="1"/>
          </p:nvPr>
        </p:nvSpPr>
        <p:spPr>
          <a:xfrm>
            <a:off x="766871" y="1830033"/>
            <a:ext cx="10671048" cy="4277080"/>
          </a:xfrm>
          <a:noFill/>
        </p:spPr>
        <p:txBody>
          <a:bodyPr vert="horz" lIns="0" tIns="0" rIns="0" bIns="0" rtlCol="0">
            <a:noAutofit/>
          </a:bodyPr>
          <a:lstStyle>
            <a:lvl1pPr>
              <a:defRPr lang="en-US" sz="1800" b="0" i="0" smtClean="0">
                <a:latin typeface="Oracle Sans" panose="020B0503020204020204" pitchFamily="34" charset="0"/>
                <a:cs typeface="Oracle Sans" panose="020B0503020204020204" pitchFamily="34" charset="0"/>
              </a:defRPr>
            </a:lvl1pPr>
            <a:lvl2pPr>
              <a:defRPr lang="en-US" sz="1800" b="0" i="0" smtClean="0">
                <a:latin typeface="Oracle Sans" panose="020B0503020204020204" pitchFamily="34" charset="0"/>
                <a:cs typeface="Oracle Sans" panose="020B0503020204020204" pitchFamily="34" charset="0"/>
              </a:defRPr>
            </a:lvl2pPr>
            <a:lvl3pPr>
              <a:defRPr lang="en-US" sz="1600" smtClean="0">
                <a:latin typeface="Oracle Sans Light" panose="020B0403020204020204" pitchFamily="34" charset="0"/>
                <a:cs typeface="Oracle Sans Light" panose="020B0403020204020204" pitchFamily="34" charset="0"/>
              </a:defRPr>
            </a:lvl3pPr>
            <a:lvl4pPr>
              <a:defRPr lang="en-US" sz="1400" smtClean="0">
                <a:latin typeface="Oracle Sans Light" panose="020B0403020204020204" pitchFamily="34" charset="0"/>
                <a:cs typeface="Oracle Sans Light" panose="020B0403020204020204" pitchFamily="34" charset="0"/>
              </a:defRPr>
            </a:lvl4pPr>
            <a:lvl5pPr>
              <a:defRPr lang="en-US" sz="1200">
                <a:latin typeface="Oracle Sans Light" panose="020B0403020204020204" pitchFamily="34" charset="0"/>
                <a:cs typeface="Oracle Sans Light" panose="020B0403020204020204" pitchFamily="34" charset="0"/>
              </a:defRPr>
            </a:lvl5pPr>
          </a:lstStyle>
          <a:p>
            <a:pPr marL="0" marR="0" lvl="0" indent="0" fontAlgn="auto">
              <a:lnSpc>
                <a:spcPct val="95000"/>
              </a:lnSpc>
              <a:spcBef>
                <a:spcPts val="600"/>
              </a:spcBef>
              <a:spcAft>
                <a:spcPts val="0"/>
              </a:spcAft>
              <a:buClrTx/>
              <a:buSzTx/>
              <a:buFont typeface="System Font Regular"/>
              <a:buNone/>
              <a:tabLst/>
            </a:pPr>
            <a:r>
              <a:rPr lang="en-US"/>
              <a:t>Click to edit Master text styles</a:t>
            </a:r>
          </a:p>
          <a:p>
            <a:pPr marL="0" marR="0" lvl="1" indent="0" fontAlgn="auto">
              <a:lnSpc>
                <a:spcPct val="95000"/>
              </a:lnSpc>
              <a:spcBef>
                <a:spcPts val="600"/>
              </a:spcBef>
              <a:spcAft>
                <a:spcPts val="0"/>
              </a:spcAft>
              <a:buClrTx/>
              <a:buSzTx/>
              <a:buFont typeface="System Font Regular"/>
              <a:buNone/>
              <a:tabLst/>
            </a:pPr>
            <a:r>
              <a:rPr lang="en-US"/>
              <a:t>Second level</a:t>
            </a:r>
          </a:p>
          <a:p>
            <a:pPr marL="0" marR="0" lvl="2" indent="0" fontAlgn="auto">
              <a:lnSpc>
                <a:spcPct val="95000"/>
              </a:lnSpc>
              <a:spcBef>
                <a:spcPts val="600"/>
              </a:spcBef>
              <a:spcAft>
                <a:spcPts val="0"/>
              </a:spcAft>
              <a:buClrTx/>
              <a:buSzTx/>
              <a:buFont typeface="System Font Regular"/>
              <a:buNone/>
              <a:tabLst/>
            </a:pPr>
            <a:r>
              <a:rPr lang="en-US"/>
              <a:t>Third level</a:t>
            </a:r>
          </a:p>
          <a:p>
            <a:pPr marL="0" marR="0" lvl="3" indent="0" fontAlgn="auto">
              <a:lnSpc>
                <a:spcPct val="95000"/>
              </a:lnSpc>
              <a:spcBef>
                <a:spcPts val="600"/>
              </a:spcBef>
              <a:spcAft>
                <a:spcPts val="0"/>
              </a:spcAft>
              <a:buClrTx/>
              <a:buSzTx/>
              <a:buFont typeface="System Font Regular"/>
              <a:buNone/>
              <a:tabLst/>
            </a:pPr>
            <a:r>
              <a:rPr lang="en-US"/>
              <a:t>Fourth level</a:t>
            </a:r>
          </a:p>
          <a:p>
            <a:pPr marL="0" marR="0" lvl="4" indent="0" fontAlgn="auto">
              <a:lnSpc>
                <a:spcPct val="95000"/>
              </a:lnSpc>
              <a:spcBef>
                <a:spcPts val="600"/>
              </a:spcBef>
              <a:spcAft>
                <a:spcPts val="0"/>
              </a:spcAft>
              <a:buClrTx/>
              <a:buSzTx/>
              <a:buFont typeface="System Font Regular"/>
              <a:buNone/>
              <a:tabLst/>
            </a:pPr>
            <a:r>
              <a:rPr lang="en-US"/>
              <a:t>Fifth level</a:t>
            </a:r>
            <a:endParaRPr lang="en-US" dirty="0"/>
          </a:p>
        </p:txBody>
      </p:sp>
      <p:sp>
        <p:nvSpPr>
          <p:cNvPr id="13" name="Slide Number">
            <a:extLst>
              <a:ext uri="{FF2B5EF4-FFF2-40B4-BE49-F238E27FC236}">
                <a16:creationId xmlns:a16="http://schemas.microsoft.com/office/drawing/2014/main" id="{649C3E4A-56A6-4657-815D-5F0928FEFE14}"/>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12" name="Footer">
            <a:extLst>
              <a:ext uri="{FF2B5EF4-FFF2-40B4-BE49-F238E27FC236}">
                <a16:creationId xmlns:a16="http://schemas.microsoft.com/office/drawing/2014/main" id="{681B7FDB-21AD-43D3-9629-6865ECE7ADC5}"/>
              </a:ext>
            </a:extLst>
          </p:cNvPr>
          <p:cNvSpPr>
            <a:spLocks noGrp="1"/>
          </p:cNvSpPr>
          <p:nvPr>
            <p:ph type="ftr" sz="quarter" idx="11"/>
          </p:nvPr>
        </p:nvSpPr>
        <p:spPr/>
        <p:txBody>
          <a:bodyPr/>
          <a:lstStyle/>
          <a:p>
            <a:r>
              <a:rPr lang="en-US" dirty="0"/>
              <a:t>Copyright © 2020, Oracle and/or its affiliates  |</a:t>
            </a:r>
          </a:p>
        </p:txBody>
      </p:sp>
    </p:spTree>
    <p:extLst>
      <p:ext uri="{BB962C8B-B14F-4D97-AF65-F5344CB8AC3E}">
        <p14:creationId xmlns:p14="http://schemas.microsoft.com/office/powerpoint/2010/main" val="357756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ark - Title 1 Column">
    <p:bg>
      <p:bgRef idx="1001">
        <a:schemeClr val="bg1"/>
      </p:bgRef>
    </p:bg>
    <p:spTree>
      <p:nvGrpSpPr>
        <p:cNvPr id="1" name=""/>
        <p:cNvGrpSpPr/>
        <p:nvPr/>
      </p:nvGrpSpPr>
      <p:grpSpPr>
        <a:xfrm>
          <a:off x="0" y="0"/>
          <a:ext cx="0" cy="0"/>
          <a:chOff x="0" y="0"/>
          <a:chExt cx="0" cy="0"/>
        </a:xfrm>
      </p:grpSpPr>
      <p:pic>
        <p:nvPicPr>
          <p:cNvPr id="10" name="Cloud">
            <a:extLst>
              <a:ext uri="{FF2B5EF4-FFF2-40B4-BE49-F238E27FC236}">
                <a16:creationId xmlns:a16="http://schemas.microsoft.com/office/drawing/2014/main" id="{D552FF9B-F8E7-4696-A9D3-7C247EF18B87}"/>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9991" b="23902"/>
          <a:stretch/>
        </p:blipFill>
        <p:spPr bwMode="invGray">
          <a:xfrm>
            <a:off x="6694964" y="311891"/>
            <a:ext cx="5101904" cy="1516910"/>
          </a:xfrm>
          <a:prstGeom prst="rect">
            <a:avLst/>
          </a:prstGeom>
        </p:spPr>
      </p:pic>
      <p:sp>
        <p:nvSpPr>
          <p:cNvPr id="18" name="Title">
            <a:extLst>
              <a:ext uri="{FF2B5EF4-FFF2-40B4-BE49-F238E27FC236}">
                <a16:creationId xmlns:a16="http://schemas.microsoft.com/office/drawing/2014/main" id="{7EB50C14-95FD-4BA4-AED6-A1D55121D1FC}"/>
              </a:ext>
            </a:extLst>
          </p:cNvPr>
          <p:cNvSpPr>
            <a:spLocks noGrp="1"/>
          </p:cNvSpPr>
          <p:nvPr>
            <p:ph type="title" hasCustomPrompt="1"/>
          </p:nvPr>
        </p:nvSpPr>
        <p:spPr>
          <a:xfrm>
            <a:off x="766871" y="508000"/>
            <a:ext cx="10671048" cy="822960"/>
          </a:xfrm>
          <a:noFill/>
        </p:spPr>
        <p:txBody>
          <a:bodyPr/>
          <a:lstStyle>
            <a:lvl1pPr>
              <a:defRPr/>
            </a:lvl1pPr>
          </a:lstStyle>
          <a:p>
            <a:r>
              <a:rPr lang="en-US" dirty="0"/>
              <a:t>Title</a:t>
            </a:r>
          </a:p>
        </p:txBody>
      </p:sp>
      <p:sp>
        <p:nvSpPr>
          <p:cNvPr id="3" name="Content">
            <a:extLst>
              <a:ext uri="{FF2B5EF4-FFF2-40B4-BE49-F238E27FC236}">
                <a16:creationId xmlns:a16="http://schemas.microsoft.com/office/drawing/2014/main" id="{A7769D6F-94B5-44BC-81E6-D6C499F1AAD8}"/>
              </a:ext>
            </a:extLst>
          </p:cNvPr>
          <p:cNvSpPr>
            <a:spLocks noGrp="1"/>
          </p:cNvSpPr>
          <p:nvPr>
            <p:ph idx="1"/>
          </p:nvPr>
        </p:nvSpPr>
        <p:spPr>
          <a:xfrm>
            <a:off x="766871" y="1830033"/>
            <a:ext cx="10671048" cy="4277080"/>
          </a:xfrm>
          <a:noFill/>
        </p:spPr>
        <p:txBody>
          <a:bodyPr vert="horz" lIns="0" tIns="0" rIns="0" bIns="0" rtlCol="0">
            <a:noAutofit/>
          </a:bodyPr>
          <a:lstStyle>
            <a:lvl1pPr>
              <a:defRPr lang="en-US" sz="1800" b="0" i="0" smtClean="0">
                <a:latin typeface="Oracle Sans" panose="020B0503020204020204" pitchFamily="34" charset="0"/>
                <a:cs typeface="Oracle Sans" panose="020B0503020204020204" pitchFamily="34" charset="0"/>
              </a:defRPr>
            </a:lvl1pPr>
            <a:lvl2pPr>
              <a:defRPr lang="en-US" sz="1800" b="0" i="0" smtClean="0">
                <a:latin typeface="Oracle Sans" panose="020B0503020204020204" pitchFamily="34" charset="0"/>
                <a:cs typeface="Oracle Sans" panose="020B0503020204020204" pitchFamily="34" charset="0"/>
              </a:defRPr>
            </a:lvl2pPr>
            <a:lvl3pPr>
              <a:defRPr lang="en-US" sz="1600" smtClean="0">
                <a:latin typeface="Oracle Sans Light" panose="020B0403020204020204" pitchFamily="34" charset="0"/>
                <a:cs typeface="Oracle Sans Light" panose="020B0403020204020204" pitchFamily="34" charset="0"/>
              </a:defRPr>
            </a:lvl3pPr>
            <a:lvl4pPr>
              <a:defRPr lang="en-US" sz="1400" smtClean="0">
                <a:latin typeface="Oracle Sans Light" panose="020B0403020204020204" pitchFamily="34" charset="0"/>
                <a:cs typeface="Oracle Sans Light" panose="020B0403020204020204" pitchFamily="34" charset="0"/>
              </a:defRPr>
            </a:lvl4pPr>
            <a:lvl5pPr>
              <a:defRPr lang="en-US" sz="1200">
                <a:latin typeface="Oracle Sans Light" panose="020B0403020204020204" pitchFamily="34" charset="0"/>
                <a:cs typeface="Oracle Sans Light" panose="020B0403020204020204" pitchFamily="34" charset="0"/>
              </a:defRPr>
            </a:lvl5pPr>
          </a:lstStyle>
          <a:p>
            <a:pPr marL="0" marR="0" lvl="0" indent="0" fontAlgn="auto">
              <a:lnSpc>
                <a:spcPct val="95000"/>
              </a:lnSpc>
              <a:spcBef>
                <a:spcPts val="600"/>
              </a:spcBef>
              <a:spcAft>
                <a:spcPts val="0"/>
              </a:spcAft>
              <a:buClrTx/>
              <a:buSzTx/>
              <a:buFont typeface="System Font Regular"/>
              <a:buNone/>
              <a:tabLst/>
            </a:pPr>
            <a:r>
              <a:rPr lang="en-US"/>
              <a:t>Click to edit Master text styles</a:t>
            </a:r>
          </a:p>
          <a:p>
            <a:pPr marL="0" marR="0" lvl="1" indent="0" fontAlgn="auto">
              <a:lnSpc>
                <a:spcPct val="95000"/>
              </a:lnSpc>
              <a:spcBef>
                <a:spcPts val="600"/>
              </a:spcBef>
              <a:spcAft>
                <a:spcPts val="0"/>
              </a:spcAft>
              <a:buClrTx/>
              <a:buSzTx/>
              <a:buFont typeface="System Font Regular"/>
              <a:buNone/>
              <a:tabLst/>
            </a:pPr>
            <a:r>
              <a:rPr lang="en-US"/>
              <a:t>Second level</a:t>
            </a:r>
          </a:p>
          <a:p>
            <a:pPr marL="0" marR="0" lvl="2" indent="0" fontAlgn="auto">
              <a:lnSpc>
                <a:spcPct val="95000"/>
              </a:lnSpc>
              <a:spcBef>
                <a:spcPts val="600"/>
              </a:spcBef>
              <a:spcAft>
                <a:spcPts val="0"/>
              </a:spcAft>
              <a:buClrTx/>
              <a:buSzTx/>
              <a:buFont typeface="System Font Regular"/>
              <a:buNone/>
              <a:tabLst/>
            </a:pPr>
            <a:r>
              <a:rPr lang="en-US"/>
              <a:t>Third level</a:t>
            </a:r>
          </a:p>
          <a:p>
            <a:pPr marL="0" marR="0" lvl="3" indent="0" fontAlgn="auto">
              <a:lnSpc>
                <a:spcPct val="95000"/>
              </a:lnSpc>
              <a:spcBef>
                <a:spcPts val="600"/>
              </a:spcBef>
              <a:spcAft>
                <a:spcPts val="0"/>
              </a:spcAft>
              <a:buClrTx/>
              <a:buSzTx/>
              <a:buFont typeface="System Font Regular"/>
              <a:buNone/>
              <a:tabLst/>
            </a:pPr>
            <a:r>
              <a:rPr lang="en-US"/>
              <a:t>Fourth level</a:t>
            </a:r>
          </a:p>
          <a:p>
            <a:pPr marL="0" marR="0" lvl="4" indent="0" fontAlgn="auto">
              <a:lnSpc>
                <a:spcPct val="95000"/>
              </a:lnSpc>
              <a:spcBef>
                <a:spcPts val="600"/>
              </a:spcBef>
              <a:spcAft>
                <a:spcPts val="0"/>
              </a:spcAft>
              <a:buClrTx/>
              <a:buSzTx/>
              <a:buFont typeface="System Font Regular"/>
              <a:buNone/>
              <a:tabLst/>
            </a:pPr>
            <a:r>
              <a:rPr lang="en-US"/>
              <a:t>Fifth level</a:t>
            </a:r>
            <a:endParaRPr lang="en-US" dirty="0"/>
          </a:p>
        </p:txBody>
      </p:sp>
      <p:sp>
        <p:nvSpPr>
          <p:cNvPr id="13" name="Slide Number">
            <a:extLst>
              <a:ext uri="{FF2B5EF4-FFF2-40B4-BE49-F238E27FC236}">
                <a16:creationId xmlns:a16="http://schemas.microsoft.com/office/drawing/2014/main" id="{649C3E4A-56A6-4657-815D-5F0928FEFE14}"/>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12" name="Footer">
            <a:extLst>
              <a:ext uri="{FF2B5EF4-FFF2-40B4-BE49-F238E27FC236}">
                <a16:creationId xmlns:a16="http://schemas.microsoft.com/office/drawing/2014/main" id="{681B7FDB-21AD-43D3-9629-6865ECE7ADC5}"/>
              </a:ext>
            </a:extLst>
          </p:cNvPr>
          <p:cNvSpPr>
            <a:spLocks noGrp="1"/>
          </p:cNvSpPr>
          <p:nvPr>
            <p:ph type="ftr" sz="quarter" idx="11"/>
          </p:nvPr>
        </p:nvSpPr>
        <p:spPr/>
        <p:txBody>
          <a:bodyPr/>
          <a:lstStyle/>
          <a:p>
            <a:r>
              <a:rPr lang="en-US" dirty="0"/>
              <a:t>Copyright © 2020, Oracle and/or its affiliates  |  Confidential: Internal/Restricted/Highly Restricted</a:t>
            </a:r>
          </a:p>
        </p:txBody>
      </p:sp>
      <p:sp>
        <p:nvSpPr>
          <p:cNvPr id="11" name="Date">
            <a:extLst>
              <a:ext uri="{FF2B5EF4-FFF2-40B4-BE49-F238E27FC236}">
                <a16:creationId xmlns:a16="http://schemas.microsoft.com/office/drawing/2014/main" id="{2872A553-B5A6-4603-91A2-FF76401D8DFC}"/>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38904221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ight - Title/Subtitle 1 Column">
    <p:spTree>
      <p:nvGrpSpPr>
        <p:cNvPr id="1" name=""/>
        <p:cNvGrpSpPr/>
        <p:nvPr/>
      </p:nvGrpSpPr>
      <p:grpSpPr>
        <a:xfrm>
          <a:off x="0" y="0"/>
          <a:ext cx="0" cy="0"/>
          <a:chOff x="0" y="0"/>
          <a:chExt cx="0" cy="0"/>
        </a:xfrm>
      </p:grpSpPr>
      <p:pic>
        <p:nvPicPr>
          <p:cNvPr id="20" name="Cloud">
            <a:extLst>
              <a:ext uri="{FF2B5EF4-FFF2-40B4-BE49-F238E27FC236}">
                <a16:creationId xmlns:a16="http://schemas.microsoft.com/office/drawing/2014/main" id="{44BFF552-E298-460D-8CC2-4C3859304846}"/>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3745" b="29623"/>
          <a:stretch/>
        </p:blipFill>
        <p:spPr>
          <a:xfrm>
            <a:off x="6694964" y="297713"/>
            <a:ext cx="5101904" cy="1531086"/>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709"/>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8799"/>
            <a:ext cx="10671175"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4109948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ight - Title and Conten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0170C5DE-3564-4744-97DA-4795D55E6F2B}"/>
              </a:ext>
            </a:extLst>
          </p:cNvPr>
          <p:cNvSpPr>
            <a:spLocks noGrp="1"/>
          </p:cNvSpPr>
          <p:nvPr>
            <p:ph type="title" hasCustomPrompt="1"/>
          </p:nvPr>
        </p:nvSpPr>
        <p:spPr/>
        <p:txBody>
          <a:bodyPr/>
          <a:lstStyle>
            <a:lvl1pPr>
              <a:defRPr/>
            </a:lvl1pPr>
          </a:lstStyle>
          <a:p>
            <a:r>
              <a:rPr lang="en-US" dirty="0"/>
              <a:t>Title</a:t>
            </a:r>
          </a:p>
        </p:txBody>
      </p:sp>
      <p:sp>
        <p:nvSpPr>
          <p:cNvPr id="3" name="Content Placeholder">
            <a:extLst>
              <a:ext uri="{FF2B5EF4-FFF2-40B4-BE49-F238E27FC236}">
                <a16:creationId xmlns:a16="http://schemas.microsoft.com/office/drawing/2014/main" id="{A7769D6F-94B5-44BC-81E6-D6C499F1AAD8}"/>
              </a:ext>
            </a:extLst>
          </p:cNvPr>
          <p:cNvSpPr>
            <a:spLocks noGrp="1"/>
          </p:cNvSpPr>
          <p:nvPr>
            <p:ph idx="1"/>
          </p:nvPr>
        </p:nvSpPr>
        <p:spPr>
          <a:xfrm>
            <a:off x="766871" y="1830033"/>
            <a:ext cx="10671048" cy="4277080"/>
          </a:xfrm>
          <a:noFill/>
        </p:spPr>
        <p:txBody>
          <a:bodyPr vert="horz" lIns="0" tIns="0" rIns="0" bIns="0" rtlCol="0">
            <a:noAutofit/>
          </a:bodyPr>
          <a:lstStyle>
            <a:lvl1pPr>
              <a:defRPr lang="en-US" sz="1800" b="0" i="0" smtClean="0">
                <a:latin typeface="Oracle Sans" panose="020B0503020204020204" pitchFamily="34" charset="0"/>
                <a:cs typeface="Oracle Sans" panose="020B0503020204020204" pitchFamily="34" charset="0"/>
              </a:defRPr>
            </a:lvl1pPr>
            <a:lvl2pPr>
              <a:defRPr lang="en-US" sz="1800" b="0" i="0" smtClean="0">
                <a:latin typeface="Oracle Sans" panose="020B0503020204020204" pitchFamily="34" charset="0"/>
                <a:cs typeface="Oracle Sans" panose="020B0503020204020204" pitchFamily="34" charset="0"/>
              </a:defRPr>
            </a:lvl2pPr>
            <a:lvl3pPr>
              <a:defRPr lang="en-US" sz="1600" smtClean="0">
                <a:latin typeface="Oracle Sans Light" panose="020B0403020204020204" pitchFamily="34" charset="0"/>
                <a:cs typeface="Oracle Sans Light" panose="020B0403020204020204" pitchFamily="34" charset="0"/>
              </a:defRPr>
            </a:lvl3pPr>
            <a:lvl4pPr>
              <a:defRPr lang="en-US" sz="1400" smtClean="0">
                <a:latin typeface="Oracle Sans Light" panose="020B0403020204020204" pitchFamily="34" charset="0"/>
                <a:cs typeface="Oracle Sans Light" panose="020B0403020204020204" pitchFamily="34" charset="0"/>
              </a:defRPr>
            </a:lvl4pPr>
            <a:lvl5pPr>
              <a:defRPr lang="en-US" sz="1200">
                <a:latin typeface="Oracle Sans Light" panose="020B0403020204020204" pitchFamily="34" charset="0"/>
                <a:cs typeface="Oracle Sans Light" panose="020B0403020204020204" pitchFamily="34" charset="0"/>
              </a:defRPr>
            </a:lvl5pPr>
          </a:lstStyle>
          <a:p>
            <a:pPr marL="0" marR="0" lvl="0" indent="0" fontAlgn="auto">
              <a:lnSpc>
                <a:spcPct val="95000"/>
              </a:lnSpc>
              <a:spcBef>
                <a:spcPts val="600"/>
              </a:spcBef>
              <a:spcAft>
                <a:spcPts val="0"/>
              </a:spcAft>
              <a:buClrTx/>
              <a:buSzTx/>
              <a:buFont typeface="System Font Regular"/>
              <a:buNone/>
              <a:tabLst/>
            </a:pPr>
            <a:r>
              <a:rPr lang="en-US"/>
              <a:t>Click to edit Master text styles</a:t>
            </a:r>
          </a:p>
          <a:p>
            <a:pPr marL="0" marR="0" lvl="1" indent="0" fontAlgn="auto">
              <a:lnSpc>
                <a:spcPct val="95000"/>
              </a:lnSpc>
              <a:spcBef>
                <a:spcPts val="600"/>
              </a:spcBef>
              <a:spcAft>
                <a:spcPts val="0"/>
              </a:spcAft>
              <a:buClrTx/>
              <a:buSzTx/>
              <a:buFont typeface="System Font Regular"/>
              <a:buNone/>
              <a:tabLst/>
            </a:pPr>
            <a:r>
              <a:rPr lang="en-US"/>
              <a:t>Second level</a:t>
            </a:r>
          </a:p>
          <a:p>
            <a:pPr marL="0" marR="0" lvl="2" indent="0" fontAlgn="auto">
              <a:lnSpc>
                <a:spcPct val="95000"/>
              </a:lnSpc>
              <a:spcBef>
                <a:spcPts val="600"/>
              </a:spcBef>
              <a:spcAft>
                <a:spcPts val="0"/>
              </a:spcAft>
              <a:buClrTx/>
              <a:buSzTx/>
              <a:buFont typeface="System Font Regular"/>
              <a:buNone/>
              <a:tabLst/>
            </a:pPr>
            <a:r>
              <a:rPr lang="en-US"/>
              <a:t>Third level</a:t>
            </a:r>
          </a:p>
          <a:p>
            <a:pPr marL="0" marR="0" lvl="3" indent="0" fontAlgn="auto">
              <a:lnSpc>
                <a:spcPct val="95000"/>
              </a:lnSpc>
              <a:spcBef>
                <a:spcPts val="600"/>
              </a:spcBef>
              <a:spcAft>
                <a:spcPts val="0"/>
              </a:spcAft>
              <a:buClrTx/>
              <a:buSzTx/>
              <a:buFont typeface="System Font Regular"/>
              <a:buNone/>
              <a:tabLst/>
            </a:pPr>
            <a:r>
              <a:rPr lang="en-US"/>
              <a:t>Fourth level</a:t>
            </a:r>
          </a:p>
          <a:p>
            <a:pPr marL="0" marR="0" lvl="4" indent="0" fontAlgn="auto">
              <a:lnSpc>
                <a:spcPct val="95000"/>
              </a:lnSpc>
              <a:spcBef>
                <a:spcPts val="600"/>
              </a:spcBef>
              <a:spcAft>
                <a:spcPts val="0"/>
              </a:spcAft>
              <a:buClrTx/>
              <a:buSzTx/>
              <a:buFont typeface="System Font Regular"/>
              <a:buNone/>
              <a:tabLst/>
            </a:pPr>
            <a:r>
              <a:rPr lang="en-US"/>
              <a:t>Fifth level</a:t>
            </a:r>
            <a:endParaRPr lang="en-US" dirty="0"/>
          </a:p>
        </p:txBody>
      </p:sp>
      <p:sp>
        <p:nvSpPr>
          <p:cNvPr id="13" name="Slide Number Placeholder">
            <a:extLst>
              <a:ext uri="{FF2B5EF4-FFF2-40B4-BE49-F238E27FC236}">
                <a16:creationId xmlns:a16="http://schemas.microsoft.com/office/drawing/2014/main" id="{649C3E4A-56A6-4657-815D-5F0928FEFE14}"/>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12" name="Footer Placeholder">
            <a:extLst>
              <a:ext uri="{FF2B5EF4-FFF2-40B4-BE49-F238E27FC236}">
                <a16:creationId xmlns:a16="http://schemas.microsoft.com/office/drawing/2014/main" id="{681B7FDB-21AD-43D3-9629-6865ECE7ADC5}"/>
              </a:ext>
            </a:extLst>
          </p:cNvPr>
          <p:cNvSpPr>
            <a:spLocks noGrp="1"/>
          </p:cNvSpPr>
          <p:nvPr>
            <p:ph type="ftr" sz="quarter" idx="11"/>
          </p:nvPr>
        </p:nvSpPr>
        <p:spPr/>
        <p:txBody>
          <a:bodyPr/>
          <a:lstStyle/>
          <a:p>
            <a:r>
              <a:rPr lang="en-US" dirty="0"/>
              <a:t>Copyright © 2020, Oracle and/or its affiliates  |  Confidential: Internal/Restricted/Highly Restricted</a:t>
            </a:r>
          </a:p>
        </p:txBody>
      </p:sp>
      <p:sp>
        <p:nvSpPr>
          <p:cNvPr id="11" name="Date Placeholder">
            <a:extLst>
              <a:ext uri="{FF2B5EF4-FFF2-40B4-BE49-F238E27FC236}">
                <a16:creationId xmlns:a16="http://schemas.microsoft.com/office/drawing/2014/main" id="{2872A553-B5A6-4603-91A2-FF76401D8DFC}"/>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3514794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480" userDrawn="1">
          <p15:clr>
            <a:srgbClr val="FBAE40"/>
          </p15:clr>
        </p15:guide>
        <p15:guide id="3" pos="620" userDrawn="1">
          <p15:clr>
            <a:srgbClr val="FBAE40"/>
          </p15:clr>
        </p15:guide>
        <p15:guide id="4" orient="horz" pos="100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ark - Title/Subtitle 1 Column">
    <p:bg>
      <p:bgRef idx="1001">
        <a:schemeClr val="bg1"/>
      </p:bgRef>
    </p:bg>
    <p:spTree>
      <p:nvGrpSpPr>
        <p:cNvPr id="1" name=""/>
        <p:cNvGrpSpPr/>
        <p:nvPr/>
      </p:nvGrpSpPr>
      <p:grpSpPr>
        <a:xfrm>
          <a:off x="0" y="0"/>
          <a:ext cx="0" cy="0"/>
          <a:chOff x="0" y="0"/>
          <a:chExt cx="0" cy="0"/>
        </a:xfrm>
      </p:grpSpPr>
      <p:pic>
        <p:nvPicPr>
          <p:cNvPr id="15" name="Cloud">
            <a:extLst>
              <a:ext uri="{FF2B5EF4-FFF2-40B4-BE49-F238E27FC236}">
                <a16:creationId xmlns:a16="http://schemas.microsoft.com/office/drawing/2014/main" id="{A753D56B-2D23-4CA5-800F-E424B8BE8DA9}"/>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9204" b="23902"/>
          <a:stretch/>
        </p:blipFill>
        <p:spPr bwMode="invGray">
          <a:xfrm>
            <a:off x="6694964" y="290625"/>
            <a:ext cx="5101904" cy="1538176"/>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8801"/>
            <a:ext cx="10671175" cy="4278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8834912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ight - Title 2 Column">
    <p:bg>
      <p:bgRef idx="1001">
        <a:schemeClr val="bg1"/>
      </p:bgRef>
    </p:bg>
    <p:spTree>
      <p:nvGrpSpPr>
        <p:cNvPr id="1" name=""/>
        <p:cNvGrpSpPr/>
        <p:nvPr/>
      </p:nvGrpSpPr>
      <p:grpSpPr>
        <a:xfrm>
          <a:off x="0" y="0"/>
          <a:ext cx="0" cy="0"/>
          <a:chOff x="0" y="0"/>
          <a:chExt cx="0" cy="0"/>
        </a:xfrm>
      </p:grpSpPr>
      <p:pic>
        <p:nvPicPr>
          <p:cNvPr id="14" name="Cloud">
            <a:extLst>
              <a:ext uri="{FF2B5EF4-FFF2-40B4-BE49-F238E27FC236}">
                <a16:creationId xmlns:a16="http://schemas.microsoft.com/office/drawing/2014/main" id="{7C2C8825-3412-4D62-BD4E-57B025A1FFF5}"/>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3483" b="29658"/>
          <a:stretch/>
        </p:blipFill>
        <p:spPr>
          <a:xfrm>
            <a:off x="6694964" y="290625"/>
            <a:ext cx="5101904" cy="1537222"/>
          </a:xfrm>
          <a:prstGeom prst="rect">
            <a:avLst/>
          </a:prstGeom>
        </p:spPr>
      </p:pic>
      <p:sp>
        <p:nvSpPr>
          <p:cNvPr id="2" name="Title">
            <a:extLst>
              <a:ext uri="{FF2B5EF4-FFF2-40B4-BE49-F238E27FC236}">
                <a16:creationId xmlns:a16="http://schemas.microsoft.com/office/drawing/2014/main" id="{46BD88C8-DBDA-49C1-B1B7-50F4601E3234}"/>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828166"/>
            <a:ext cx="508406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6096002" y="1828166"/>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6347165" y="1828166"/>
            <a:ext cx="508406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35327340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ark - Title 2 Column">
    <p:bg>
      <p:bgRef idx="1001">
        <a:schemeClr val="bg1"/>
      </p:bgRef>
    </p:bg>
    <p:spTree>
      <p:nvGrpSpPr>
        <p:cNvPr id="1" name=""/>
        <p:cNvGrpSpPr/>
        <p:nvPr/>
      </p:nvGrpSpPr>
      <p:grpSpPr>
        <a:xfrm>
          <a:off x="0" y="0"/>
          <a:ext cx="0" cy="0"/>
          <a:chOff x="0" y="0"/>
          <a:chExt cx="0" cy="0"/>
        </a:xfrm>
      </p:grpSpPr>
      <p:pic>
        <p:nvPicPr>
          <p:cNvPr id="12" name="Cloud">
            <a:extLst>
              <a:ext uri="{FF2B5EF4-FFF2-40B4-BE49-F238E27FC236}">
                <a16:creationId xmlns:a16="http://schemas.microsoft.com/office/drawing/2014/main" id="{4F7EFA07-388B-406E-9B96-3AA9EE7D2E7F}"/>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9991" b="23936"/>
          <a:stretch/>
        </p:blipFill>
        <p:spPr bwMode="invGray">
          <a:xfrm>
            <a:off x="6694964" y="311889"/>
            <a:ext cx="5101904" cy="1515960"/>
          </a:xfrm>
          <a:prstGeom prst="rect">
            <a:avLst/>
          </a:prstGeom>
        </p:spPr>
      </p:pic>
      <p:sp>
        <p:nvSpPr>
          <p:cNvPr id="2" name="Title">
            <a:extLst>
              <a:ext uri="{FF2B5EF4-FFF2-40B4-BE49-F238E27FC236}">
                <a16:creationId xmlns:a16="http://schemas.microsoft.com/office/drawing/2014/main" id="{46BD88C8-DBDA-49C1-B1B7-50F4601E3234}"/>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828166"/>
            <a:ext cx="508406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6096002" y="1828166"/>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6347165" y="1828166"/>
            <a:ext cx="508406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8538848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ight - Title/Subtitle 2 Column">
    <p:spTree>
      <p:nvGrpSpPr>
        <p:cNvPr id="1" name=""/>
        <p:cNvGrpSpPr/>
        <p:nvPr/>
      </p:nvGrpSpPr>
      <p:grpSpPr>
        <a:xfrm>
          <a:off x="0" y="0"/>
          <a:ext cx="0" cy="0"/>
          <a:chOff x="0" y="0"/>
          <a:chExt cx="0" cy="0"/>
        </a:xfrm>
      </p:grpSpPr>
      <p:pic>
        <p:nvPicPr>
          <p:cNvPr id="20" name="Cloud">
            <a:extLst>
              <a:ext uri="{FF2B5EF4-FFF2-40B4-BE49-F238E27FC236}">
                <a16:creationId xmlns:a16="http://schemas.microsoft.com/office/drawing/2014/main" id="{44BFF552-E298-460D-8CC2-4C3859304846}"/>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9251" b="31721"/>
          <a:stretch/>
        </p:blipFill>
        <p:spPr>
          <a:xfrm>
            <a:off x="6694964" y="446569"/>
            <a:ext cx="5101904" cy="1325524"/>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7373"/>
            <a:ext cx="508406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6096002" y="1827373"/>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6347165" y="1827373"/>
            <a:ext cx="508406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2668598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ark - Title/Subtitle 2 Column">
    <p:bg>
      <p:bgRef idx="1001">
        <a:schemeClr val="bg1"/>
      </p:bgRef>
    </p:bg>
    <p:spTree>
      <p:nvGrpSpPr>
        <p:cNvPr id="1" name=""/>
        <p:cNvGrpSpPr/>
        <p:nvPr/>
      </p:nvGrpSpPr>
      <p:grpSpPr>
        <a:xfrm>
          <a:off x="0" y="0"/>
          <a:ext cx="0" cy="0"/>
          <a:chOff x="0" y="0"/>
          <a:chExt cx="0" cy="0"/>
        </a:xfrm>
      </p:grpSpPr>
      <p:pic>
        <p:nvPicPr>
          <p:cNvPr id="21" name="Cloud">
            <a:extLst>
              <a:ext uri="{FF2B5EF4-FFF2-40B4-BE49-F238E27FC236}">
                <a16:creationId xmlns:a16="http://schemas.microsoft.com/office/drawing/2014/main" id="{E5FDF74D-107C-45DC-800D-DB761E3175DA}"/>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4" b="25737"/>
          <a:stretch/>
        </p:blipFill>
        <p:spPr bwMode="invGray">
          <a:xfrm>
            <a:off x="6694964" y="508001"/>
            <a:ext cx="5101904" cy="1271180"/>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8800"/>
            <a:ext cx="508406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6096002" y="1827721"/>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6347165" y="1828800"/>
            <a:ext cx="508406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30185914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ight - Title 3 Column">
    <p:bg>
      <p:bgRef idx="1001">
        <a:schemeClr val="bg1"/>
      </p:bgRef>
    </p:bg>
    <p:spTree>
      <p:nvGrpSpPr>
        <p:cNvPr id="1" name=""/>
        <p:cNvGrpSpPr/>
        <p:nvPr/>
      </p:nvGrpSpPr>
      <p:grpSpPr>
        <a:xfrm>
          <a:off x="0" y="0"/>
          <a:ext cx="0" cy="0"/>
          <a:chOff x="0" y="0"/>
          <a:chExt cx="0" cy="0"/>
        </a:xfrm>
      </p:grpSpPr>
      <p:pic>
        <p:nvPicPr>
          <p:cNvPr id="14" name="Cloud">
            <a:extLst>
              <a:ext uri="{FF2B5EF4-FFF2-40B4-BE49-F238E27FC236}">
                <a16:creationId xmlns:a16="http://schemas.microsoft.com/office/drawing/2014/main" id="{7C2C8825-3412-4D62-BD4E-57B025A1FFF5}"/>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1523" b="29658"/>
          <a:stretch/>
        </p:blipFill>
        <p:spPr>
          <a:xfrm>
            <a:off x="6694964" y="508001"/>
            <a:ext cx="5101904" cy="1319848"/>
          </a:xfrm>
          <a:prstGeom prst="rect">
            <a:avLst/>
          </a:prstGeom>
        </p:spPr>
      </p:pic>
      <p:sp>
        <p:nvSpPr>
          <p:cNvPr id="2" name="Title">
            <a:extLst>
              <a:ext uri="{FF2B5EF4-FFF2-40B4-BE49-F238E27FC236}">
                <a16:creationId xmlns:a16="http://schemas.microsoft.com/office/drawing/2014/main" id="{46BD88C8-DBDA-49C1-B1B7-50F4601E3234}"/>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828800"/>
            <a:ext cx="330098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Column Divider" descr="Column Divider">
            <a:extLst>
              <a:ext uri="{FF2B5EF4-FFF2-40B4-BE49-F238E27FC236}">
                <a16:creationId xmlns:a16="http://schemas.microsoft.com/office/drawing/2014/main" id="{B228B4F2-5D6F-42F4-B132-F908BB527268}"/>
              </a:ext>
            </a:extLst>
          </p:cNvPr>
          <p:cNvCxnSpPr>
            <a:cxnSpLocks/>
          </p:cNvCxnSpPr>
          <p:nvPr userDrawn="1"/>
        </p:nvCxnSpPr>
        <p:spPr>
          <a:xfrm>
            <a:off x="4266452"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a:extLst>
              <a:ext uri="{FF2B5EF4-FFF2-40B4-BE49-F238E27FC236}">
                <a16:creationId xmlns:a16="http://schemas.microsoft.com/office/drawing/2014/main" id="{B35B41AC-36CF-4A0C-BED4-7D06B0F6E2ED}"/>
              </a:ext>
            </a:extLst>
          </p:cNvPr>
          <p:cNvSpPr>
            <a:spLocks noGrp="1"/>
          </p:cNvSpPr>
          <p:nvPr>
            <p:ph sz="quarter" idx="16"/>
          </p:nvPr>
        </p:nvSpPr>
        <p:spPr>
          <a:xfrm>
            <a:off x="4455821" y="1828800"/>
            <a:ext cx="330098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Column Divider 2" descr="Column Divider">
            <a:extLst>
              <a:ext uri="{FF2B5EF4-FFF2-40B4-BE49-F238E27FC236}">
                <a16:creationId xmlns:a16="http://schemas.microsoft.com/office/drawing/2014/main" id="{43000B2C-7C76-4F07-AF50-5F3019C384BC}"/>
              </a:ext>
            </a:extLst>
          </p:cNvPr>
          <p:cNvCxnSpPr>
            <a:cxnSpLocks/>
          </p:cNvCxnSpPr>
          <p:nvPr userDrawn="1"/>
        </p:nvCxnSpPr>
        <p:spPr>
          <a:xfrm>
            <a:off x="7946174"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a:extLst>
              <a:ext uri="{FF2B5EF4-FFF2-40B4-BE49-F238E27FC236}">
                <a16:creationId xmlns:a16="http://schemas.microsoft.com/office/drawing/2014/main" id="{22A9895A-06CA-46D6-B3EB-7038E6493585}"/>
              </a:ext>
            </a:extLst>
          </p:cNvPr>
          <p:cNvSpPr>
            <a:spLocks noGrp="1"/>
          </p:cNvSpPr>
          <p:nvPr>
            <p:ph sz="quarter" idx="15"/>
          </p:nvPr>
        </p:nvSpPr>
        <p:spPr>
          <a:xfrm>
            <a:off x="8135542" y="1828800"/>
            <a:ext cx="330098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37106067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ark - Title 3 Column">
    <p:bg>
      <p:bgRef idx="1001">
        <a:schemeClr val="bg1"/>
      </p:bgRef>
    </p:bg>
    <p:spTree>
      <p:nvGrpSpPr>
        <p:cNvPr id="1" name=""/>
        <p:cNvGrpSpPr/>
        <p:nvPr/>
      </p:nvGrpSpPr>
      <p:grpSpPr>
        <a:xfrm>
          <a:off x="0" y="0"/>
          <a:ext cx="0" cy="0"/>
          <a:chOff x="0" y="0"/>
          <a:chExt cx="0" cy="0"/>
        </a:xfrm>
      </p:grpSpPr>
      <p:pic>
        <p:nvPicPr>
          <p:cNvPr id="15" name="Cloud">
            <a:extLst>
              <a:ext uri="{FF2B5EF4-FFF2-40B4-BE49-F238E27FC236}">
                <a16:creationId xmlns:a16="http://schemas.microsoft.com/office/drawing/2014/main" id="{9578FC7C-07D5-4627-B462-5650F01C9D23}"/>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4" b="23937"/>
          <a:stretch/>
        </p:blipFill>
        <p:spPr bwMode="invGray">
          <a:xfrm>
            <a:off x="6694964" y="508000"/>
            <a:ext cx="5101904" cy="1319849"/>
          </a:xfrm>
          <a:prstGeom prst="rect">
            <a:avLst/>
          </a:prstGeom>
        </p:spPr>
      </p:pic>
      <p:sp>
        <p:nvSpPr>
          <p:cNvPr id="2" name="Title">
            <a:extLst>
              <a:ext uri="{FF2B5EF4-FFF2-40B4-BE49-F238E27FC236}">
                <a16:creationId xmlns:a16="http://schemas.microsoft.com/office/drawing/2014/main" id="{46BD88C8-DBDA-49C1-B1B7-50F4601E3234}"/>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828166"/>
            <a:ext cx="330098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Column Divider" descr="Column Divider">
            <a:extLst>
              <a:ext uri="{FF2B5EF4-FFF2-40B4-BE49-F238E27FC236}">
                <a16:creationId xmlns:a16="http://schemas.microsoft.com/office/drawing/2014/main" id="{B228B4F2-5D6F-42F4-B132-F908BB527268}"/>
              </a:ext>
            </a:extLst>
          </p:cNvPr>
          <p:cNvCxnSpPr>
            <a:cxnSpLocks/>
          </p:cNvCxnSpPr>
          <p:nvPr userDrawn="1"/>
        </p:nvCxnSpPr>
        <p:spPr>
          <a:xfrm>
            <a:off x="4266452"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a:extLst>
              <a:ext uri="{FF2B5EF4-FFF2-40B4-BE49-F238E27FC236}">
                <a16:creationId xmlns:a16="http://schemas.microsoft.com/office/drawing/2014/main" id="{B35B41AC-36CF-4A0C-BED4-7D06B0F6E2ED}"/>
              </a:ext>
            </a:extLst>
          </p:cNvPr>
          <p:cNvSpPr>
            <a:spLocks noGrp="1"/>
          </p:cNvSpPr>
          <p:nvPr>
            <p:ph sz="quarter" idx="16"/>
          </p:nvPr>
        </p:nvSpPr>
        <p:spPr>
          <a:xfrm>
            <a:off x="4455821" y="1828166"/>
            <a:ext cx="330098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Column Divider 2" descr="Column Divider">
            <a:extLst>
              <a:ext uri="{FF2B5EF4-FFF2-40B4-BE49-F238E27FC236}">
                <a16:creationId xmlns:a16="http://schemas.microsoft.com/office/drawing/2014/main" id="{43000B2C-7C76-4F07-AF50-5F3019C384BC}"/>
              </a:ext>
            </a:extLst>
          </p:cNvPr>
          <p:cNvCxnSpPr>
            <a:cxnSpLocks/>
          </p:cNvCxnSpPr>
          <p:nvPr userDrawn="1"/>
        </p:nvCxnSpPr>
        <p:spPr>
          <a:xfrm>
            <a:off x="7946174"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a:extLst>
              <a:ext uri="{FF2B5EF4-FFF2-40B4-BE49-F238E27FC236}">
                <a16:creationId xmlns:a16="http://schemas.microsoft.com/office/drawing/2014/main" id="{22A9895A-06CA-46D6-B3EB-7038E6493585}"/>
              </a:ext>
            </a:extLst>
          </p:cNvPr>
          <p:cNvSpPr>
            <a:spLocks noGrp="1"/>
          </p:cNvSpPr>
          <p:nvPr>
            <p:ph sz="quarter" idx="15"/>
          </p:nvPr>
        </p:nvSpPr>
        <p:spPr>
          <a:xfrm>
            <a:off x="8135542" y="1828166"/>
            <a:ext cx="330098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6652869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ight - Title/Subtitle 3 Column">
    <p:spTree>
      <p:nvGrpSpPr>
        <p:cNvPr id="1" name=""/>
        <p:cNvGrpSpPr/>
        <p:nvPr/>
      </p:nvGrpSpPr>
      <p:grpSpPr>
        <a:xfrm>
          <a:off x="0" y="0"/>
          <a:ext cx="0" cy="0"/>
          <a:chOff x="0" y="0"/>
          <a:chExt cx="0" cy="0"/>
        </a:xfrm>
      </p:grpSpPr>
      <p:pic>
        <p:nvPicPr>
          <p:cNvPr id="20" name="Cloud">
            <a:extLst>
              <a:ext uri="{FF2B5EF4-FFF2-40B4-BE49-F238E27FC236}">
                <a16:creationId xmlns:a16="http://schemas.microsoft.com/office/drawing/2014/main" id="{44BFF552-E298-460D-8CC2-4C3859304846}"/>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1523" b="31721"/>
          <a:stretch/>
        </p:blipFill>
        <p:spPr>
          <a:xfrm>
            <a:off x="6694964" y="508001"/>
            <a:ext cx="5101904" cy="1264092"/>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8800"/>
            <a:ext cx="330098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4264155" y="1828800"/>
            <a:ext cx="0" cy="4278313"/>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4451227" y="1828800"/>
            <a:ext cx="330098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Column Divider 2" descr="Column Divider">
            <a:extLst>
              <a:ext uri="{FF2B5EF4-FFF2-40B4-BE49-F238E27FC236}">
                <a16:creationId xmlns:a16="http://schemas.microsoft.com/office/drawing/2014/main" id="{A70D9BB7-9BB9-40BD-84D2-8EE238E044D3}"/>
              </a:ext>
            </a:extLst>
          </p:cNvPr>
          <p:cNvCxnSpPr>
            <a:cxnSpLocks/>
          </p:cNvCxnSpPr>
          <p:nvPr userDrawn="1"/>
        </p:nvCxnSpPr>
        <p:spPr>
          <a:xfrm>
            <a:off x="7939283" y="1828800"/>
            <a:ext cx="0" cy="4278313"/>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a:extLst>
              <a:ext uri="{FF2B5EF4-FFF2-40B4-BE49-F238E27FC236}">
                <a16:creationId xmlns:a16="http://schemas.microsoft.com/office/drawing/2014/main" id="{58EF7396-F6CE-404A-B85F-455D3F5341AE}"/>
              </a:ext>
            </a:extLst>
          </p:cNvPr>
          <p:cNvSpPr>
            <a:spLocks noGrp="1"/>
          </p:cNvSpPr>
          <p:nvPr>
            <p:ph sz="quarter" idx="16"/>
          </p:nvPr>
        </p:nvSpPr>
        <p:spPr>
          <a:xfrm>
            <a:off x="8126355" y="1828800"/>
            <a:ext cx="330098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180044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ark - Title/Subtitle 3 Column">
    <p:bg>
      <p:bgRef idx="1001">
        <a:schemeClr val="bg1"/>
      </p:bgRef>
    </p:bg>
    <p:spTree>
      <p:nvGrpSpPr>
        <p:cNvPr id="1" name=""/>
        <p:cNvGrpSpPr/>
        <p:nvPr/>
      </p:nvGrpSpPr>
      <p:grpSpPr>
        <a:xfrm>
          <a:off x="0" y="0"/>
          <a:ext cx="0" cy="0"/>
          <a:chOff x="0" y="0"/>
          <a:chExt cx="0" cy="0"/>
        </a:xfrm>
      </p:grpSpPr>
      <p:pic>
        <p:nvPicPr>
          <p:cNvPr id="24" name="Cloud">
            <a:extLst>
              <a:ext uri="{FF2B5EF4-FFF2-40B4-BE49-F238E27FC236}">
                <a16:creationId xmlns:a16="http://schemas.microsoft.com/office/drawing/2014/main" id="{D80766F8-9A99-426F-8CE2-1EEC57A8A56F}"/>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4" b="25737"/>
          <a:stretch/>
        </p:blipFill>
        <p:spPr bwMode="invGray">
          <a:xfrm>
            <a:off x="6694964" y="508001"/>
            <a:ext cx="5101904" cy="1271180"/>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8801"/>
            <a:ext cx="3300984" cy="427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4264155"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4451227" y="1828801"/>
            <a:ext cx="3300984" cy="427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Column Divider 2" descr="Column Divider">
            <a:extLst>
              <a:ext uri="{FF2B5EF4-FFF2-40B4-BE49-F238E27FC236}">
                <a16:creationId xmlns:a16="http://schemas.microsoft.com/office/drawing/2014/main" id="{A70D9BB7-9BB9-40BD-84D2-8EE238E044D3}"/>
              </a:ext>
            </a:extLst>
          </p:cNvPr>
          <p:cNvCxnSpPr>
            <a:cxnSpLocks/>
          </p:cNvCxnSpPr>
          <p:nvPr userDrawn="1"/>
        </p:nvCxnSpPr>
        <p:spPr>
          <a:xfrm>
            <a:off x="7939283"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a:extLst>
              <a:ext uri="{FF2B5EF4-FFF2-40B4-BE49-F238E27FC236}">
                <a16:creationId xmlns:a16="http://schemas.microsoft.com/office/drawing/2014/main" id="{58EF7396-F6CE-404A-B85F-455D3F5341AE}"/>
              </a:ext>
            </a:extLst>
          </p:cNvPr>
          <p:cNvSpPr>
            <a:spLocks noGrp="1"/>
          </p:cNvSpPr>
          <p:nvPr>
            <p:ph sz="quarter" idx="16"/>
          </p:nvPr>
        </p:nvSpPr>
        <p:spPr>
          <a:xfrm>
            <a:off x="8126355" y="1828801"/>
            <a:ext cx="3300984" cy="427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3294224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Light - Title 4 Column">
    <p:bg>
      <p:bgRef idx="1001">
        <a:schemeClr val="bg1"/>
      </p:bgRef>
    </p:bg>
    <p:spTree>
      <p:nvGrpSpPr>
        <p:cNvPr id="1" name=""/>
        <p:cNvGrpSpPr/>
        <p:nvPr/>
      </p:nvGrpSpPr>
      <p:grpSpPr>
        <a:xfrm>
          <a:off x="0" y="0"/>
          <a:ext cx="0" cy="0"/>
          <a:chOff x="0" y="0"/>
          <a:chExt cx="0" cy="0"/>
        </a:xfrm>
      </p:grpSpPr>
      <p:pic>
        <p:nvPicPr>
          <p:cNvPr id="14" name="Cloud">
            <a:extLst>
              <a:ext uri="{FF2B5EF4-FFF2-40B4-BE49-F238E27FC236}">
                <a16:creationId xmlns:a16="http://schemas.microsoft.com/office/drawing/2014/main" id="{7C2C8825-3412-4D62-BD4E-57B025A1FFF5}"/>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1523" b="32507"/>
          <a:stretch/>
        </p:blipFill>
        <p:spPr>
          <a:xfrm>
            <a:off x="6694964" y="508001"/>
            <a:ext cx="5101904" cy="1242828"/>
          </a:xfrm>
          <a:prstGeom prst="rect">
            <a:avLst/>
          </a:prstGeom>
        </p:spPr>
      </p:pic>
      <p:sp>
        <p:nvSpPr>
          <p:cNvPr id="2" name="Title">
            <a:extLst>
              <a:ext uri="{FF2B5EF4-FFF2-40B4-BE49-F238E27FC236}">
                <a16:creationId xmlns:a16="http://schemas.microsoft.com/office/drawing/2014/main" id="{46BD88C8-DBDA-49C1-B1B7-50F4601E3234}"/>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828166"/>
            <a:ext cx="247802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Column Divider" descr="Column Divider">
            <a:extLst>
              <a:ext uri="{FF2B5EF4-FFF2-40B4-BE49-F238E27FC236}">
                <a16:creationId xmlns:a16="http://schemas.microsoft.com/office/drawing/2014/main" id="{B228B4F2-5D6F-42F4-B132-F908BB527268}"/>
              </a:ext>
            </a:extLst>
          </p:cNvPr>
          <p:cNvCxnSpPr>
            <a:cxnSpLocks/>
          </p:cNvCxnSpPr>
          <p:nvPr userDrawn="1"/>
        </p:nvCxnSpPr>
        <p:spPr>
          <a:xfrm>
            <a:off x="3377295"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a:extLst>
              <a:ext uri="{FF2B5EF4-FFF2-40B4-BE49-F238E27FC236}">
                <a16:creationId xmlns:a16="http://schemas.microsoft.com/office/drawing/2014/main" id="{B35B41AC-36CF-4A0C-BED4-7D06B0F6E2ED}"/>
              </a:ext>
            </a:extLst>
          </p:cNvPr>
          <p:cNvSpPr>
            <a:spLocks noGrp="1"/>
          </p:cNvSpPr>
          <p:nvPr>
            <p:ph sz="quarter" idx="16"/>
          </p:nvPr>
        </p:nvSpPr>
        <p:spPr>
          <a:xfrm>
            <a:off x="3500467" y="1828166"/>
            <a:ext cx="247802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Column Divider 2" descr="Column Divider">
            <a:extLst>
              <a:ext uri="{FF2B5EF4-FFF2-40B4-BE49-F238E27FC236}">
                <a16:creationId xmlns:a16="http://schemas.microsoft.com/office/drawing/2014/main" id="{43000B2C-7C76-4F07-AF50-5F3019C384BC}"/>
              </a:ext>
            </a:extLst>
          </p:cNvPr>
          <p:cNvCxnSpPr>
            <a:cxnSpLocks/>
          </p:cNvCxnSpPr>
          <p:nvPr userDrawn="1"/>
        </p:nvCxnSpPr>
        <p:spPr>
          <a:xfrm>
            <a:off x="6101663"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a:extLst>
              <a:ext uri="{FF2B5EF4-FFF2-40B4-BE49-F238E27FC236}">
                <a16:creationId xmlns:a16="http://schemas.microsoft.com/office/drawing/2014/main" id="{22A9895A-06CA-46D6-B3EB-7038E6493585}"/>
              </a:ext>
            </a:extLst>
          </p:cNvPr>
          <p:cNvSpPr>
            <a:spLocks noGrp="1"/>
          </p:cNvSpPr>
          <p:nvPr>
            <p:ph sz="quarter" idx="15"/>
          </p:nvPr>
        </p:nvSpPr>
        <p:spPr>
          <a:xfrm>
            <a:off x="6224835" y="1828166"/>
            <a:ext cx="247802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9" name="Column Divider 3" descr="Column Divider">
            <a:extLst>
              <a:ext uri="{FF2B5EF4-FFF2-40B4-BE49-F238E27FC236}">
                <a16:creationId xmlns:a16="http://schemas.microsoft.com/office/drawing/2014/main" id="{0379F816-270D-4D0F-8838-510AA3E97C28}"/>
              </a:ext>
            </a:extLst>
          </p:cNvPr>
          <p:cNvCxnSpPr>
            <a:cxnSpLocks/>
          </p:cNvCxnSpPr>
          <p:nvPr userDrawn="1"/>
        </p:nvCxnSpPr>
        <p:spPr>
          <a:xfrm>
            <a:off x="8826031"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5" name="Content 4">
            <a:extLst>
              <a:ext uri="{FF2B5EF4-FFF2-40B4-BE49-F238E27FC236}">
                <a16:creationId xmlns:a16="http://schemas.microsoft.com/office/drawing/2014/main" id="{4FB98D34-E09D-43FC-9515-8F7C37635BFF}"/>
              </a:ext>
            </a:extLst>
          </p:cNvPr>
          <p:cNvSpPr>
            <a:spLocks noGrp="1"/>
          </p:cNvSpPr>
          <p:nvPr>
            <p:ph sz="quarter" idx="17"/>
          </p:nvPr>
        </p:nvSpPr>
        <p:spPr>
          <a:xfrm>
            <a:off x="8949204" y="1828166"/>
            <a:ext cx="247802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18491591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ark - Title and Content">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034B987F-CA48-4862-8353-FD38764311FE}"/>
              </a:ext>
            </a:extLst>
          </p:cNvPr>
          <p:cNvSpPr>
            <a:spLocks noGrp="1"/>
          </p:cNvSpPr>
          <p:nvPr>
            <p:ph type="title" hasCustomPrompt="1"/>
          </p:nvPr>
        </p:nvSpPr>
        <p:spPr/>
        <p:txBody>
          <a:bodyPr/>
          <a:lstStyle>
            <a:lvl1pPr>
              <a:defRPr/>
            </a:lvl1pPr>
          </a:lstStyle>
          <a:p>
            <a:r>
              <a:rPr lang="en-US" dirty="0"/>
              <a:t>Title</a:t>
            </a:r>
          </a:p>
        </p:txBody>
      </p:sp>
      <p:cxnSp>
        <p:nvCxnSpPr>
          <p:cNvPr id="9" name="Accent Mark">
            <a:extLst>
              <a:ext uri="{FF2B5EF4-FFF2-40B4-BE49-F238E27FC236}">
                <a16:creationId xmlns:a16="http://schemas.microsoft.com/office/drawing/2014/main" id="{1347FA71-3C53-4A91-8F3C-46F30E182DE2}"/>
              </a:ext>
              <a:ext uri="{C183D7F6-B498-43B3-948B-1728B52AA6E4}">
                <adec:decorative xmlns:adec="http://schemas.microsoft.com/office/drawing/2017/decorative" val="1"/>
              </a:ext>
            </a:extLst>
          </p:cNvPr>
          <p:cNvCxnSpPr>
            <a:cxnSpLocks/>
          </p:cNvCxnSpPr>
          <p:nvPr userDrawn="1"/>
        </p:nvCxnSpPr>
        <p:spPr>
          <a:xfrm flipH="1">
            <a:off x="768095" y="1545865"/>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3" name="Content Placeholder">
            <a:extLst>
              <a:ext uri="{FF2B5EF4-FFF2-40B4-BE49-F238E27FC236}">
                <a16:creationId xmlns:a16="http://schemas.microsoft.com/office/drawing/2014/main" id="{A7769D6F-94B5-44BC-81E6-D6C499F1AAD8}"/>
              </a:ext>
            </a:extLst>
          </p:cNvPr>
          <p:cNvSpPr>
            <a:spLocks noGrp="1"/>
          </p:cNvSpPr>
          <p:nvPr>
            <p:ph idx="1"/>
          </p:nvPr>
        </p:nvSpPr>
        <p:spPr>
          <a:xfrm>
            <a:off x="766871" y="1830033"/>
            <a:ext cx="10671048" cy="4277080"/>
          </a:xfrm>
          <a:noFill/>
        </p:spPr>
        <p:txBody>
          <a:bodyPr vert="horz" lIns="0" tIns="0" rIns="0" bIns="0" rtlCol="0">
            <a:noAutofit/>
          </a:bodyPr>
          <a:lstStyle>
            <a:lvl1pPr>
              <a:defRPr lang="en-US" sz="1800" b="0" i="0" smtClean="0">
                <a:latin typeface="Oracle Sans" panose="020B0503020204020204" pitchFamily="34" charset="0"/>
                <a:cs typeface="Oracle Sans" panose="020B0503020204020204" pitchFamily="34" charset="0"/>
              </a:defRPr>
            </a:lvl1pPr>
            <a:lvl2pPr>
              <a:defRPr lang="en-US" sz="1800" b="0" i="0" smtClean="0">
                <a:latin typeface="Oracle Sans" panose="020B0503020204020204" pitchFamily="34" charset="0"/>
                <a:cs typeface="Oracle Sans" panose="020B0503020204020204" pitchFamily="34" charset="0"/>
              </a:defRPr>
            </a:lvl2pPr>
            <a:lvl3pPr>
              <a:defRPr lang="en-US" sz="1600" smtClean="0">
                <a:latin typeface="Oracle Sans Light" panose="020B0403020204020204" pitchFamily="34" charset="0"/>
                <a:cs typeface="Oracle Sans Light" panose="020B0403020204020204" pitchFamily="34" charset="0"/>
              </a:defRPr>
            </a:lvl3pPr>
            <a:lvl4pPr>
              <a:defRPr lang="en-US" sz="1400" smtClean="0">
                <a:latin typeface="Oracle Sans Light" panose="020B0403020204020204" pitchFamily="34" charset="0"/>
                <a:cs typeface="Oracle Sans Light" panose="020B0403020204020204" pitchFamily="34" charset="0"/>
              </a:defRPr>
            </a:lvl4pPr>
            <a:lvl5pPr>
              <a:defRPr lang="en-US" sz="1200">
                <a:latin typeface="Oracle Sans Light" panose="020B0403020204020204" pitchFamily="34" charset="0"/>
                <a:cs typeface="Oracle Sans Light" panose="020B0403020204020204" pitchFamily="34" charset="0"/>
              </a:defRPr>
            </a:lvl5pPr>
          </a:lstStyle>
          <a:p>
            <a:pPr marL="0" marR="0" lvl="0" indent="0" fontAlgn="auto">
              <a:lnSpc>
                <a:spcPct val="95000"/>
              </a:lnSpc>
              <a:spcBef>
                <a:spcPts val="600"/>
              </a:spcBef>
              <a:spcAft>
                <a:spcPts val="0"/>
              </a:spcAft>
              <a:buClrTx/>
              <a:buSzTx/>
              <a:buFont typeface="System Font Regular"/>
              <a:buNone/>
              <a:tabLst/>
            </a:pPr>
            <a:r>
              <a:rPr lang="en-US"/>
              <a:t>Click to edit Master text styles</a:t>
            </a:r>
          </a:p>
          <a:p>
            <a:pPr marL="0" marR="0" lvl="1" indent="0" fontAlgn="auto">
              <a:lnSpc>
                <a:spcPct val="95000"/>
              </a:lnSpc>
              <a:spcBef>
                <a:spcPts val="600"/>
              </a:spcBef>
              <a:spcAft>
                <a:spcPts val="0"/>
              </a:spcAft>
              <a:buClrTx/>
              <a:buSzTx/>
              <a:buFont typeface="System Font Regular"/>
              <a:buNone/>
              <a:tabLst/>
            </a:pPr>
            <a:r>
              <a:rPr lang="en-US"/>
              <a:t>Second level</a:t>
            </a:r>
          </a:p>
          <a:p>
            <a:pPr marL="0" marR="0" lvl="2" indent="0" fontAlgn="auto">
              <a:lnSpc>
                <a:spcPct val="95000"/>
              </a:lnSpc>
              <a:spcBef>
                <a:spcPts val="600"/>
              </a:spcBef>
              <a:spcAft>
                <a:spcPts val="0"/>
              </a:spcAft>
              <a:buClrTx/>
              <a:buSzTx/>
              <a:buFont typeface="System Font Regular"/>
              <a:buNone/>
              <a:tabLst/>
            </a:pPr>
            <a:r>
              <a:rPr lang="en-US"/>
              <a:t>Third level</a:t>
            </a:r>
          </a:p>
          <a:p>
            <a:pPr marL="0" marR="0" lvl="3" indent="0" fontAlgn="auto">
              <a:lnSpc>
                <a:spcPct val="95000"/>
              </a:lnSpc>
              <a:spcBef>
                <a:spcPts val="600"/>
              </a:spcBef>
              <a:spcAft>
                <a:spcPts val="0"/>
              </a:spcAft>
              <a:buClrTx/>
              <a:buSzTx/>
              <a:buFont typeface="System Font Regular"/>
              <a:buNone/>
              <a:tabLst/>
            </a:pPr>
            <a:r>
              <a:rPr lang="en-US"/>
              <a:t>Fourth level</a:t>
            </a:r>
          </a:p>
          <a:p>
            <a:pPr marL="0" marR="0" lvl="4" indent="0" fontAlgn="auto">
              <a:lnSpc>
                <a:spcPct val="95000"/>
              </a:lnSpc>
              <a:spcBef>
                <a:spcPts val="600"/>
              </a:spcBef>
              <a:spcAft>
                <a:spcPts val="0"/>
              </a:spcAft>
              <a:buClrTx/>
              <a:buSzTx/>
              <a:buFont typeface="System Font Regular"/>
              <a:buNone/>
              <a:tabLst/>
            </a:pPr>
            <a:r>
              <a:rPr lang="en-US"/>
              <a:t>Fifth level</a:t>
            </a:r>
            <a:endParaRPr lang="en-US" dirty="0"/>
          </a:p>
        </p:txBody>
      </p:sp>
      <p:sp>
        <p:nvSpPr>
          <p:cNvPr id="13" name="Slide Number Placeholder">
            <a:extLst>
              <a:ext uri="{FF2B5EF4-FFF2-40B4-BE49-F238E27FC236}">
                <a16:creationId xmlns:a16="http://schemas.microsoft.com/office/drawing/2014/main" id="{649C3E4A-56A6-4657-815D-5F0928FEFE14}"/>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12" name="Footer Placeholder">
            <a:extLst>
              <a:ext uri="{FF2B5EF4-FFF2-40B4-BE49-F238E27FC236}">
                <a16:creationId xmlns:a16="http://schemas.microsoft.com/office/drawing/2014/main" id="{681B7FDB-21AD-43D3-9629-6865ECE7ADC5}"/>
              </a:ext>
            </a:extLst>
          </p:cNvPr>
          <p:cNvSpPr>
            <a:spLocks noGrp="1"/>
          </p:cNvSpPr>
          <p:nvPr>
            <p:ph type="ftr" sz="quarter" idx="11"/>
          </p:nvPr>
        </p:nvSpPr>
        <p:spPr/>
        <p:txBody>
          <a:bodyPr/>
          <a:lstStyle/>
          <a:p>
            <a:r>
              <a:rPr lang="en-US" dirty="0"/>
              <a:t>Copyright © 2020, Oracle and/or its affiliates  |  Confidential: Internal/Restricted/Highly Restricted</a:t>
            </a:r>
          </a:p>
        </p:txBody>
      </p:sp>
      <p:sp>
        <p:nvSpPr>
          <p:cNvPr id="11" name="Date Placeholder">
            <a:extLst>
              <a:ext uri="{FF2B5EF4-FFF2-40B4-BE49-F238E27FC236}">
                <a16:creationId xmlns:a16="http://schemas.microsoft.com/office/drawing/2014/main" id="{2872A553-B5A6-4603-91A2-FF76401D8DFC}"/>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23627983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ark - Title 4 Column">
    <p:bg>
      <p:bgRef idx="1001">
        <a:schemeClr val="bg1"/>
      </p:bgRef>
    </p:bg>
    <p:spTree>
      <p:nvGrpSpPr>
        <p:cNvPr id="1" name=""/>
        <p:cNvGrpSpPr/>
        <p:nvPr/>
      </p:nvGrpSpPr>
      <p:grpSpPr>
        <a:xfrm>
          <a:off x="0" y="0"/>
          <a:ext cx="0" cy="0"/>
          <a:chOff x="0" y="0"/>
          <a:chExt cx="0" cy="0"/>
        </a:xfrm>
      </p:grpSpPr>
      <p:pic>
        <p:nvPicPr>
          <p:cNvPr id="20" name="Cloud">
            <a:extLst>
              <a:ext uri="{FF2B5EF4-FFF2-40B4-BE49-F238E27FC236}">
                <a16:creationId xmlns:a16="http://schemas.microsoft.com/office/drawing/2014/main" id="{F2D3841F-53FE-497B-A2A7-1813C527A1D9}"/>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4" b="23937"/>
          <a:stretch/>
        </p:blipFill>
        <p:spPr bwMode="invGray">
          <a:xfrm>
            <a:off x="6694964" y="508000"/>
            <a:ext cx="5101904" cy="1319849"/>
          </a:xfrm>
          <a:prstGeom prst="rect">
            <a:avLst/>
          </a:prstGeom>
        </p:spPr>
      </p:pic>
      <p:sp>
        <p:nvSpPr>
          <p:cNvPr id="2" name="Title">
            <a:extLst>
              <a:ext uri="{FF2B5EF4-FFF2-40B4-BE49-F238E27FC236}">
                <a16:creationId xmlns:a16="http://schemas.microsoft.com/office/drawing/2014/main" id="{46BD88C8-DBDA-49C1-B1B7-50F4601E3234}"/>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828166"/>
            <a:ext cx="247802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Column Divider" descr="Column Divider">
            <a:extLst>
              <a:ext uri="{FF2B5EF4-FFF2-40B4-BE49-F238E27FC236}">
                <a16:creationId xmlns:a16="http://schemas.microsoft.com/office/drawing/2014/main" id="{B228B4F2-5D6F-42F4-B132-F908BB527268}"/>
              </a:ext>
            </a:extLst>
          </p:cNvPr>
          <p:cNvCxnSpPr>
            <a:cxnSpLocks/>
          </p:cNvCxnSpPr>
          <p:nvPr userDrawn="1"/>
        </p:nvCxnSpPr>
        <p:spPr>
          <a:xfrm>
            <a:off x="3377295"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a:extLst>
              <a:ext uri="{FF2B5EF4-FFF2-40B4-BE49-F238E27FC236}">
                <a16:creationId xmlns:a16="http://schemas.microsoft.com/office/drawing/2014/main" id="{B35B41AC-36CF-4A0C-BED4-7D06B0F6E2ED}"/>
              </a:ext>
            </a:extLst>
          </p:cNvPr>
          <p:cNvSpPr>
            <a:spLocks noGrp="1"/>
          </p:cNvSpPr>
          <p:nvPr>
            <p:ph sz="quarter" idx="16"/>
          </p:nvPr>
        </p:nvSpPr>
        <p:spPr>
          <a:xfrm>
            <a:off x="3500467" y="1828166"/>
            <a:ext cx="247802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Column Divider 2" descr="Column Divider">
            <a:extLst>
              <a:ext uri="{FF2B5EF4-FFF2-40B4-BE49-F238E27FC236}">
                <a16:creationId xmlns:a16="http://schemas.microsoft.com/office/drawing/2014/main" id="{43000B2C-7C76-4F07-AF50-5F3019C384BC}"/>
              </a:ext>
            </a:extLst>
          </p:cNvPr>
          <p:cNvCxnSpPr>
            <a:cxnSpLocks/>
          </p:cNvCxnSpPr>
          <p:nvPr userDrawn="1"/>
        </p:nvCxnSpPr>
        <p:spPr>
          <a:xfrm>
            <a:off x="6101663"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a:extLst>
              <a:ext uri="{FF2B5EF4-FFF2-40B4-BE49-F238E27FC236}">
                <a16:creationId xmlns:a16="http://schemas.microsoft.com/office/drawing/2014/main" id="{22A9895A-06CA-46D6-B3EB-7038E6493585}"/>
              </a:ext>
            </a:extLst>
          </p:cNvPr>
          <p:cNvSpPr>
            <a:spLocks noGrp="1"/>
          </p:cNvSpPr>
          <p:nvPr>
            <p:ph sz="quarter" idx="15"/>
          </p:nvPr>
        </p:nvSpPr>
        <p:spPr>
          <a:xfrm>
            <a:off x="6224835" y="1828166"/>
            <a:ext cx="247802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9" name="Column Divider 3" descr="Column Divider">
            <a:extLst>
              <a:ext uri="{FF2B5EF4-FFF2-40B4-BE49-F238E27FC236}">
                <a16:creationId xmlns:a16="http://schemas.microsoft.com/office/drawing/2014/main" id="{0379F816-270D-4D0F-8838-510AA3E97C28}"/>
              </a:ext>
            </a:extLst>
          </p:cNvPr>
          <p:cNvCxnSpPr>
            <a:cxnSpLocks/>
          </p:cNvCxnSpPr>
          <p:nvPr userDrawn="1"/>
        </p:nvCxnSpPr>
        <p:spPr>
          <a:xfrm>
            <a:off x="8826031"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5" name="Content 4">
            <a:extLst>
              <a:ext uri="{FF2B5EF4-FFF2-40B4-BE49-F238E27FC236}">
                <a16:creationId xmlns:a16="http://schemas.microsoft.com/office/drawing/2014/main" id="{4FB98D34-E09D-43FC-9515-8F7C37635BFF}"/>
              </a:ext>
            </a:extLst>
          </p:cNvPr>
          <p:cNvSpPr>
            <a:spLocks noGrp="1"/>
          </p:cNvSpPr>
          <p:nvPr>
            <p:ph sz="quarter" idx="17"/>
          </p:nvPr>
        </p:nvSpPr>
        <p:spPr>
          <a:xfrm>
            <a:off x="8949204" y="1828166"/>
            <a:ext cx="247802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27578218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ight - Title/Subtitle 4 Column">
    <p:spTree>
      <p:nvGrpSpPr>
        <p:cNvPr id="1" name=""/>
        <p:cNvGrpSpPr/>
        <p:nvPr/>
      </p:nvGrpSpPr>
      <p:grpSpPr>
        <a:xfrm>
          <a:off x="0" y="0"/>
          <a:ext cx="0" cy="0"/>
          <a:chOff x="0" y="0"/>
          <a:chExt cx="0" cy="0"/>
        </a:xfrm>
      </p:grpSpPr>
      <p:pic>
        <p:nvPicPr>
          <p:cNvPr id="20" name="Cloud">
            <a:extLst>
              <a:ext uri="{FF2B5EF4-FFF2-40B4-BE49-F238E27FC236}">
                <a16:creationId xmlns:a16="http://schemas.microsoft.com/office/drawing/2014/main" id="{44BFF552-E298-460D-8CC2-4C3859304846}"/>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1523" b="32245"/>
          <a:stretch/>
        </p:blipFill>
        <p:spPr>
          <a:xfrm>
            <a:off x="6694964" y="508001"/>
            <a:ext cx="5101904" cy="1249916"/>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8800"/>
            <a:ext cx="247802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3378529"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3502935" y="1828800"/>
            <a:ext cx="247802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Column Divider 2" descr="Column Divider">
            <a:extLst>
              <a:ext uri="{FF2B5EF4-FFF2-40B4-BE49-F238E27FC236}">
                <a16:creationId xmlns:a16="http://schemas.microsoft.com/office/drawing/2014/main" id="{A70D9BB7-9BB9-40BD-84D2-8EE238E044D3}"/>
              </a:ext>
            </a:extLst>
          </p:cNvPr>
          <p:cNvCxnSpPr>
            <a:cxnSpLocks/>
          </p:cNvCxnSpPr>
          <p:nvPr userDrawn="1"/>
        </p:nvCxnSpPr>
        <p:spPr>
          <a:xfrm>
            <a:off x="6105365"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a:extLst>
              <a:ext uri="{FF2B5EF4-FFF2-40B4-BE49-F238E27FC236}">
                <a16:creationId xmlns:a16="http://schemas.microsoft.com/office/drawing/2014/main" id="{58EF7396-F6CE-404A-B85F-455D3F5341AE}"/>
              </a:ext>
            </a:extLst>
          </p:cNvPr>
          <p:cNvSpPr>
            <a:spLocks noGrp="1"/>
          </p:cNvSpPr>
          <p:nvPr>
            <p:ph sz="quarter" idx="16"/>
          </p:nvPr>
        </p:nvSpPr>
        <p:spPr>
          <a:xfrm>
            <a:off x="6229771" y="1828800"/>
            <a:ext cx="247802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3" descr="Column Divider">
            <a:extLst>
              <a:ext uri="{FF2B5EF4-FFF2-40B4-BE49-F238E27FC236}">
                <a16:creationId xmlns:a16="http://schemas.microsoft.com/office/drawing/2014/main" id="{BE2D13B4-3BF3-4416-B638-87C59A2973BB}"/>
              </a:ext>
            </a:extLst>
          </p:cNvPr>
          <p:cNvCxnSpPr>
            <a:cxnSpLocks/>
          </p:cNvCxnSpPr>
          <p:nvPr userDrawn="1"/>
        </p:nvCxnSpPr>
        <p:spPr>
          <a:xfrm>
            <a:off x="8832201"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4" name="Content 4">
            <a:extLst>
              <a:ext uri="{FF2B5EF4-FFF2-40B4-BE49-F238E27FC236}">
                <a16:creationId xmlns:a16="http://schemas.microsoft.com/office/drawing/2014/main" id="{687CB06A-9B62-47DB-BA7A-177E12DFB17E}"/>
              </a:ext>
            </a:extLst>
          </p:cNvPr>
          <p:cNvSpPr>
            <a:spLocks noGrp="1"/>
          </p:cNvSpPr>
          <p:nvPr>
            <p:ph sz="quarter" idx="17"/>
          </p:nvPr>
        </p:nvSpPr>
        <p:spPr>
          <a:xfrm>
            <a:off x="8956609" y="1828800"/>
            <a:ext cx="247802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133806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ark - Title/Subtitle 4 Column">
    <p:bg>
      <p:bgRef idx="1001">
        <a:schemeClr val="bg1"/>
      </p:bgRef>
    </p:bg>
    <p:spTree>
      <p:nvGrpSpPr>
        <p:cNvPr id="1" name=""/>
        <p:cNvGrpSpPr/>
        <p:nvPr/>
      </p:nvGrpSpPr>
      <p:grpSpPr>
        <a:xfrm>
          <a:off x="0" y="0"/>
          <a:ext cx="0" cy="0"/>
          <a:chOff x="0" y="0"/>
          <a:chExt cx="0" cy="0"/>
        </a:xfrm>
      </p:grpSpPr>
      <p:pic>
        <p:nvPicPr>
          <p:cNvPr id="26" name="Cloud">
            <a:extLst>
              <a:ext uri="{FF2B5EF4-FFF2-40B4-BE49-F238E27FC236}">
                <a16:creationId xmlns:a16="http://schemas.microsoft.com/office/drawing/2014/main" id="{24A2AAAD-6364-483F-82CD-69FEAAF5C02E}"/>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4" b="23902"/>
          <a:stretch/>
        </p:blipFill>
        <p:spPr bwMode="invGray">
          <a:xfrm>
            <a:off x="6694964" y="508001"/>
            <a:ext cx="5101904" cy="1320800"/>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8801"/>
            <a:ext cx="2478024" cy="4278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3378529"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3502935" y="1828801"/>
            <a:ext cx="2478024" cy="4278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Column Divider 2" descr="Column Divider">
            <a:extLst>
              <a:ext uri="{FF2B5EF4-FFF2-40B4-BE49-F238E27FC236}">
                <a16:creationId xmlns:a16="http://schemas.microsoft.com/office/drawing/2014/main" id="{A70D9BB7-9BB9-40BD-84D2-8EE238E044D3}"/>
              </a:ext>
            </a:extLst>
          </p:cNvPr>
          <p:cNvCxnSpPr>
            <a:cxnSpLocks/>
          </p:cNvCxnSpPr>
          <p:nvPr userDrawn="1"/>
        </p:nvCxnSpPr>
        <p:spPr>
          <a:xfrm>
            <a:off x="6105365"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a:extLst>
              <a:ext uri="{FF2B5EF4-FFF2-40B4-BE49-F238E27FC236}">
                <a16:creationId xmlns:a16="http://schemas.microsoft.com/office/drawing/2014/main" id="{58EF7396-F6CE-404A-B85F-455D3F5341AE}"/>
              </a:ext>
            </a:extLst>
          </p:cNvPr>
          <p:cNvSpPr>
            <a:spLocks noGrp="1"/>
          </p:cNvSpPr>
          <p:nvPr>
            <p:ph sz="quarter" idx="16"/>
          </p:nvPr>
        </p:nvSpPr>
        <p:spPr>
          <a:xfrm>
            <a:off x="6229771" y="1828801"/>
            <a:ext cx="2478024" cy="4278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3" descr="Column Divider">
            <a:extLst>
              <a:ext uri="{FF2B5EF4-FFF2-40B4-BE49-F238E27FC236}">
                <a16:creationId xmlns:a16="http://schemas.microsoft.com/office/drawing/2014/main" id="{BE2D13B4-3BF3-4416-B638-87C59A2973BB}"/>
              </a:ext>
            </a:extLst>
          </p:cNvPr>
          <p:cNvCxnSpPr>
            <a:cxnSpLocks/>
          </p:cNvCxnSpPr>
          <p:nvPr userDrawn="1"/>
        </p:nvCxnSpPr>
        <p:spPr>
          <a:xfrm>
            <a:off x="8832201"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4" name="Content 4">
            <a:extLst>
              <a:ext uri="{FF2B5EF4-FFF2-40B4-BE49-F238E27FC236}">
                <a16:creationId xmlns:a16="http://schemas.microsoft.com/office/drawing/2014/main" id="{687CB06A-9B62-47DB-BA7A-177E12DFB17E}"/>
              </a:ext>
            </a:extLst>
          </p:cNvPr>
          <p:cNvSpPr>
            <a:spLocks noGrp="1"/>
          </p:cNvSpPr>
          <p:nvPr>
            <p:ph sz="quarter" idx="17"/>
          </p:nvPr>
        </p:nvSpPr>
        <p:spPr>
          <a:xfrm>
            <a:off x="8956609" y="1828801"/>
            <a:ext cx="2478024" cy="4278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22126011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ight - Title Quad Infographic">
    <p:bg>
      <p:bgRef idx="1001">
        <a:schemeClr val="bg1"/>
      </p:bgRef>
    </p:bg>
    <p:spTree>
      <p:nvGrpSpPr>
        <p:cNvPr id="1" name=""/>
        <p:cNvGrpSpPr/>
        <p:nvPr/>
      </p:nvGrpSpPr>
      <p:grpSpPr>
        <a:xfrm>
          <a:off x="0" y="0"/>
          <a:ext cx="0" cy="0"/>
          <a:chOff x="0" y="0"/>
          <a:chExt cx="0" cy="0"/>
        </a:xfrm>
      </p:grpSpPr>
      <p:pic>
        <p:nvPicPr>
          <p:cNvPr id="19" name="Cloud">
            <a:extLst>
              <a:ext uri="{FF2B5EF4-FFF2-40B4-BE49-F238E27FC236}">
                <a16:creationId xmlns:a16="http://schemas.microsoft.com/office/drawing/2014/main" id="{D9AB1973-DD20-4004-B2CA-9CFF3EBCE035}"/>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1523" b="31459"/>
          <a:stretch/>
        </p:blipFill>
        <p:spPr>
          <a:xfrm>
            <a:off x="6694964" y="508000"/>
            <a:ext cx="5101904" cy="1271181"/>
          </a:xfrm>
          <a:prstGeom prst="rect">
            <a:avLst/>
          </a:prstGeom>
        </p:spPr>
      </p:pic>
      <p:sp>
        <p:nvSpPr>
          <p:cNvPr id="2" name="Title">
            <a:extLst>
              <a:ext uri="{FF2B5EF4-FFF2-40B4-BE49-F238E27FC236}">
                <a16:creationId xmlns:a16="http://schemas.microsoft.com/office/drawing/2014/main" id="{FC641C8C-B045-47F2-8811-67AA362494E8}"/>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33" name="Picture Placeholder 1">
            <a:extLst>
              <a:ext uri="{FF2B5EF4-FFF2-40B4-BE49-F238E27FC236}">
                <a16:creationId xmlns:a16="http://schemas.microsoft.com/office/drawing/2014/main" id="{DC7ED535-9B24-2444-9E27-765F743C79F0}"/>
              </a:ext>
            </a:extLst>
          </p:cNvPr>
          <p:cNvSpPr>
            <a:spLocks noGrp="1"/>
          </p:cNvSpPr>
          <p:nvPr>
            <p:ph type="pic" sz="quarter" idx="23"/>
          </p:nvPr>
        </p:nvSpPr>
        <p:spPr>
          <a:xfrm>
            <a:off x="768875" y="1828800"/>
            <a:ext cx="1618488" cy="1618488"/>
          </a:xfrm>
          <a:prstGeom prst="rect">
            <a:avLst/>
          </a:prstGeom>
        </p:spPr>
        <p:txBody>
          <a:bodyPr/>
          <a:lstStyle/>
          <a:p>
            <a:r>
              <a:rPr lang="en-US"/>
              <a:t>Click icon to add picture</a:t>
            </a:r>
            <a:endParaRPr lang="en-US" dirty="0"/>
          </a:p>
        </p:txBody>
      </p:sp>
      <p:sp>
        <p:nvSpPr>
          <p:cNvPr id="25" name="Text Field 1">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28800"/>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2">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28800"/>
            <a:ext cx="1618488" cy="1618488"/>
          </a:xfrm>
          <a:prstGeom prst="rect">
            <a:avLst/>
          </a:prstGeom>
        </p:spPr>
        <p:txBody>
          <a:bodyPr/>
          <a:lstStyle/>
          <a:p>
            <a:r>
              <a:rPr lang="en-US"/>
              <a:t>Click icon to add picture</a:t>
            </a:r>
          </a:p>
        </p:txBody>
      </p:sp>
      <p:sp>
        <p:nvSpPr>
          <p:cNvPr id="31" name="Text Field 2">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28800"/>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3">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8875" y="4222112"/>
            <a:ext cx="1618488" cy="1618488"/>
          </a:xfrm>
          <a:prstGeom prst="rect">
            <a:avLst/>
          </a:prstGeom>
        </p:spPr>
        <p:txBody>
          <a:bodyPr/>
          <a:lstStyle/>
          <a:p>
            <a:r>
              <a:rPr lang="en-US"/>
              <a:t>Click icon to add picture</a:t>
            </a:r>
          </a:p>
        </p:txBody>
      </p:sp>
      <p:sp>
        <p:nvSpPr>
          <p:cNvPr id="29" name="Text Field 3">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11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4">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a:prstGeom prst="rect">
            <a:avLst/>
          </a:prstGeom>
        </p:spPr>
        <p:txBody>
          <a:bodyPr/>
          <a:lstStyle/>
          <a:p>
            <a:r>
              <a:rPr lang="en-US"/>
              <a:t>Click icon to add picture</a:t>
            </a:r>
          </a:p>
        </p:txBody>
      </p:sp>
      <p:sp>
        <p:nvSpPr>
          <p:cNvPr id="32" name="Text Field 4">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11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Footer">
            <a:extLst>
              <a:ext uri="{FF2B5EF4-FFF2-40B4-BE49-F238E27FC236}">
                <a16:creationId xmlns:a16="http://schemas.microsoft.com/office/drawing/2014/main" id="{F574F1B2-5125-114F-B675-196A5FB2C2E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27CAF18-F47A-4226-ADD7-8C0023BC26D3}"/>
              </a:ext>
            </a:extLst>
          </p:cNvPr>
          <p:cNvSpPr>
            <a:spLocks noGrp="1"/>
          </p:cNvSpPr>
          <p:nvPr>
            <p:ph type="dt" sz="half" idx="27"/>
          </p:nvPr>
        </p:nvSpPr>
        <p:spPr/>
        <p:txBody>
          <a:bodyPr/>
          <a:lstStyle/>
          <a:p>
            <a:r>
              <a:rPr lang="en-US"/>
              <a:t>[Date]</a:t>
            </a:r>
            <a:endParaRPr lang="en-US" dirty="0"/>
          </a:p>
        </p:txBody>
      </p:sp>
    </p:spTree>
    <p:extLst>
      <p:ext uri="{BB962C8B-B14F-4D97-AF65-F5344CB8AC3E}">
        <p14:creationId xmlns:p14="http://schemas.microsoft.com/office/powerpoint/2010/main" val="36113270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ark - Title Quad Infographic">
    <p:bg>
      <p:bgRef idx="1001">
        <a:schemeClr val="bg1"/>
      </p:bgRef>
    </p:bg>
    <p:spTree>
      <p:nvGrpSpPr>
        <p:cNvPr id="1" name=""/>
        <p:cNvGrpSpPr/>
        <p:nvPr/>
      </p:nvGrpSpPr>
      <p:grpSpPr>
        <a:xfrm>
          <a:off x="0" y="0"/>
          <a:ext cx="0" cy="0"/>
          <a:chOff x="0" y="0"/>
          <a:chExt cx="0" cy="0"/>
        </a:xfrm>
      </p:grpSpPr>
      <p:pic>
        <p:nvPicPr>
          <p:cNvPr id="20" name="Cloud">
            <a:extLst>
              <a:ext uri="{FF2B5EF4-FFF2-40B4-BE49-F238E27FC236}">
                <a16:creationId xmlns:a16="http://schemas.microsoft.com/office/drawing/2014/main" id="{C1A88252-58CA-4766-AF63-C8A84A6C21D5}"/>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0253" b="23902"/>
          <a:stretch/>
        </p:blipFill>
        <p:spPr bwMode="invGray">
          <a:xfrm>
            <a:off x="6694964" y="318977"/>
            <a:ext cx="5101904" cy="1509821"/>
          </a:xfrm>
          <a:prstGeom prst="rect">
            <a:avLst/>
          </a:prstGeom>
        </p:spPr>
      </p:pic>
      <p:sp>
        <p:nvSpPr>
          <p:cNvPr id="2" name="Title">
            <a:extLst>
              <a:ext uri="{FF2B5EF4-FFF2-40B4-BE49-F238E27FC236}">
                <a16:creationId xmlns:a16="http://schemas.microsoft.com/office/drawing/2014/main" id="{FC641C8C-B045-47F2-8811-67AA362494E8}"/>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33" name="Picture Placeholder 1">
            <a:extLst>
              <a:ext uri="{FF2B5EF4-FFF2-40B4-BE49-F238E27FC236}">
                <a16:creationId xmlns:a16="http://schemas.microsoft.com/office/drawing/2014/main" id="{DC7ED535-9B24-2444-9E27-765F743C79F0}"/>
              </a:ext>
            </a:extLst>
          </p:cNvPr>
          <p:cNvSpPr>
            <a:spLocks noGrp="1"/>
          </p:cNvSpPr>
          <p:nvPr>
            <p:ph type="pic" sz="quarter" idx="23"/>
          </p:nvPr>
        </p:nvSpPr>
        <p:spPr>
          <a:xfrm>
            <a:off x="768875" y="1828800"/>
            <a:ext cx="1618488" cy="1618488"/>
          </a:xfrm>
          <a:prstGeom prst="rect">
            <a:avLst/>
          </a:prstGeom>
        </p:spPr>
        <p:txBody>
          <a:bodyPr/>
          <a:lstStyle/>
          <a:p>
            <a:r>
              <a:rPr lang="en-US"/>
              <a:t>Click icon to add picture</a:t>
            </a:r>
          </a:p>
        </p:txBody>
      </p:sp>
      <p:sp>
        <p:nvSpPr>
          <p:cNvPr id="25" name="Text Field 1">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28800"/>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2">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28800"/>
            <a:ext cx="1618488" cy="1618488"/>
          </a:xfrm>
          <a:prstGeom prst="rect">
            <a:avLst/>
          </a:prstGeom>
        </p:spPr>
        <p:txBody>
          <a:bodyPr/>
          <a:lstStyle/>
          <a:p>
            <a:r>
              <a:rPr lang="en-US"/>
              <a:t>Click icon to add picture</a:t>
            </a:r>
          </a:p>
        </p:txBody>
      </p:sp>
      <p:sp>
        <p:nvSpPr>
          <p:cNvPr id="31" name="Text Field 2">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28800"/>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3">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8875" y="4222112"/>
            <a:ext cx="1618488" cy="1618488"/>
          </a:xfrm>
          <a:prstGeom prst="rect">
            <a:avLst/>
          </a:prstGeom>
        </p:spPr>
        <p:txBody>
          <a:bodyPr/>
          <a:lstStyle/>
          <a:p>
            <a:r>
              <a:rPr lang="en-US"/>
              <a:t>Click icon to add picture</a:t>
            </a:r>
          </a:p>
        </p:txBody>
      </p:sp>
      <p:sp>
        <p:nvSpPr>
          <p:cNvPr id="29" name="Text Field 3">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11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4">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a:prstGeom prst="rect">
            <a:avLst/>
          </a:prstGeom>
        </p:spPr>
        <p:txBody>
          <a:bodyPr/>
          <a:lstStyle/>
          <a:p>
            <a:r>
              <a:rPr lang="en-US"/>
              <a:t>Click icon to add picture</a:t>
            </a:r>
          </a:p>
        </p:txBody>
      </p:sp>
      <p:sp>
        <p:nvSpPr>
          <p:cNvPr id="32" name="Text Field 4">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11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Footer">
            <a:extLst>
              <a:ext uri="{FF2B5EF4-FFF2-40B4-BE49-F238E27FC236}">
                <a16:creationId xmlns:a16="http://schemas.microsoft.com/office/drawing/2014/main" id="{F574F1B2-5125-114F-B675-196A5FB2C2E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27CAF18-F47A-4226-ADD7-8C0023BC26D3}"/>
              </a:ext>
            </a:extLst>
          </p:cNvPr>
          <p:cNvSpPr>
            <a:spLocks noGrp="1"/>
          </p:cNvSpPr>
          <p:nvPr>
            <p:ph type="dt" sz="half" idx="27"/>
          </p:nvPr>
        </p:nvSpPr>
        <p:spPr/>
        <p:txBody>
          <a:bodyPr/>
          <a:lstStyle/>
          <a:p>
            <a:r>
              <a:rPr lang="en-US"/>
              <a:t>[Date]</a:t>
            </a:r>
            <a:endParaRPr lang="en-US" dirty="0"/>
          </a:p>
        </p:txBody>
      </p:sp>
    </p:spTree>
    <p:extLst>
      <p:ext uri="{BB962C8B-B14F-4D97-AF65-F5344CB8AC3E}">
        <p14:creationId xmlns:p14="http://schemas.microsoft.com/office/powerpoint/2010/main" val="7548032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ight - Title/Subtitle Quad Infographic">
    <p:bg>
      <p:bgRef idx="1001">
        <a:schemeClr val="bg1"/>
      </p:bgRef>
    </p:bg>
    <p:spTree>
      <p:nvGrpSpPr>
        <p:cNvPr id="1" name=""/>
        <p:cNvGrpSpPr/>
        <p:nvPr/>
      </p:nvGrpSpPr>
      <p:grpSpPr>
        <a:xfrm>
          <a:off x="0" y="0"/>
          <a:ext cx="0" cy="0"/>
          <a:chOff x="0" y="0"/>
          <a:chExt cx="0" cy="0"/>
        </a:xfrm>
      </p:grpSpPr>
      <p:pic>
        <p:nvPicPr>
          <p:cNvPr id="38" name="Cloud">
            <a:extLst>
              <a:ext uri="{FF2B5EF4-FFF2-40B4-BE49-F238E27FC236}">
                <a16:creationId xmlns:a16="http://schemas.microsoft.com/office/drawing/2014/main" id="{AA29764F-6A18-4348-B769-6CAB73F04C64}"/>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4269" b="31458"/>
          <a:stretch/>
        </p:blipFill>
        <p:spPr>
          <a:xfrm>
            <a:off x="6694964" y="311891"/>
            <a:ext cx="5101904" cy="1467290"/>
          </a:xfrm>
          <a:prstGeom prst="rect">
            <a:avLst/>
          </a:prstGeom>
        </p:spPr>
      </p:pic>
      <p:sp>
        <p:nvSpPr>
          <p:cNvPr id="24" name="Title">
            <a:extLst>
              <a:ext uri="{FF2B5EF4-FFF2-40B4-BE49-F238E27FC236}">
                <a16:creationId xmlns:a16="http://schemas.microsoft.com/office/drawing/2014/main" id="{8C9BB090-903F-7141-8040-376390E8FE3B}"/>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22" name="Subtitle">
            <a:extLst>
              <a:ext uri="{FF2B5EF4-FFF2-40B4-BE49-F238E27FC236}">
                <a16:creationId xmlns:a16="http://schemas.microsoft.com/office/drawing/2014/main" id="{F8627394-C302-DF4A-A2CC-76DC053BE227}"/>
              </a:ext>
            </a:extLst>
          </p:cNvPr>
          <p:cNvSpPr>
            <a:spLocks noGrp="1"/>
          </p:cNvSpPr>
          <p:nvPr>
            <p:ph type="body" sz="quarter" idx="27"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33" name="Picture Placeholder 1">
            <a:extLst>
              <a:ext uri="{FF2B5EF4-FFF2-40B4-BE49-F238E27FC236}">
                <a16:creationId xmlns:a16="http://schemas.microsoft.com/office/drawing/2014/main" id="{DC7ED535-9B24-2444-9E27-765F743C79F0}"/>
              </a:ext>
            </a:extLst>
          </p:cNvPr>
          <p:cNvSpPr>
            <a:spLocks noGrp="1"/>
          </p:cNvSpPr>
          <p:nvPr>
            <p:ph type="pic" sz="quarter" idx="23"/>
          </p:nvPr>
        </p:nvSpPr>
        <p:spPr>
          <a:xfrm>
            <a:off x="766763" y="1828800"/>
            <a:ext cx="1618488" cy="1618488"/>
          </a:xfrm>
          <a:prstGeom prst="rect">
            <a:avLst/>
          </a:prstGeom>
        </p:spPr>
        <p:txBody>
          <a:bodyPr/>
          <a:lstStyle/>
          <a:p>
            <a:r>
              <a:rPr lang="en-US"/>
              <a:t>Click icon to add picture</a:t>
            </a:r>
          </a:p>
        </p:txBody>
      </p:sp>
      <p:sp>
        <p:nvSpPr>
          <p:cNvPr id="25" name="Text Field 1">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28800"/>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2">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28800"/>
            <a:ext cx="1618488" cy="1618488"/>
          </a:xfrm>
          <a:prstGeom prst="rect">
            <a:avLst/>
          </a:prstGeom>
        </p:spPr>
        <p:txBody>
          <a:bodyPr/>
          <a:lstStyle/>
          <a:p>
            <a:r>
              <a:rPr lang="en-US"/>
              <a:t>Click icon to add picture</a:t>
            </a:r>
          </a:p>
        </p:txBody>
      </p:sp>
      <p:sp>
        <p:nvSpPr>
          <p:cNvPr id="31" name="Text Field 2">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28800"/>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3">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6763" y="4222112"/>
            <a:ext cx="1618488" cy="1618488"/>
          </a:xfrm>
          <a:prstGeom prst="rect">
            <a:avLst/>
          </a:prstGeom>
        </p:spPr>
        <p:txBody>
          <a:bodyPr/>
          <a:lstStyle/>
          <a:p>
            <a:r>
              <a:rPr lang="en-US"/>
              <a:t>Click icon to add picture</a:t>
            </a:r>
          </a:p>
        </p:txBody>
      </p:sp>
      <p:sp>
        <p:nvSpPr>
          <p:cNvPr id="29" name="Text Field 3">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11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4">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a:prstGeom prst="rect">
            <a:avLst/>
          </a:prstGeom>
        </p:spPr>
        <p:txBody>
          <a:bodyPr/>
          <a:lstStyle/>
          <a:p>
            <a:r>
              <a:rPr lang="en-US"/>
              <a:t>Click icon to add picture</a:t>
            </a:r>
          </a:p>
        </p:txBody>
      </p:sp>
      <p:sp>
        <p:nvSpPr>
          <p:cNvPr id="32" name="Text Field 4">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11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Footer">
            <a:extLst>
              <a:ext uri="{FF2B5EF4-FFF2-40B4-BE49-F238E27FC236}">
                <a16:creationId xmlns:a16="http://schemas.microsoft.com/office/drawing/2014/main" id="{DACB8D5A-1D6D-124B-A372-69C969095AF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3" name="Date">
            <a:extLst>
              <a:ext uri="{FF2B5EF4-FFF2-40B4-BE49-F238E27FC236}">
                <a16:creationId xmlns:a16="http://schemas.microsoft.com/office/drawing/2014/main" id="{9AB8C183-C6B7-4039-B155-6182ED1724B8}"/>
              </a:ext>
            </a:extLst>
          </p:cNvPr>
          <p:cNvSpPr>
            <a:spLocks noGrp="1"/>
          </p:cNvSpPr>
          <p:nvPr>
            <p:ph type="dt" sz="half" idx="28"/>
          </p:nvPr>
        </p:nvSpPr>
        <p:spPr/>
        <p:txBody>
          <a:bodyPr/>
          <a:lstStyle/>
          <a:p>
            <a:r>
              <a:rPr lang="en-US"/>
              <a:t>[Date]</a:t>
            </a:r>
            <a:endParaRPr lang="en-US" dirty="0"/>
          </a:p>
        </p:txBody>
      </p:sp>
    </p:spTree>
    <p:extLst>
      <p:ext uri="{BB962C8B-B14F-4D97-AF65-F5344CB8AC3E}">
        <p14:creationId xmlns:p14="http://schemas.microsoft.com/office/powerpoint/2010/main" val="3994469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ark - Title/Subtitle Quad Infographic">
    <p:bg>
      <p:bgRef idx="1001">
        <a:schemeClr val="bg1"/>
      </p:bgRef>
    </p:bg>
    <p:spTree>
      <p:nvGrpSpPr>
        <p:cNvPr id="1" name=""/>
        <p:cNvGrpSpPr/>
        <p:nvPr/>
      </p:nvGrpSpPr>
      <p:grpSpPr>
        <a:xfrm>
          <a:off x="0" y="0"/>
          <a:ext cx="0" cy="0"/>
          <a:chOff x="0" y="0"/>
          <a:chExt cx="0" cy="0"/>
        </a:xfrm>
      </p:grpSpPr>
      <p:pic>
        <p:nvPicPr>
          <p:cNvPr id="21" name="Cloud">
            <a:extLst>
              <a:ext uri="{FF2B5EF4-FFF2-40B4-BE49-F238E27FC236}">
                <a16:creationId xmlns:a16="http://schemas.microsoft.com/office/drawing/2014/main" id="{8CAE03BE-473C-480E-8678-463CF6F92416}"/>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4" b="25737"/>
          <a:stretch/>
        </p:blipFill>
        <p:spPr bwMode="invGray">
          <a:xfrm>
            <a:off x="6694964" y="508001"/>
            <a:ext cx="5101904" cy="1271180"/>
          </a:xfrm>
          <a:prstGeom prst="rect">
            <a:avLst/>
          </a:prstGeom>
        </p:spPr>
      </p:pic>
      <p:sp>
        <p:nvSpPr>
          <p:cNvPr id="24" name="Title">
            <a:extLst>
              <a:ext uri="{FF2B5EF4-FFF2-40B4-BE49-F238E27FC236}">
                <a16:creationId xmlns:a16="http://schemas.microsoft.com/office/drawing/2014/main" id="{8C9BB090-903F-7141-8040-376390E8FE3B}"/>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22" name="Subtitle">
            <a:extLst>
              <a:ext uri="{FF2B5EF4-FFF2-40B4-BE49-F238E27FC236}">
                <a16:creationId xmlns:a16="http://schemas.microsoft.com/office/drawing/2014/main" id="{F8627394-C302-DF4A-A2CC-76DC053BE227}"/>
              </a:ext>
            </a:extLst>
          </p:cNvPr>
          <p:cNvSpPr>
            <a:spLocks noGrp="1"/>
          </p:cNvSpPr>
          <p:nvPr>
            <p:ph type="body" sz="quarter" idx="27"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33" name="Picture Placeholder 1">
            <a:extLst>
              <a:ext uri="{FF2B5EF4-FFF2-40B4-BE49-F238E27FC236}">
                <a16:creationId xmlns:a16="http://schemas.microsoft.com/office/drawing/2014/main" id="{DC7ED535-9B24-2444-9E27-765F743C79F0}"/>
              </a:ext>
            </a:extLst>
          </p:cNvPr>
          <p:cNvSpPr>
            <a:spLocks noGrp="1"/>
          </p:cNvSpPr>
          <p:nvPr>
            <p:ph type="pic" sz="quarter" idx="23"/>
          </p:nvPr>
        </p:nvSpPr>
        <p:spPr>
          <a:xfrm>
            <a:off x="766763" y="1828800"/>
            <a:ext cx="1618488" cy="1618488"/>
          </a:xfrm>
          <a:prstGeom prst="rect">
            <a:avLst/>
          </a:prstGeom>
        </p:spPr>
        <p:txBody>
          <a:bodyPr/>
          <a:lstStyle/>
          <a:p>
            <a:r>
              <a:rPr lang="en-US"/>
              <a:t>Click icon to add picture</a:t>
            </a:r>
          </a:p>
        </p:txBody>
      </p:sp>
      <p:sp>
        <p:nvSpPr>
          <p:cNvPr id="25" name="Text Field 1">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28800"/>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2">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28800"/>
            <a:ext cx="1618488" cy="1618488"/>
          </a:xfrm>
          <a:prstGeom prst="rect">
            <a:avLst/>
          </a:prstGeom>
        </p:spPr>
        <p:txBody>
          <a:bodyPr/>
          <a:lstStyle/>
          <a:p>
            <a:r>
              <a:rPr lang="en-US"/>
              <a:t>Click icon to add picture</a:t>
            </a:r>
          </a:p>
        </p:txBody>
      </p:sp>
      <p:sp>
        <p:nvSpPr>
          <p:cNvPr id="31" name="Text Field 2">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28800"/>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3">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6763" y="4222112"/>
            <a:ext cx="1618488" cy="1618488"/>
          </a:xfrm>
          <a:prstGeom prst="rect">
            <a:avLst/>
          </a:prstGeom>
        </p:spPr>
        <p:txBody>
          <a:bodyPr/>
          <a:lstStyle/>
          <a:p>
            <a:r>
              <a:rPr lang="en-US"/>
              <a:t>Click icon to add picture</a:t>
            </a:r>
          </a:p>
        </p:txBody>
      </p:sp>
      <p:sp>
        <p:nvSpPr>
          <p:cNvPr id="29" name="Text Field 3">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11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4">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a:prstGeom prst="rect">
            <a:avLst/>
          </a:prstGeom>
        </p:spPr>
        <p:txBody>
          <a:bodyPr/>
          <a:lstStyle/>
          <a:p>
            <a:r>
              <a:rPr lang="en-US"/>
              <a:t>Click icon to add picture</a:t>
            </a:r>
          </a:p>
        </p:txBody>
      </p:sp>
      <p:sp>
        <p:nvSpPr>
          <p:cNvPr id="32" name="Text Field 4">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11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Footer">
            <a:extLst>
              <a:ext uri="{FF2B5EF4-FFF2-40B4-BE49-F238E27FC236}">
                <a16:creationId xmlns:a16="http://schemas.microsoft.com/office/drawing/2014/main" id="{DACB8D5A-1D6D-124B-A372-69C969095AF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D9934A67-AA2F-42E3-B34C-A006097AC6D1}"/>
              </a:ext>
            </a:extLst>
          </p:cNvPr>
          <p:cNvSpPr>
            <a:spLocks noGrp="1"/>
          </p:cNvSpPr>
          <p:nvPr>
            <p:ph type="dt" sz="half" idx="28"/>
          </p:nvPr>
        </p:nvSpPr>
        <p:spPr/>
        <p:txBody>
          <a:bodyPr/>
          <a:lstStyle/>
          <a:p>
            <a:r>
              <a:rPr lang="en-US"/>
              <a:t>[Date]</a:t>
            </a:r>
            <a:endParaRPr lang="en-US" dirty="0"/>
          </a:p>
        </p:txBody>
      </p:sp>
    </p:spTree>
    <p:extLst>
      <p:ext uri="{BB962C8B-B14F-4D97-AF65-F5344CB8AC3E}">
        <p14:creationId xmlns:p14="http://schemas.microsoft.com/office/powerpoint/2010/main" val="28923487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Light - Metric">
    <p:spTree>
      <p:nvGrpSpPr>
        <p:cNvPr id="1" name=""/>
        <p:cNvGrpSpPr/>
        <p:nvPr/>
      </p:nvGrpSpPr>
      <p:grpSpPr>
        <a:xfrm>
          <a:off x="0" y="0"/>
          <a:ext cx="0" cy="0"/>
          <a:chOff x="0" y="0"/>
          <a:chExt cx="0" cy="0"/>
        </a:xfrm>
      </p:grpSpPr>
      <p:pic>
        <p:nvPicPr>
          <p:cNvPr id="21" name="Data Texture Image">
            <a:extLst>
              <a:ext uri="{FF2B5EF4-FFF2-40B4-BE49-F238E27FC236}">
                <a16:creationId xmlns:a16="http://schemas.microsoft.com/office/drawing/2014/main" id="{B8655406-E8E9-45CA-B4B8-93397F8AB010}"/>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30000"/>
            <a:extLst>
              <a:ext uri="{28A0092B-C50C-407E-A947-70E740481C1C}">
                <a14:useLocalDpi xmlns:a14="http://schemas.microsoft.com/office/drawing/2010/main" val="0"/>
              </a:ext>
            </a:extLst>
          </a:blip>
          <a:srcRect l="49997"/>
          <a:stretch/>
        </p:blipFill>
        <p:spPr>
          <a:xfrm>
            <a:off x="6095652" y="0"/>
            <a:ext cx="6096348" cy="6858000"/>
          </a:xfrm>
          <a:prstGeom prst="rect">
            <a:avLst/>
          </a:prstGeom>
        </p:spPr>
      </p:pic>
      <p:pic>
        <p:nvPicPr>
          <p:cNvPr id="23" name="OTag">
            <a:extLst>
              <a:ext uri="{FF2B5EF4-FFF2-40B4-BE49-F238E27FC236}">
                <a16:creationId xmlns:a16="http://schemas.microsoft.com/office/drawing/2014/main" id="{000C5F04-372F-427E-81C5-11434B35699B}"/>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71217" y="6355080"/>
            <a:ext cx="502920" cy="502920"/>
          </a:xfrm>
          <a:prstGeom prst="rect">
            <a:avLst/>
          </a:prstGeom>
        </p:spPr>
      </p:pic>
      <p:pic>
        <p:nvPicPr>
          <p:cNvPr id="22" name="Abstract Pattern Strip">
            <a:extLst>
              <a:ext uri="{FF2B5EF4-FFF2-40B4-BE49-F238E27FC236}">
                <a16:creationId xmlns:a16="http://schemas.microsoft.com/office/drawing/2014/main" id="{79609DDF-9254-400D-B4BC-87BCA98D0B91}"/>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895" y="0"/>
            <a:ext cx="12192000" cy="254000"/>
          </a:xfrm>
          <a:prstGeom prst="rect">
            <a:avLst/>
          </a:prstGeom>
        </p:spPr>
      </p:pic>
      <p:sp>
        <p:nvSpPr>
          <p:cNvPr id="3" name="Metric">
            <a:extLst>
              <a:ext uri="{FF2B5EF4-FFF2-40B4-BE49-F238E27FC236}">
                <a16:creationId xmlns:a16="http://schemas.microsoft.com/office/drawing/2014/main" id="{1922C752-ED3E-4C21-9DC2-8EE8BF815DEA}"/>
              </a:ext>
            </a:extLst>
          </p:cNvPr>
          <p:cNvSpPr>
            <a:spLocks noGrp="1"/>
          </p:cNvSpPr>
          <p:nvPr>
            <p:ph type="title" hasCustomPrompt="1"/>
          </p:nvPr>
        </p:nvSpPr>
        <p:spPr>
          <a:xfrm>
            <a:off x="768875" y="2297203"/>
            <a:ext cx="5078335" cy="877163"/>
          </a:xfrm>
          <a:noFill/>
        </p:spPr>
        <p:txBody>
          <a:bodyPr vert="horz" wrap="square" lIns="0" tIns="0" rIns="0" bIns="0" rtlCol="0" anchor="b" anchorCtr="0">
            <a:spAutoFit/>
          </a:bodyPr>
          <a:lstStyle>
            <a:lvl1pPr>
              <a:defRPr lang="en-US" sz="6000" b="0">
                <a:solidFill>
                  <a:srgbClr val="AE562C"/>
                </a:solidFill>
                <a:latin typeface="Georgia" panose="02040502050405020303" pitchFamily="18" charset="0"/>
                <a:cs typeface="Oracle Sans" panose="020B0503020204020204" pitchFamily="34" charset="0"/>
              </a:defRPr>
            </a:lvl1pPr>
          </a:lstStyle>
          <a:p>
            <a:pPr lvl="0"/>
            <a:r>
              <a:rPr lang="en-US" dirty="0"/>
              <a:t>XX%</a:t>
            </a:r>
          </a:p>
        </p:txBody>
      </p:sp>
      <p:cxnSp>
        <p:nvCxnSpPr>
          <p:cNvPr id="17" name="Accent Mark">
            <a:extLst>
              <a:ext uri="{FF2B5EF4-FFF2-40B4-BE49-F238E27FC236}">
                <a16:creationId xmlns:a16="http://schemas.microsoft.com/office/drawing/2014/main" id="{3F1F789C-055A-B94A-B592-6BAC45CA4CA5}"/>
              </a:ext>
              <a:ext uri="{C183D7F6-B498-43B3-948B-1728B52AA6E4}">
                <adec:decorative xmlns:adec="http://schemas.microsoft.com/office/drawing/2017/decorative" val="1"/>
              </a:ext>
            </a:extLst>
          </p:cNvPr>
          <p:cNvCxnSpPr>
            <a:cxnSpLocks/>
          </p:cNvCxnSpPr>
          <p:nvPr userDrawn="1"/>
        </p:nvCxnSpPr>
        <p:spPr>
          <a:xfrm flipH="1">
            <a:off x="768095" y="3831318"/>
            <a:ext cx="32004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4" name="Content">
            <a:extLst>
              <a:ext uri="{FF2B5EF4-FFF2-40B4-BE49-F238E27FC236}">
                <a16:creationId xmlns:a16="http://schemas.microsoft.com/office/drawing/2014/main" id="{6FFB33C6-31EA-4D15-AC3F-377D699FA842}"/>
              </a:ext>
            </a:extLst>
          </p:cNvPr>
          <p:cNvSpPr>
            <a:spLocks noGrp="1"/>
          </p:cNvSpPr>
          <p:nvPr>
            <p:ph sz="quarter" idx="14"/>
          </p:nvPr>
        </p:nvSpPr>
        <p:spPr>
          <a:xfrm>
            <a:off x="775225" y="4649788"/>
            <a:ext cx="5072063" cy="1457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a:extLst>
              <a:ext uri="{FF2B5EF4-FFF2-40B4-BE49-F238E27FC236}">
                <a16:creationId xmlns:a16="http://schemas.microsoft.com/office/drawing/2014/main" id="{FCAAB249-B453-7C45-A6AF-DF393B62BD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0" name="Footer">
            <a:extLst>
              <a:ext uri="{FF2B5EF4-FFF2-40B4-BE49-F238E27FC236}">
                <a16:creationId xmlns:a16="http://schemas.microsoft.com/office/drawing/2014/main" id="{4800481F-70FF-124B-B394-1EA7F1950D2A}"/>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67939391-6A14-4347-8C62-692061B9C896}"/>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864391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ark - Metric">
    <p:bg>
      <p:bgRef idx="1001">
        <a:schemeClr val="bg1"/>
      </p:bgRef>
    </p:bg>
    <p:spTree>
      <p:nvGrpSpPr>
        <p:cNvPr id="1" name=""/>
        <p:cNvGrpSpPr/>
        <p:nvPr/>
      </p:nvGrpSpPr>
      <p:grpSpPr>
        <a:xfrm>
          <a:off x="0" y="0"/>
          <a:ext cx="0" cy="0"/>
          <a:chOff x="0" y="0"/>
          <a:chExt cx="0" cy="0"/>
        </a:xfrm>
      </p:grpSpPr>
      <p:pic>
        <p:nvPicPr>
          <p:cNvPr id="16" name="Data Texture Image">
            <a:extLst>
              <a:ext uri="{FF2B5EF4-FFF2-40B4-BE49-F238E27FC236}">
                <a16:creationId xmlns:a16="http://schemas.microsoft.com/office/drawing/2014/main" id="{5EF36793-2D3B-489B-A752-A25472E9045D}"/>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20000"/>
            <a:extLst>
              <a:ext uri="{28A0092B-C50C-407E-A947-70E740481C1C}">
                <a14:useLocalDpi xmlns:a14="http://schemas.microsoft.com/office/drawing/2010/main" val="0"/>
              </a:ext>
            </a:extLst>
          </a:blip>
          <a:srcRect l="49997"/>
          <a:stretch/>
        </p:blipFill>
        <p:spPr bwMode="invGray">
          <a:xfrm>
            <a:off x="6095652" y="0"/>
            <a:ext cx="6096348" cy="6858000"/>
          </a:xfrm>
          <a:prstGeom prst="rect">
            <a:avLst/>
          </a:prstGeom>
        </p:spPr>
      </p:pic>
      <p:pic>
        <p:nvPicPr>
          <p:cNvPr id="12" name="OTag">
            <a:extLst>
              <a:ext uri="{FF2B5EF4-FFF2-40B4-BE49-F238E27FC236}">
                <a16:creationId xmlns:a16="http://schemas.microsoft.com/office/drawing/2014/main" id="{E8A7F756-6885-FD4D-8CAC-01911AF996CA}"/>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22" name="Abstract Pattern Strip">
            <a:extLst>
              <a:ext uri="{FF2B5EF4-FFF2-40B4-BE49-F238E27FC236}">
                <a16:creationId xmlns:a16="http://schemas.microsoft.com/office/drawing/2014/main" id="{79609DDF-9254-400D-B4BC-87BCA98D0B91}"/>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895" y="0"/>
            <a:ext cx="12192000" cy="254000"/>
          </a:xfrm>
          <a:prstGeom prst="rect">
            <a:avLst/>
          </a:prstGeom>
        </p:spPr>
      </p:pic>
      <p:sp>
        <p:nvSpPr>
          <p:cNvPr id="3" name="Metric">
            <a:extLst>
              <a:ext uri="{FF2B5EF4-FFF2-40B4-BE49-F238E27FC236}">
                <a16:creationId xmlns:a16="http://schemas.microsoft.com/office/drawing/2014/main" id="{CD901049-F959-4458-9746-561FE2127909}"/>
              </a:ext>
            </a:extLst>
          </p:cNvPr>
          <p:cNvSpPr>
            <a:spLocks noGrp="1"/>
          </p:cNvSpPr>
          <p:nvPr>
            <p:ph type="title" hasCustomPrompt="1"/>
          </p:nvPr>
        </p:nvSpPr>
        <p:spPr>
          <a:xfrm>
            <a:off x="768875" y="2292687"/>
            <a:ext cx="5070745" cy="877163"/>
          </a:xfrm>
          <a:noFill/>
        </p:spPr>
        <p:txBody>
          <a:bodyPr vert="horz" wrap="square" lIns="0" tIns="0" rIns="0" bIns="0" rtlCol="0" anchor="b" anchorCtr="0">
            <a:spAutoFit/>
          </a:bodyPr>
          <a:lstStyle>
            <a:lvl1pPr>
              <a:defRPr lang="en-US" sz="6000" b="0">
                <a:solidFill>
                  <a:srgbClr val="759C6C"/>
                </a:solidFill>
                <a:latin typeface="Georgia" panose="02040502050405020303" pitchFamily="18" charset="0"/>
                <a:cs typeface="Oracle Sans" panose="020B0503020204020204" pitchFamily="34" charset="0"/>
              </a:defRPr>
            </a:lvl1pPr>
          </a:lstStyle>
          <a:p>
            <a:pPr lvl="0"/>
            <a:r>
              <a:rPr lang="en-US" dirty="0"/>
              <a:t>XX%</a:t>
            </a:r>
          </a:p>
        </p:txBody>
      </p:sp>
      <p:cxnSp>
        <p:nvCxnSpPr>
          <p:cNvPr id="17" name="Accent Mark">
            <a:extLst>
              <a:ext uri="{FF2B5EF4-FFF2-40B4-BE49-F238E27FC236}">
                <a16:creationId xmlns:a16="http://schemas.microsoft.com/office/drawing/2014/main" id="{3F1F789C-055A-B94A-B592-6BAC45CA4CA5}"/>
              </a:ext>
              <a:ext uri="{C183D7F6-B498-43B3-948B-1728B52AA6E4}">
                <adec:decorative xmlns:adec="http://schemas.microsoft.com/office/drawing/2017/decorative" val="1"/>
              </a:ext>
            </a:extLst>
          </p:cNvPr>
          <p:cNvCxnSpPr>
            <a:cxnSpLocks/>
          </p:cNvCxnSpPr>
          <p:nvPr userDrawn="1"/>
        </p:nvCxnSpPr>
        <p:spPr>
          <a:xfrm flipH="1">
            <a:off x="768095" y="3824818"/>
            <a:ext cx="32004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4" name="Content">
            <a:extLst>
              <a:ext uri="{FF2B5EF4-FFF2-40B4-BE49-F238E27FC236}">
                <a16:creationId xmlns:a16="http://schemas.microsoft.com/office/drawing/2014/main" id="{6FFB33C6-31EA-4D15-AC3F-377D699FA842}"/>
              </a:ext>
            </a:extLst>
          </p:cNvPr>
          <p:cNvSpPr>
            <a:spLocks noGrp="1"/>
          </p:cNvSpPr>
          <p:nvPr>
            <p:ph sz="quarter" idx="14"/>
          </p:nvPr>
        </p:nvSpPr>
        <p:spPr>
          <a:xfrm>
            <a:off x="775225" y="4649788"/>
            <a:ext cx="5072063" cy="1457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a:extLst>
              <a:ext uri="{FF2B5EF4-FFF2-40B4-BE49-F238E27FC236}">
                <a16:creationId xmlns:a16="http://schemas.microsoft.com/office/drawing/2014/main" id="{FCAAB249-B453-7C45-A6AF-DF393B62BD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0" name="Footer">
            <a:extLst>
              <a:ext uri="{FF2B5EF4-FFF2-40B4-BE49-F238E27FC236}">
                <a16:creationId xmlns:a16="http://schemas.microsoft.com/office/drawing/2014/main" id="{4800481F-70FF-124B-B394-1EA7F1950D2A}"/>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67939391-6A14-4347-8C62-692061B9C896}"/>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3415240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Light - Data Texture 07 Blank">
    <p:bg>
      <p:bgRef idx="1001">
        <a:schemeClr val="bg1"/>
      </p:bgRef>
    </p:bg>
    <p:spTree>
      <p:nvGrpSpPr>
        <p:cNvPr id="1" name=""/>
        <p:cNvGrpSpPr/>
        <p:nvPr/>
      </p:nvGrpSpPr>
      <p:grpSpPr>
        <a:xfrm>
          <a:off x="0" y="0"/>
          <a:ext cx="0" cy="0"/>
          <a:chOff x="0" y="0"/>
          <a:chExt cx="0" cy="0"/>
        </a:xfrm>
      </p:grpSpPr>
      <p:pic>
        <p:nvPicPr>
          <p:cNvPr id="14" name="Data Texture Image">
            <a:extLst>
              <a:ext uri="{FF2B5EF4-FFF2-40B4-BE49-F238E27FC236}">
                <a16:creationId xmlns:a16="http://schemas.microsoft.com/office/drawing/2014/main" id="{E7F67114-D26B-4143-9E6F-B136031769EE}"/>
              </a:ext>
              <a:ext uri="{C183D7F6-B498-43B3-948B-1728B52AA6E4}">
                <adec:decorative xmlns:adec="http://schemas.microsoft.com/office/drawing/2017/decorative" val="1"/>
              </a:ext>
            </a:extLst>
          </p:cNvPr>
          <p:cNvPicPr>
            <a:picLocks noChangeAspect="1"/>
          </p:cNvPicPr>
          <p:nvPr userDrawn="1"/>
        </p:nvPicPr>
        <p:blipFill>
          <a:blip r:embed="rId2" cstate="email">
            <a:alphaModFix amt="3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5" name="OTag">
            <a:extLst>
              <a:ext uri="{FF2B5EF4-FFF2-40B4-BE49-F238E27FC236}">
                <a16:creationId xmlns:a16="http://schemas.microsoft.com/office/drawing/2014/main" id="{B620A016-1EBE-426A-BB19-9671229484AF}"/>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Slide Number">
            <a:extLst>
              <a:ext uri="{FF2B5EF4-FFF2-40B4-BE49-F238E27FC236}">
                <a16:creationId xmlns:a16="http://schemas.microsoft.com/office/drawing/2014/main" id="{483AB0EB-9265-484A-BA67-BE4F5FA37972}"/>
              </a:ext>
            </a:extLst>
          </p:cNvPr>
          <p:cNvSpPr>
            <a:spLocks noGrp="1"/>
          </p:cNvSpPr>
          <p:nvPr userDrawn="1">
            <p:ph type="sldNum" sz="quarter" idx="12"/>
          </p:nvPr>
        </p:nvSpPr>
        <p:spPr/>
        <p:txBody>
          <a:bodyPr/>
          <a:lstStyle/>
          <a:p>
            <a:fld id="{345D60D9-5372-5F40-9443-0F9AE5BDC3C8}" type="slidenum">
              <a:rPr lang="en-US" smtClean="0"/>
              <a:pPr/>
              <a:t>‹#›</a:t>
            </a:fld>
            <a:endParaRPr lang="en-US" dirty="0"/>
          </a:p>
        </p:txBody>
      </p:sp>
      <p:sp>
        <p:nvSpPr>
          <p:cNvPr id="5" name="Footer">
            <a:extLst>
              <a:ext uri="{FF2B5EF4-FFF2-40B4-BE49-F238E27FC236}">
                <a16:creationId xmlns:a16="http://schemas.microsoft.com/office/drawing/2014/main" id="{F04F3D33-BB01-48D7-A690-4B5F055CB96F}"/>
              </a:ext>
            </a:extLst>
          </p:cNvPr>
          <p:cNvSpPr>
            <a:spLocks noGrp="1"/>
          </p:cNvSpPr>
          <p:nvPr userDrawn="1">
            <p:ph type="ftr" sz="quarter" idx="11"/>
          </p:nvPr>
        </p:nvSpPr>
        <p:spPr/>
        <p:txBody>
          <a:body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3543F797-13C4-4ED7-ACD0-788CA792E85B}"/>
              </a:ext>
            </a:extLst>
          </p:cNvPr>
          <p:cNvSpPr>
            <a:spLocks noGrp="1"/>
          </p:cNvSpPr>
          <p:nvPr userDrawn="1">
            <p:ph type="dt" sz="half" idx="10"/>
          </p:nvPr>
        </p:nvSpPr>
        <p:spPr/>
        <p:txBody>
          <a:bodyPr/>
          <a:lstStyle/>
          <a:p>
            <a:r>
              <a:rPr lang="en-US"/>
              <a:t>[Date]</a:t>
            </a:r>
            <a:endParaRPr lang="en-US" dirty="0"/>
          </a:p>
        </p:txBody>
      </p:sp>
    </p:spTree>
    <p:extLst>
      <p:ext uri="{BB962C8B-B14F-4D97-AF65-F5344CB8AC3E}">
        <p14:creationId xmlns:p14="http://schemas.microsoft.com/office/powerpoint/2010/main" val="18999119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Light - Title">
    <p:spTree>
      <p:nvGrpSpPr>
        <p:cNvPr id="1" name=""/>
        <p:cNvGrpSpPr/>
        <p:nvPr/>
      </p:nvGrpSpPr>
      <p:grpSpPr>
        <a:xfrm>
          <a:off x="0" y="0"/>
          <a:ext cx="0" cy="0"/>
          <a:chOff x="0" y="0"/>
          <a:chExt cx="0" cy="0"/>
        </a:xfrm>
      </p:grpSpPr>
      <p:pic>
        <p:nvPicPr>
          <p:cNvPr id="28" name="Cloud">
            <a:extLst>
              <a:ext uri="{FF2B5EF4-FFF2-40B4-BE49-F238E27FC236}">
                <a16:creationId xmlns:a16="http://schemas.microsoft.com/office/drawing/2014/main" id="{C96C0F11-AAE4-4147-BF68-F2C0EE13073A}"/>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r="10072"/>
          <a:stretch/>
        </p:blipFill>
        <p:spPr>
          <a:xfrm>
            <a:off x="7860483" y="16173"/>
            <a:ext cx="4331518" cy="2552429"/>
          </a:xfrm>
          <a:prstGeom prst="rect">
            <a:avLst/>
          </a:prstGeom>
        </p:spPr>
      </p:pic>
      <p:pic>
        <p:nvPicPr>
          <p:cNvPr id="18" name="OTag">
            <a:extLst>
              <a:ext uri="{FF2B5EF4-FFF2-40B4-BE49-F238E27FC236}">
                <a16:creationId xmlns:a16="http://schemas.microsoft.com/office/drawing/2014/main" id="{7BFEFC66-2347-E947-A49E-DD43E74CCC27}"/>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2" name="Oracle Logo" descr="Oracle Logo">
            <a:extLst>
              <a:ext uri="{FF2B5EF4-FFF2-40B4-BE49-F238E27FC236}">
                <a16:creationId xmlns:a16="http://schemas.microsoft.com/office/drawing/2014/main" id="{37E7F181-1615-4A41-B1E8-B9FF5CDED018}"/>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4949" y="1132368"/>
            <a:ext cx="1524893" cy="320040"/>
          </a:xfrm>
          <a:prstGeom prst="rect">
            <a:avLst/>
          </a:prstGeom>
        </p:spPr>
      </p:pic>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459230"/>
            <a:ext cx="10158984" cy="1025922"/>
          </a:xfrm>
          <a:noFill/>
        </p:spPr>
        <p:txBody>
          <a:bodyPr wrap="square" anchor="b">
            <a:noAutofit/>
          </a:bodyPr>
          <a:lstStyle>
            <a:lvl1pPr algn="l">
              <a:lnSpc>
                <a:spcPts val="4000"/>
              </a:lnSpc>
              <a:defRPr sz="4000" b="0">
                <a:latin typeface="+mj-lt"/>
              </a:defRPr>
            </a:lvl1pPr>
          </a:lstStyle>
          <a:p>
            <a:r>
              <a:rPr lang="en-US" dirty="0"/>
              <a:t>Title goes here (up to two lines) </a:t>
            </a:r>
            <a:br>
              <a:rPr lang="en-US" dirty="0"/>
            </a:br>
            <a:r>
              <a:rPr lang="en-US" dirty="0"/>
              <a:t>Georgia Regular 40pt</a:t>
            </a:r>
          </a:p>
        </p:txBody>
      </p: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a:noFill/>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AE562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cxnSp>
        <p:nvCxnSpPr>
          <p:cNvPr id="20" name="Accent Mark">
            <a:extLst>
              <a:ext uri="{FF2B5EF4-FFF2-40B4-BE49-F238E27FC236}">
                <a16:creationId xmlns:a16="http://schemas.microsoft.com/office/drawing/2014/main" id="{C0527C56-7847-40ED-B0B0-5D84451B0617}"/>
              </a:ext>
              <a:ext uri="{C183D7F6-B498-43B3-948B-1728B52AA6E4}">
                <adec:decorative xmlns:adec="http://schemas.microsoft.com/office/drawing/2017/decorative" val="1"/>
              </a:ext>
            </a:extLst>
          </p:cNvPr>
          <p:cNvCxnSpPr>
            <a:cxnSpLocks/>
          </p:cNvCxnSpPr>
          <p:nvPr userDrawn="1"/>
        </p:nvCxnSpPr>
        <p:spPr>
          <a:xfrm flipH="1">
            <a:off x="1023271" y="4086851"/>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346423"/>
            <a:ext cx="5077970" cy="266291"/>
          </a:xfrm>
          <a:prstGeom prst="rect">
            <a:avLst/>
          </a:prstGeom>
          <a:noFill/>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68401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Tree>
    <p:extLst>
      <p:ext uri="{BB962C8B-B14F-4D97-AF65-F5344CB8AC3E}">
        <p14:creationId xmlns:p14="http://schemas.microsoft.com/office/powerpoint/2010/main" val="3116399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Dark - Data Texture 07 Blank">
    <p:bg>
      <p:bgRef idx="1001">
        <a:schemeClr val="bg1"/>
      </p:bgRef>
    </p:bg>
    <p:spTree>
      <p:nvGrpSpPr>
        <p:cNvPr id="1" name=""/>
        <p:cNvGrpSpPr/>
        <p:nvPr/>
      </p:nvGrpSpPr>
      <p:grpSpPr>
        <a:xfrm>
          <a:off x="0" y="0"/>
          <a:ext cx="0" cy="0"/>
          <a:chOff x="0" y="0"/>
          <a:chExt cx="0" cy="0"/>
        </a:xfrm>
      </p:grpSpPr>
      <p:pic>
        <p:nvPicPr>
          <p:cNvPr id="8" name="Data Texture Image">
            <a:extLst>
              <a:ext uri="{FF2B5EF4-FFF2-40B4-BE49-F238E27FC236}">
                <a16:creationId xmlns:a16="http://schemas.microsoft.com/office/drawing/2014/main" id="{E7313E06-FB19-4202-9F6A-5922222718D7}"/>
              </a:ext>
            </a:extLst>
          </p:cNvPr>
          <p:cNvPicPr>
            <a:picLocks noChangeAspect="1"/>
          </p:cNvPicPr>
          <p:nvPr userDrawn="1"/>
        </p:nvPicPr>
        <p:blipFill>
          <a:blip r:embed="rId2" cstate="email">
            <a:alphaModFix amt="20000"/>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12" name="OTag">
            <a:extLst>
              <a:ext uri="{FF2B5EF4-FFF2-40B4-BE49-F238E27FC236}">
                <a16:creationId xmlns:a16="http://schemas.microsoft.com/office/drawing/2014/main" id="{C6ADE0F8-03AA-E84C-A08A-799EE14D7CA2}"/>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Slide Number">
            <a:extLst>
              <a:ext uri="{FF2B5EF4-FFF2-40B4-BE49-F238E27FC236}">
                <a16:creationId xmlns:a16="http://schemas.microsoft.com/office/drawing/2014/main" id="{483AB0EB-9265-484A-BA67-BE4F5FA37972}"/>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5" name="Footer">
            <a:extLst>
              <a:ext uri="{FF2B5EF4-FFF2-40B4-BE49-F238E27FC236}">
                <a16:creationId xmlns:a16="http://schemas.microsoft.com/office/drawing/2014/main" id="{F04F3D33-BB01-48D7-A690-4B5F055CB96F}"/>
              </a:ext>
            </a:extLst>
          </p:cNvPr>
          <p:cNvSpPr>
            <a:spLocks noGrp="1"/>
          </p:cNvSpPr>
          <p:nvPr>
            <p:ph type="ftr" sz="quarter" idx="11"/>
          </p:nvPr>
        </p:nvSpPr>
        <p:spPr/>
        <p:txBody>
          <a:body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3543F797-13C4-4ED7-ACD0-788CA792E85B}"/>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3126635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Light - Data Texture 16 Blank">
    <p:bg>
      <p:bgRef idx="1001">
        <a:schemeClr val="bg1"/>
      </p:bgRef>
    </p:bg>
    <p:spTree>
      <p:nvGrpSpPr>
        <p:cNvPr id="1" name=""/>
        <p:cNvGrpSpPr/>
        <p:nvPr/>
      </p:nvGrpSpPr>
      <p:grpSpPr>
        <a:xfrm>
          <a:off x="0" y="0"/>
          <a:ext cx="0" cy="0"/>
          <a:chOff x="0" y="0"/>
          <a:chExt cx="0" cy="0"/>
        </a:xfrm>
      </p:grpSpPr>
      <p:pic>
        <p:nvPicPr>
          <p:cNvPr id="9" name="Data Texture Image">
            <a:extLst>
              <a:ext uri="{FF2B5EF4-FFF2-40B4-BE49-F238E27FC236}">
                <a16:creationId xmlns:a16="http://schemas.microsoft.com/office/drawing/2014/main" id="{A941D2C2-75E1-8246-9BA2-05D607C53557}"/>
              </a:ext>
              <a:ext uri="{C183D7F6-B498-43B3-948B-1728B52AA6E4}">
                <adec:decorative xmlns:adec="http://schemas.microsoft.com/office/drawing/2017/decorative" val="1"/>
              </a:ext>
            </a:extLst>
          </p:cNvPr>
          <p:cNvPicPr>
            <a:picLocks noChangeAspect="1"/>
          </p:cNvPicPr>
          <p:nvPr userDrawn="1"/>
        </p:nvPicPr>
        <p:blipFill>
          <a:blip r:embed="rId2" cstate="email">
            <a:alphaModFix amt="3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82323826-2F7C-DC44-94F9-0225962BEA8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6" name="Slide Number">
            <a:extLst>
              <a:ext uri="{FF2B5EF4-FFF2-40B4-BE49-F238E27FC236}">
                <a16:creationId xmlns:a16="http://schemas.microsoft.com/office/drawing/2014/main" id="{26D7B7B3-7683-244B-AF75-22E01FF6A6A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7" name="Footer">
            <a:extLst>
              <a:ext uri="{FF2B5EF4-FFF2-40B4-BE49-F238E27FC236}">
                <a16:creationId xmlns:a16="http://schemas.microsoft.com/office/drawing/2014/main" id="{9E80D09C-E526-F74F-B924-9E7FA59B1D9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DADCA874-FD03-4BF4-BBFE-2A0D22D384BB}"/>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9993607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Dark - Data Texture 16 Blank">
    <p:bg>
      <p:bgRef idx="1001">
        <a:schemeClr val="bg1"/>
      </p:bgRef>
    </p:bg>
    <p:spTree>
      <p:nvGrpSpPr>
        <p:cNvPr id="1" name=""/>
        <p:cNvGrpSpPr/>
        <p:nvPr/>
      </p:nvGrpSpPr>
      <p:grpSpPr>
        <a:xfrm>
          <a:off x="0" y="0"/>
          <a:ext cx="0" cy="0"/>
          <a:chOff x="0" y="0"/>
          <a:chExt cx="0" cy="0"/>
        </a:xfrm>
      </p:grpSpPr>
      <p:pic>
        <p:nvPicPr>
          <p:cNvPr id="8" name="Data Texture Image">
            <a:extLst>
              <a:ext uri="{FF2B5EF4-FFF2-40B4-BE49-F238E27FC236}">
                <a16:creationId xmlns:a16="http://schemas.microsoft.com/office/drawing/2014/main" id="{45775D3E-EFA7-4BA2-9EF8-16B2EA519535}"/>
              </a:ext>
              <a:ext uri="{C183D7F6-B498-43B3-948B-1728B52AA6E4}">
                <adec:decorative xmlns:adec="http://schemas.microsoft.com/office/drawing/2017/decorative" val="1"/>
              </a:ext>
            </a:extLst>
          </p:cNvPr>
          <p:cNvPicPr>
            <a:picLocks noChangeAspect="1"/>
          </p:cNvPicPr>
          <p:nvPr userDrawn="1"/>
        </p:nvPicPr>
        <p:blipFill>
          <a:blip r:embed="rId2" cstate="email">
            <a:alphaModFix amt="20000"/>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12" name="OTag">
            <a:extLst>
              <a:ext uri="{FF2B5EF4-FFF2-40B4-BE49-F238E27FC236}">
                <a16:creationId xmlns:a16="http://schemas.microsoft.com/office/drawing/2014/main" id="{82323826-2F7C-DC44-94F9-0225962BEA8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6" name="Slide Number">
            <a:extLst>
              <a:ext uri="{FF2B5EF4-FFF2-40B4-BE49-F238E27FC236}">
                <a16:creationId xmlns:a16="http://schemas.microsoft.com/office/drawing/2014/main" id="{26D7B7B3-7683-244B-AF75-22E01FF6A6A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7" name="Footer">
            <a:extLst>
              <a:ext uri="{FF2B5EF4-FFF2-40B4-BE49-F238E27FC236}">
                <a16:creationId xmlns:a16="http://schemas.microsoft.com/office/drawing/2014/main" id="{9E80D09C-E526-F74F-B924-9E7FA59B1D9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DADCA874-FD03-4BF4-BBFE-2A0D22D384BB}"/>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9615146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Light - Data Texture 19 Blank">
    <p:bg>
      <p:bgRef idx="1001">
        <a:schemeClr val="bg1"/>
      </p:bgRef>
    </p:bg>
    <p:spTree>
      <p:nvGrpSpPr>
        <p:cNvPr id="1" name=""/>
        <p:cNvGrpSpPr/>
        <p:nvPr/>
      </p:nvGrpSpPr>
      <p:grpSpPr>
        <a:xfrm>
          <a:off x="0" y="0"/>
          <a:ext cx="0" cy="0"/>
          <a:chOff x="0" y="0"/>
          <a:chExt cx="0" cy="0"/>
        </a:xfrm>
      </p:grpSpPr>
      <p:pic>
        <p:nvPicPr>
          <p:cNvPr id="9" name="Data Texture Image">
            <a:extLst>
              <a:ext uri="{FF2B5EF4-FFF2-40B4-BE49-F238E27FC236}">
                <a16:creationId xmlns:a16="http://schemas.microsoft.com/office/drawing/2014/main" id="{E1289D65-747F-4DC6-AE92-4B3230AC3983}"/>
              </a:ext>
              <a:ext uri="{C183D7F6-B498-43B3-948B-1728B52AA6E4}">
                <adec:decorative xmlns:adec="http://schemas.microsoft.com/office/drawing/2017/decorative" val="1"/>
              </a:ext>
            </a:extLst>
          </p:cNvPr>
          <p:cNvPicPr>
            <a:picLocks noChangeAspect="1"/>
          </p:cNvPicPr>
          <p:nvPr userDrawn="1"/>
        </p:nvPicPr>
        <p:blipFill>
          <a:blip r:embed="rId2" cstate="email">
            <a:alphaModFix amt="3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F4939B61-9B7E-A240-8CE9-7E014F78E016}"/>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6" name="Slide Number">
            <a:extLst>
              <a:ext uri="{FF2B5EF4-FFF2-40B4-BE49-F238E27FC236}">
                <a16:creationId xmlns:a16="http://schemas.microsoft.com/office/drawing/2014/main" id="{B0CB1F74-598A-E441-8A53-D04345B0E98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7" name="Footer">
            <a:extLst>
              <a:ext uri="{FF2B5EF4-FFF2-40B4-BE49-F238E27FC236}">
                <a16:creationId xmlns:a16="http://schemas.microsoft.com/office/drawing/2014/main" id="{69737CBA-DBE7-D946-ACA4-C0C23ABE22B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C5D6A61C-C03D-4D53-9383-D71073601301}"/>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111188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ark - Data Texture 19 Blank">
    <p:bg>
      <p:bgRef idx="1001">
        <a:schemeClr val="bg1"/>
      </p:bgRef>
    </p:bg>
    <p:spTree>
      <p:nvGrpSpPr>
        <p:cNvPr id="1" name=""/>
        <p:cNvGrpSpPr/>
        <p:nvPr/>
      </p:nvGrpSpPr>
      <p:grpSpPr>
        <a:xfrm>
          <a:off x="0" y="0"/>
          <a:ext cx="0" cy="0"/>
          <a:chOff x="0" y="0"/>
          <a:chExt cx="0" cy="0"/>
        </a:xfrm>
      </p:grpSpPr>
      <p:pic>
        <p:nvPicPr>
          <p:cNvPr id="8" name="Data Texture Image">
            <a:extLst>
              <a:ext uri="{FF2B5EF4-FFF2-40B4-BE49-F238E27FC236}">
                <a16:creationId xmlns:a16="http://schemas.microsoft.com/office/drawing/2014/main" id="{E12D0884-1771-4A61-8BB3-7F228F740101}"/>
              </a:ext>
              <a:ext uri="{C183D7F6-B498-43B3-948B-1728B52AA6E4}">
                <adec:decorative xmlns:adec="http://schemas.microsoft.com/office/drawing/2017/decorative" val="1"/>
              </a:ext>
            </a:extLst>
          </p:cNvPr>
          <p:cNvPicPr>
            <a:picLocks noChangeAspect="1"/>
          </p:cNvPicPr>
          <p:nvPr userDrawn="1"/>
        </p:nvPicPr>
        <p:blipFill>
          <a:blip r:embed="rId2" cstate="email">
            <a:alphaModFix amt="20000"/>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12" name="OTag">
            <a:extLst>
              <a:ext uri="{FF2B5EF4-FFF2-40B4-BE49-F238E27FC236}">
                <a16:creationId xmlns:a16="http://schemas.microsoft.com/office/drawing/2014/main" id="{F4939B61-9B7E-A240-8CE9-7E014F78E016}"/>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6" name="Slide Number">
            <a:extLst>
              <a:ext uri="{FF2B5EF4-FFF2-40B4-BE49-F238E27FC236}">
                <a16:creationId xmlns:a16="http://schemas.microsoft.com/office/drawing/2014/main" id="{B0CB1F74-598A-E441-8A53-D04345B0E98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7" name="Footer">
            <a:extLst>
              <a:ext uri="{FF2B5EF4-FFF2-40B4-BE49-F238E27FC236}">
                <a16:creationId xmlns:a16="http://schemas.microsoft.com/office/drawing/2014/main" id="{69737CBA-DBE7-D946-ACA4-C0C23ABE22B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885D5CEF-522F-4AA9-905A-0C54BD6C0259}"/>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3101202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Light - Thank You">
    <p:bg>
      <p:bgRef idx="1001">
        <a:schemeClr val="bg1"/>
      </p:bgRef>
    </p:bg>
    <p:spTree>
      <p:nvGrpSpPr>
        <p:cNvPr id="1" name=""/>
        <p:cNvGrpSpPr/>
        <p:nvPr/>
      </p:nvGrpSpPr>
      <p:grpSpPr>
        <a:xfrm>
          <a:off x="0" y="0"/>
          <a:ext cx="0" cy="0"/>
          <a:chOff x="0" y="0"/>
          <a:chExt cx="0" cy="0"/>
        </a:xfrm>
      </p:grpSpPr>
      <p:pic>
        <p:nvPicPr>
          <p:cNvPr id="14" name="Abstract Illustration">
            <a:extLst>
              <a:ext uri="{FF2B5EF4-FFF2-40B4-BE49-F238E27FC236}">
                <a16:creationId xmlns:a16="http://schemas.microsoft.com/office/drawing/2014/main" id="{49F92AE8-C0F0-CF4B-B569-964245B00416}"/>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bwMode="ltGray">
          <a:xfrm>
            <a:off x="6096000" y="4898"/>
            <a:ext cx="6096000" cy="6858000"/>
          </a:xfrm>
          <a:prstGeom prst="rect">
            <a:avLst/>
          </a:prstGeom>
        </p:spPr>
      </p:pic>
      <p:pic>
        <p:nvPicPr>
          <p:cNvPr id="26" name="OTag">
            <a:extLst>
              <a:ext uri="{FF2B5EF4-FFF2-40B4-BE49-F238E27FC236}">
                <a16:creationId xmlns:a16="http://schemas.microsoft.com/office/drawing/2014/main" id="{42D6F87D-23AA-1D42-BDBA-F6833AC9A0E3}"/>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Thank You">
            <a:extLst>
              <a:ext uri="{FF2B5EF4-FFF2-40B4-BE49-F238E27FC236}">
                <a16:creationId xmlns:a16="http://schemas.microsoft.com/office/drawing/2014/main" id="{701BFB4F-AD1A-4B21-826E-A2F61F5D8AAB}"/>
              </a:ext>
            </a:extLst>
          </p:cNvPr>
          <p:cNvSpPr>
            <a:spLocks noGrp="1"/>
          </p:cNvSpPr>
          <p:nvPr>
            <p:ph type="title" hasCustomPrompt="1"/>
          </p:nvPr>
        </p:nvSpPr>
        <p:spPr>
          <a:xfrm>
            <a:off x="768875" y="3482230"/>
            <a:ext cx="5022325" cy="822960"/>
          </a:xfrm>
          <a:noFill/>
        </p:spPr>
        <p:txBody>
          <a:bodyPr vert="horz" lIns="0" tIns="0" rIns="0" bIns="0" rtlCol="0" anchor="b" anchorCtr="0">
            <a:noAutofit/>
          </a:bodyPr>
          <a:lstStyle>
            <a:lvl1pPr>
              <a:defRPr lang="en-US" sz="3200" b="0">
                <a:latin typeface="+mj-lt"/>
                <a:cs typeface="Oracle Sans" panose="020B0503020204020204" pitchFamily="34" charset="0"/>
              </a:defRPr>
            </a:lvl1pPr>
          </a:lstStyle>
          <a:p>
            <a:pPr marL="0" marR="0" lvl="0" indent="0" fontAlgn="t">
              <a:lnSpc>
                <a:spcPct val="100000"/>
              </a:lnSpc>
              <a:spcBef>
                <a:spcPts val="0"/>
              </a:spcBef>
              <a:spcAft>
                <a:spcPts val="0"/>
              </a:spcAft>
              <a:buClrTx/>
              <a:buSzTx/>
              <a:buFont typeface="System Font Regular"/>
              <a:tabLst/>
            </a:pPr>
            <a:r>
              <a:rPr lang="en-US" dirty="0"/>
              <a:t>Thank you</a:t>
            </a:r>
          </a:p>
        </p:txBody>
      </p:sp>
      <p:cxnSp>
        <p:nvCxnSpPr>
          <p:cNvPr id="17" name="Accent Mark">
            <a:extLst>
              <a:ext uri="{FF2B5EF4-FFF2-40B4-BE49-F238E27FC236}">
                <a16:creationId xmlns:a16="http://schemas.microsoft.com/office/drawing/2014/main" id="{067F8F82-B054-48B8-A81C-65FC099A0B9D}"/>
              </a:ext>
              <a:ext uri="{C183D7F6-B498-43B3-948B-1728B52AA6E4}">
                <adec:decorative xmlns:adec="http://schemas.microsoft.com/office/drawing/2017/decorative" val="1"/>
              </a:ext>
            </a:extLst>
          </p:cNvPr>
          <p:cNvCxnSpPr>
            <a:cxnSpLocks/>
          </p:cNvCxnSpPr>
          <p:nvPr userDrawn="1"/>
        </p:nvCxnSpPr>
        <p:spPr>
          <a:xfrm flipH="1">
            <a:off x="768350" y="4508728"/>
            <a:ext cx="301752"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a:extLst>
              <a:ext uri="{FF2B5EF4-FFF2-40B4-BE49-F238E27FC236}">
                <a16:creationId xmlns:a16="http://schemas.microsoft.com/office/drawing/2014/main" id="{F273E805-B8FF-F84B-99E6-4636F8BD3EBF}"/>
              </a:ext>
            </a:extLst>
          </p:cNvPr>
          <p:cNvSpPr>
            <a:spLocks noGrp="1"/>
          </p:cNvSpPr>
          <p:nvPr>
            <p:ph type="body" sz="quarter" idx="37"/>
          </p:nvPr>
        </p:nvSpPr>
        <p:spPr>
          <a:xfrm>
            <a:off x="762000" y="4773585"/>
            <a:ext cx="5029200" cy="266291"/>
          </a:xfrm>
          <a:prstGeom prst="rect">
            <a:avLst/>
          </a:prstGeom>
        </p:spPr>
        <p:txBody>
          <a:bodyPr>
            <a:noAutofit/>
          </a:bodyPr>
          <a:lstStyle>
            <a:lvl1pPr>
              <a:defRPr b="1"/>
            </a:lvl1pPr>
          </a:lstStyle>
          <a:p>
            <a:pPr lvl="0"/>
            <a:r>
              <a:rPr lang="en-US"/>
              <a:t>Click to edit Master text styles</a:t>
            </a:r>
          </a:p>
        </p:txBody>
      </p:sp>
      <p:sp>
        <p:nvSpPr>
          <p:cNvPr id="10" name="Text Field 2">
            <a:extLst>
              <a:ext uri="{FF2B5EF4-FFF2-40B4-BE49-F238E27FC236}">
                <a16:creationId xmlns:a16="http://schemas.microsoft.com/office/drawing/2014/main" id="{283762D0-0D31-A347-AD9E-095398CD17C5}"/>
              </a:ext>
            </a:extLst>
          </p:cNvPr>
          <p:cNvSpPr>
            <a:spLocks noGrp="1"/>
          </p:cNvSpPr>
          <p:nvPr>
            <p:ph type="body" sz="quarter" idx="36"/>
          </p:nvPr>
        </p:nvSpPr>
        <p:spPr>
          <a:xfrm>
            <a:off x="762000" y="5111178"/>
            <a:ext cx="5029200" cy="895181"/>
          </a:xfrm>
          <a:prstGeom prst="rect">
            <a:avLst/>
          </a:prstGeom>
        </p:spPr>
        <p:txBody>
          <a:bodyPr>
            <a:noAutofit/>
          </a:bodyPr>
          <a:lstStyle>
            <a:lvl1pPr>
              <a:defRPr/>
            </a:lvl1pPr>
          </a:lstStyle>
          <a:p>
            <a:pPr lvl="0"/>
            <a:r>
              <a:rPr lang="en-US"/>
              <a:t>Click to edit Master text styles</a:t>
            </a:r>
          </a:p>
        </p:txBody>
      </p:sp>
      <p:sp>
        <p:nvSpPr>
          <p:cNvPr id="16" name="Slide Number">
            <a:extLst>
              <a:ext uri="{FF2B5EF4-FFF2-40B4-BE49-F238E27FC236}">
                <a16:creationId xmlns:a16="http://schemas.microsoft.com/office/drawing/2014/main" id="{D3FFBA5B-62FF-264E-B8E4-FF1CAC709E11}"/>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5" name="Footer">
            <a:extLst>
              <a:ext uri="{FF2B5EF4-FFF2-40B4-BE49-F238E27FC236}">
                <a16:creationId xmlns:a16="http://schemas.microsoft.com/office/drawing/2014/main" id="{AC796A58-6878-0644-885E-17721EE64E2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AB08051D-A8B9-4421-AD56-3FE2BA4234FE}"/>
              </a:ext>
            </a:extLst>
          </p:cNvPr>
          <p:cNvSpPr>
            <a:spLocks noGrp="1"/>
          </p:cNvSpPr>
          <p:nvPr>
            <p:ph type="dt" sz="half" idx="38"/>
          </p:nvPr>
        </p:nvSpPr>
        <p:spPr/>
        <p:txBody>
          <a:bodyPr/>
          <a:lstStyle/>
          <a:p>
            <a:r>
              <a:rPr lang="en-US"/>
              <a:t>[Date]</a:t>
            </a:r>
            <a:endParaRPr lang="en-US" dirty="0"/>
          </a:p>
        </p:txBody>
      </p:sp>
    </p:spTree>
    <p:extLst>
      <p:ext uri="{BB962C8B-B14F-4D97-AF65-F5344CB8AC3E}">
        <p14:creationId xmlns:p14="http://schemas.microsoft.com/office/powerpoint/2010/main" val="14138398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ark - Thank You">
    <p:bg>
      <p:bgRef idx="1001">
        <a:schemeClr val="bg1"/>
      </p:bgRef>
    </p:bg>
    <p:spTree>
      <p:nvGrpSpPr>
        <p:cNvPr id="1" name=""/>
        <p:cNvGrpSpPr/>
        <p:nvPr/>
      </p:nvGrpSpPr>
      <p:grpSpPr>
        <a:xfrm>
          <a:off x="0" y="0"/>
          <a:ext cx="0" cy="0"/>
          <a:chOff x="0" y="0"/>
          <a:chExt cx="0" cy="0"/>
        </a:xfrm>
      </p:grpSpPr>
      <p:pic>
        <p:nvPicPr>
          <p:cNvPr id="14" name="Abstract Illustration">
            <a:extLst>
              <a:ext uri="{FF2B5EF4-FFF2-40B4-BE49-F238E27FC236}">
                <a16:creationId xmlns:a16="http://schemas.microsoft.com/office/drawing/2014/main" id="{49F92AE8-C0F0-CF4B-B569-964245B00416}"/>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bwMode="ltGray">
          <a:xfrm>
            <a:off x="6096000" y="4898"/>
            <a:ext cx="6096000" cy="6858000"/>
          </a:xfrm>
          <a:prstGeom prst="rect">
            <a:avLst/>
          </a:prstGeom>
        </p:spPr>
      </p:pic>
      <p:pic>
        <p:nvPicPr>
          <p:cNvPr id="26" name="OTag">
            <a:extLst>
              <a:ext uri="{FF2B5EF4-FFF2-40B4-BE49-F238E27FC236}">
                <a16:creationId xmlns:a16="http://schemas.microsoft.com/office/drawing/2014/main" id="{42D6F87D-23AA-1D42-BDBA-F6833AC9A0E3}"/>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Thank youi">
            <a:extLst>
              <a:ext uri="{FF2B5EF4-FFF2-40B4-BE49-F238E27FC236}">
                <a16:creationId xmlns:a16="http://schemas.microsoft.com/office/drawing/2014/main" id="{1F390879-C7C7-4224-97BB-1C165BFB5AA3}"/>
              </a:ext>
            </a:extLst>
          </p:cNvPr>
          <p:cNvSpPr>
            <a:spLocks noGrp="1"/>
          </p:cNvSpPr>
          <p:nvPr>
            <p:ph type="title" hasCustomPrompt="1"/>
          </p:nvPr>
        </p:nvSpPr>
        <p:spPr>
          <a:xfrm>
            <a:off x="768875" y="3483973"/>
            <a:ext cx="5029200" cy="822960"/>
          </a:xfrm>
          <a:noFill/>
        </p:spPr>
        <p:txBody>
          <a:bodyPr vert="horz" lIns="0" tIns="0" rIns="0" bIns="0" rtlCol="0" anchor="b" anchorCtr="0">
            <a:noAutofit/>
          </a:bodyPr>
          <a:lstStyle>
            <a:lvl1pPr>
              <a:defRPr lang="en-US" sz="3200" b="0">
                <a:latin typeface="+mj-lt"/>
                <a:cs typeface="Oracle Sans" panose="020B0503020204020204" pitchFamily="34" charset="0"/>
              </a:defRPr>
            </a:lvl1pPr>
          </a:lstStyle>
          <a:p>
            <a:pPr marL="0" marR="0" lvl="0" indent="0" fontAlgn="t">
              <a:lnSpc>
                <a:spcPct val="100000"/>
              </a:lnSpc>
              <a:spcBef>
                <a:spcPts val="0"/>
              </a:spcBef>
              <a:spcAft>
                <a:spcPts val="0"/>
              </a:spcAft>
              <a:buClrTx/>
              <a:buSzTx/>
              <a:buFont typeface="System Font Regular"/>
              <a:tabLst/>
            </a:pPr>
            <a:r>
              <a:rPr lang="en-US" dirty="0"/>
              <a:t>Thank you</a:t>
            </a:r>
          </a:p>
        </p:txBody>
      </p:sp>
      <p:cxnSp>
        <p:nvCxnSpPr>
          <p:cNvPr id="17" name="Accent Mark">
            <a:extLst>
              <a:ext uri="{FF2B5EF4-FFF2-40B4-BE49-F238E27FC236}">
                <a16:creationId xmlns:a16="http://schemas.microsoft.com/office/drawing/2014/main" id="{067F8F82-B054-48B8-A81C-65FC099A0B9D}"/>
              </a:ext>
              <a:ext uri="{C183D7F6-B498-43B3-948B-1728B52AA6E4}">
                <adec:decorative xmlns:adec="http://schemas.microsoft.com/office/drawing/2017/decorative" val="1"/>
              </a:ext>
            </a:extLst>
          </p:cNvPr>
          <p:cNvCxnSpPr>
            <a:cxnSpLocks/>
          </p:cNvCxnSpPr>
          <p:nvPr userDrawn="1"/>
        </p:nvCxnSpPr>
        <p:spPr>
          <a:xfrm flipH="1">
            <a:off x="768350" y="4508728"/>
            <a:ext cx="301752"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a:extLst>
              <a:ext uri="{FF2B5EF4-FFF2-40B4-BE49-F238E27FC236}">
                <a16:creationId xmlns:a16="http://schemas.microsoft.com/office/drawing/2014/main" id="{F273E805-B8FF-F84B-99E6-4636F8BD3EBF}"/>
              </a:ext>
            </a:extLst>
          </p:cNvPr>
          <p:cNvSpPr>
            <a:spLocks noGrp="1"/>
          </p:cNvSpPr>
          <p:nvPr>
            <p:ph type="body" sz="quarter" idx="37"/>
          </p:nvPr>
        </p:nvSpPr>
        <p:spPr>
          <a:xfrm>
            <a:off x="762000" y="4773585"/>
            <a:ext cx="5029200" cy="266291"/>
          </a:xfrm>
          <a:prstGeom prst="rect">
            <a:avLst/>
          </a:prstGeom>
        </p:spPr>
        <p:txBody>
          <a:bodyPr>
            <a:noAutofit/>
          </a:bodyPr>
          <a:lstStyle>
            <a:lvl1pPr>
              <a:defRPr b="1"/>
            </a:lvl1pPr>
          </a:lstStyle>
          <a:p>
            <a:pPr lvl="0"/>
            <a:r>
              <a:rPr lang="en-US"/>
              <a:t>Click to edit Master text styles</a:t>
            </a:r>
          </a:p>
        </p:txBody>
      </p:sp>
      <p:sp>
        <p:nvSpPr>
          <p:cNvPr id="10" name="Text Field 2">
            <a:extLst>
              <a:ext uri="{FF2B5EF4-FFF2-40B4-BE49-F238E27FC236}">
                <a16:creationId xmlns:a16="http://schemas.microsoft.com/office/drawing/2014/main" id="{283762D0-0D31-A347-AD9E-095398CD17C5}"/>
              </a:ext>
            </a:extLst>
          </p:cNvPr>
          <p:cNvSpPr>
            <a:spLocks noGrp="1"/>
          </p:cNvSpPr>
          <p:nvPr>
            <p:ph type="body" sz="quarter" idx="36"/>
          </p:nvPr>
        </p:nvSpPr>
        <p:spPr>
          <a:xfrm>
            <a:off x="762000" y="5111178"/>
            <a:ext cx="5029200" cy="895181"/>
          </a:xfrm>
          <a:prstGeom prst="rect">
            <a:avLst/>
          </a:prstGeom>
        </p:spPr>
        <p:txBody>
          <a:bodyPr>
            <a:noAutofit/>
          </a:bodyPr>
          <a:lstStyle>
            <a:lvl1pPr>
              <a:defRPr/>
            </a:lvl1pPr>
          </a:lstStyle>
          <a:p>
            <a:pPr lvl="0"/>
            <a:r>
              <a:rPr lang="en-US"/>
              <a:t>Click to edit Master text styles</a:t>
            </a:r>
          </a:p>
        </p:txBody>
      </p:sp>
      <p:sp>
        <p:nvSpPr>
          <p:cNvPr id="16" name="Slide Number">
            <a:extLst>
              <a:ext uri="{FF2B5EF4-FFF2-40B4-BE49-F238E27FC236}">
                <a16:creationId xmlns:a16="http://schemas.microsoft.com/office/drawing/2014/main" id="{D3FFBA5B-62FF-264E-B8E4-FF1CAC709E11}"/>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5" name="Footer">
            <a:extLst>
              <a:ext uri="{FF2B5EF4-FFF2-40B4-BE49-F238E27FC236}">
                <a16:creationId xmlns:a16="http://schemas.microsoft.com/office/drawing/2014/main" id="{AC796A58-6878-0644-885E-17721EE64E2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AB08051D-A8B9-4421-AD56-3FE2BA4234FE}"/>
              </a:ext>
            </a:extLst>
          </p:cNvPr>
          <p:cNvSpPr>
            <a:spLocks noGrp="1"/>
          </p:cNvSpPr>
          <p:nvPr>
            <p:ph type="dt" sz="half" idx="38"/>
          </p:nvPr>
        </p:nvSpPr>
        <p:spPr/>
        <p:txBody>
          <a:bodyPr/>
          <a:lstStyle/>
          <a:p>
            <a:r>
              <a:rPr lang="en-US"/>
              <a:t>[Date]</a:t>
            </a:r>
            <a:endParaRPr lang="en-US" dirty="0"/>
          </a:p>
        </p:txBody>
      </p:sp>
    </p:spTree>
    <p:extLst>
      <p:ext uri="{BB962C8B-B14F-4D97-AF65-F5344CB8AC3E}">
        <p14:creationId xmlns:p14="http://schemas.microsoft.com/office/powerpoint/2010/main" val="40088972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Light - Closing Slide">
    <p:spTree>
      <p:nvGrpSpPr>
        <p:cNvPr id="1" name=""/>
        <p:cNvGrpSpPr/>
        <p:nvPr/>
      </p:nvGrpSpPr>
      <p:grpSpPr>
        <a:xfrm>
          <a:off x="0" y="0"/>
          <a:ext cx="0" cy="0"/>
          <a:chOff x="0" y="0"/>
          <a:chExt cx="0" cy="0"/>
        </a:xfrm>
      </p:grpSpPr>
      <p:pic>
        <p:nvPicPr>
          <p:cNvPr id="3" name="Oracle Logo" descr="Oracle Logo">
            <a:extLst>
              <a:ext uri="{FF2B5EF4-FFF2-40B4-BE49-F238E27FC236}">
                <a16:creationId xmlns:a16="http://schemas.microsoft.com/office/drawing/2014/main" id="{675A5E3C-9B7E-1248-9024-5EE790FC683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47854" y="2915192"/>
            <a:ext cx="4896293" cy="1027617"/>
          </a:xfrm>
          <a:prstGeom prst="rect">
            <a:avLst/>
          </a:prstGeom>
        </p:spPr>
      </p:pic>
      <p:pic>
        <p:nvPicPr>
          <p:cNvPr id="4" name="OTag">
            <a:extLst>
              <a:ext uri="{FF2B5EF4-FFF2-40B4-BE49-F238E27FC236}">
                <a16:creationId xmlns:a16="http://schemas.microsoft.com/office/drawing/2014/main" id="{938EEB79-EFA1-4711-804E-DFDFA3AE402D}"/>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5" name="Abstract Pattern Strip">
            <a:extLst>
              <a:ext uri="{FF2B5EF4-FFF2-40B4-BE49-F238E27FC236}">
                <a16:creationId xmlns:a16="http://schemas.microsoft.com/office/drawing/2014/main" id="{E8F815BD-D4B8-43AB-A648-178DE3144621}"/>
              </a:ext>
              <a:ext uri="{C183D7F6-B498-43B3-948B-1728B52AA6E4}">
                <adec:decorative xmlns:adec="http://schemas.microsoft.com/office/drawing/2017/decorative" val="1"/>
              </a:ext>
            </a:extLst>
          </p:cNvPr>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66431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Dark - Closing Slide">
    <p:bg>
      <p:bgRef idx="1001">
        <a:schemeClr val="bg1"/>
      </p:bgRef>
    </p:bg>
    <p:spTree>
      <p:nvGrpSpPr>
        <p:cNvPr id="1" name=""/>
        <p:cNvGrpSpPr/>
        <p:nvPr/>
      </p:nvGrpSpPr>
      <p:grpSpPr>
        <a:xfrm>
          <a:off x="0" y="0"/>
          <a:ext cx="0" cy="0"/>
          <a:chOff x="0" y="0"/>
          <a:chExt cx="0" cy="0"/>
        </a:xfrm>
      </p:grpSpPr>
      <p:pic>
        <p:nvPicPr>
          <p:cNvPr id="4" name="Oracle Logo" descr="Oracle Logo">
            <a:extLst>
              <a:ext uri="{FF2B5EF4-FFF2-40B4-BE49-F238E27FC236}">
                <a16:creationId xmlns:a16="http://schemas.microsoft.com/office/drawing/2014/main" id="{11C3E469-1A28-4EAE-BB94-ADAB90F021A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invGray">
          <a:xfrm>
            <a:off x="3647854" y="2915192"/>
            <a:ext cx="4896292" cy="1027617"/>
          </a:xfrm>
          <a:prstGeom prst="rect">
            <a:avLst/>
          </a:prstGeom>
        </p:spPr>
      </p:pic>
      <p:pic>
        <p:nvPicPr>
          <p:cNvPr id="3" name="OTag">
            <a:extLst>
              <a:ext uri="{FF2B5EF4-FFF2-40B4-BE49-F238E27FC236}">
                <a16:creationId xmlns:a16="http://schemas.microsoft.com/office/drawing/2014/main" id="{D41E7D90-EFED-4319-B620-7C6158CCE461}"/>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5" name="Abstract Pattern Strip">
            <a:extLst>
              <a:ext uri="{FF2B5EF4-FFF2-40B4-BE49-F238E27FC236}">
                <a16:creationId xmlns:a16="http://schemas.microsoft.com/office/drawing/2014/main" id="{7D2AA1A0-AE11-411F-9C35-6C6AD92A524A}"/>
              </a:ext>
              <a:ext uri="{C183D7F6-B498-43B3-948B-1728B52AA6E4}">
                <adec:decorative xmlns:adec="http://schemas.microsoft.com/office/drawing/2017/decorative" val="1"/>
              </a:ext>
            </a:extLst>
          </p:cNvPr>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5135231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Mission Statement">
    <p:bg>
      <p:bgRef idx="1001">
        <a:schemeClr val="bg2"/>
      </p:bgRef>
    </p:bg>
    <p:spTree>
      <p:nvGrpSpPr>
        <p:cNvPr id="1" name=""/>
        <p:cNvGrpSpPr/>
        <p:nvPr/>
      </p:nvGrpSpPr>
      <p:grpSpPr>
        <a:xfrm>
          <a:off x="0" y="0"/>
          <a:ext cx="0" cy="0"/>
          <a:chOff x="0" y="0"/>
          <a:chExt cx="0" cy="0"/>
        </a:xfrm>
      </p:grpSpPr>
      <p:pic>
        <p:nvPicPr>
          <p:cNvPr id="4" name="Illustration">
            <a:extLst>
              <a:ext uri="{FF2B5EF4-FFF2-40B4-BE49-F238E27FC236}">
                <a16:creationId xmlns:a16="http://schemas.microsoft.com/office/drawing/2014/main" id="{7F6A0B0D-9890-B044-B4D0-946D1FDB962D}"/>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bwMode="invGray">
          <a:xfrm>
            <a:off x="0" y="254000"/>
            <a:ext cx="12192000" cy="6604000"/>
          </a:xfrm>
          <a:prstGeom prst="rect">
            <a:avLst/>
          </a:prstGeom>
        </p:spPr>
      </p:pic>
      <p:sp>
        <p:nvSpPr>
          <p:cNvPr id="7" name="Title">
            <a:extLst>
              <a:ext uri="{FF2B5EF4-FFF2-40B4-BE49-F238E27FC236}">
                <a16:creationId xmlns:a16="http://schemas.microsoft.com/office/drawing/2014/main" id="{E755FD10-911E-4181-AD99-24A94BE1AB4D}"/>
              </a:ext>
            </a:extLst>
          </p:cNvPr>
          <p:cNvSpPr>
            <a:spLocks noGrp="1"/>
          </p:cNvSpPr>
          <p:nvPr>
            <p:ph type="title" hasCustomPrompt="1"/>
          </p:nvPr>
        </p:nvSpPr>
        <p:spPr>
          <a:xfrm>
            <a:off x="768875" y="1828800"/>
            <a:ext cx="7092863" cy="2279335"/>
          </a:xfrm>
        </p:spPr>
        <p:txBody>
          <a:bodyPr/>
          <a:lstStyle>
            <a:lvl1pPr>
              <a:lnSpc>
                <a:spcPct val="100000"/>
              </a:lnSpc>
              <a:defRPr sz="3000" b="0">
                <a:latin typeface="+mj-lt"/>
              </a:defRPr>
            </a:lvl1pPr>
          </a:lstStyle>
          <a:p>
            <a:r>
              <a:rPr lang="en-US" dirty="0"/>
              <a:t>Our mission is to help people</a:t>
            </a:r>
            <a:br>
              <a:rPr lang="en-US" dirty="0"/>
            </a:br>
            <a:r>
              <a:rPr lang="en-US" dirty="0"/>
              <a:t>see data in new ways, discover insights,</a:t>
            </a:r>
            <a:br>
              <a:rPr lang="en-US" dirty="0"/>
            </a:br>
            <a:r>
              <a:rPr lang="en-US" dirty="0"/>
              <a:t>unlock endless possibilities.</a:t>
            </a:r>
          </a:p>
        </p:txBody>
      </p:sp>
    </p:spTree>
    <p:extLst>
      <p:ext uri="{BB962C8B-B14F-4D97-AF65-F5344CB8AC3E}">
        <p14:creationId xmlns:p14="http://schemas.microsoft.com/office/powerpoint/2010/main" val="9853090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ark - Title">
    <p:spTree>
      <p:nvGrpSpPr>
        <p:cNvPr id="1" name=""/>
        <p:cNvGrpSpPr/>
        <p:nvPr/>
      </p:nvGrpSpPr>
      <p:grpSpPr>
        <a:xfrm>
          <a:off x="0" y="0"/>
          <a:ext cx="0" cy="0"/>
          <a:chOff x="0" y="0"/>
          <a:chExt cx="0" cy="0"/>
        </a:xfrm>
      </p:grpSpPr>
      <p:pic>
        <p:nvPicPr>
          <p:cNvPr id="15" name="Cloud">
            <a:extLst>
              <a:ext uri="{FF2B5EF4-FFF2-40B4-BE49-F238E27FC236}">
                <a16:creationId xmlns:a16="http://schemas.microsoft.com/office/drawing/2014/main" id="{53E58D20-1E4E-43E2-88A3-52402E9A1B11}"/>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r="10072"/>
          <a:stretch/>
        </p:blipFill>
        <p:spPr bwMode="invGray">
          <a:xfrm>
            <a:off x="7860482" y="25409"/>
            <a:ext cx="4331518" cy="2552430"/>
          </a:xfrm>
          <a:prstGeom prst="rect">
            <a:avLst/>
          </a:prstGeom>
        </p:spPr>
      </p:pic>
      <p:pic>
        <p:nvPicPr>
          <p:cNvPr id="18" name="OTag">
            <a:extLst>
              <a:ext uri="{FF2B5EF4-FFF2-40B4-BE49-F238E27FC236}">
                <a16:creationId xmlns:a16="http://schemas.microsoft.com/office/drawing/2014/main" id="{7BFEFC66-2347-E947-A49E-DD43E74CCC27}"/>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4" name="Oracle Logo" descr="Oracle Logo">
            <a:extLst>
              <a:ext uri="{FF2B5EF4-FFF2-40B4-BE49-F238E27FC236}">
                <a16:creationId xmlns:a16="http://schemas.microsoft.com/office/drawing/2014/main" id="{90869BEA-7CC8-4176-A565-8203484F77D7}"/>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bwMode="invGray">
          <a:xfrm>
            <a:off x="944949" y="1132368"/>
            <a:ext cx="1524893" cy="320039"/>
          </a:xfrm>
          <a:prstGeom prst="rect">
            <a:avLst/>
          </a:prstGeom>
        </p:spPr>
      </p:pic>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459230"/>
            <a:ext cx="10158984" cy="1025922"/>
          </a:xfrm>
          <a:noFill/>
        </p:spPr>
        <p:txBody>
          <a:bodyPr wrap="square" anchor="b">
            <a:noAutofit/>
          </a:bodyPr>
          <a:lstStyle>
            <a:lvl1pPr algn="l">
              <a:lnSpc>
                <a:spcPts val="4000"/>
              </a:lnSpc>
              <a:defRPr sz="4000" b="0">
                <a:latin typeface="+mj-lt"/>
              </a:defRPr>
            </a:lvl1pPr>
          </a:lstStyle>
          <a:p>
            <a:r>
              <a:rPr lang="en-US" dirty="0"/>
              <a:t>Title goes here (up to two lines) </a:t>
            </a:r>
            <a:br>
              <a:rPr lang="en-US" dirty="0"/>
            </a:br>
            <a:r>
              <a:rPr lang="en-US" dirty="0"/>
              <a:t>Georgia Regular 40pt</a:t>
            </a:r>
          </a:p>
        </p:txBody>
      </p: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a:noFill/>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759C6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cxnSp>
        <p:nvCxnSpPr>
          <p:cNvPr id="20" name="Accent Mark">
            <a:extLst>
              <a:ext uri="{FF2B5EF4-FFF2-40B4-BE49-F238E27FC236}">
                <a16:creationId xmlns:a16="http://schemas.microsoft.com/office/drawing/2014/main" id="{C0527C56-7847-40ED-B0B0-5D84451B0617}"/>
              </a:ext>
              <a:ext uri="{C183D7F6-B498-43B3-948B-1728B52AA6E4}">
                <adec:decorative xmlns:adec="http://schemas.microsoft.com/office/drawing/2017/decorative" val="1"/>
              </a:ext>
            </a:extLst>
          </p:cNvPr>
          <p:cNvCxnSpPr>
            <a:cxnSpLocks/>
          </p:cNvCxnSpPr>
          <p:nvPr userDrawn="1"/>
        </p:nvCxnSpPr>
        <p:spPr>
          <a:xfrm flipH="1">
            <a:off x="1023271" y="4086851"/>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346423"/>
            <a:ext cx="5077970" cy="266291"/>
          </a:xfrm>
          <a:prstGeom prst="rect">
            <a:avLst/>
          </a:prstGeom>
          <a:noFill/>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68401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Tree>
    <p:extLst>
      <p:ext uri="{BB962C8B-B14F-4D97-AF65-F5344CB8AC3E}">
        <p14:creationId xmlns:p14="http://schemas.microsoft.com/office/powerpoint/2010/main" val="10917301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1_Light - Title with Abstract Border">
    <p:spTree>
      <p:nvGrpSpPr>
        <p:cNvPr id="1" name=""/>
        <p:cNvGrpSpPr/>
        <p:nvPr/>
      </p:nvGrpSpPr>
      <p:grpSpPr>
        <a:xfrm>
          <a:off x="0" y="0"/>
          <a:ext cx="0" cy="0"/>
          <a:chOff x="0" y="0"/>
          <a:chExt cx="0" cy="0"/>
        </a:xfrm>
      </p:grpSpPr>
      <p:pic>
        <p:nvPicPr>
          <p:cNvPr id="11" name="Abstract Illustration">
            <a:extLst>
              <a:ext uri="{FF2B5EF4-FFF2-40B4-BE49-F238E27FC236}">
                <a16:creationId xmlns:a16="http://schemas.microsoft.com/office/drawing/2014/main" id="{E5246624-F21C-C74D-A490-03903A0F5104}"/>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14" name="OTag">
            <a:extLst>
              <a:ext uri="{FF2B5EF4-FFF2-40B4-BE49-F238E27FC236}">
                <a16:creationId xmlns:a16="http://schemas.microsoft.com/office/drawing/2014/main" id="{4987BBB5-F60C-46AC-ACA7-E632A225DA71}"/>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0" name="Oracle Logo" descr="Oracle Logo">
            <a:extLst>
              <a:ext uri="{FF2B5EF4-FFF2-40B4-BE49-F238E27FC236}">
                <a16:creationId xmlns:a16="http://schemas.microsoft.com/office/drawing/2014/main" id="{221EC6FF-8F78-9E44-AD47-BEE824DD0F69}"/>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4949" y="1132368"/>
            <a:ext cx="1524893" cy="320040"/>
          </a:xfrm>
          <a:prstGeom prst="rect">
            <a:avLst/>
          </a:prstGeom>
        </p:spPr>
      </p:pic>
      <p:sp>
        <p:nvSpPr>
          <p:cNvPr id="26" name="Title">
            <a:extLst>
              <a:ext uri="{FF2B5EF4-FFF2-40B4-BE49-F238E27FC236}">
                <a16:creationId xmlns:a16="http://schemas.microsoft.com/office/drawing/2014/main" id="{2E021ED4-814D-9648-831F-EDE24ED2D4F8}"/>
              </a:ext>
            </a:extLst>
          </p:cNvPr>
          <p:cNvSpPr>
            <a:spLocks noGrp="1"/>
          </p:cNvSpPr>
          <p:nvPr userDrawn="1">
            <p:ph type="ctrTitle" hasCustomPrompt="1"/>
          </p:nvPr>
        </p:nvSpPr>
        <p:spPr>
          <a:xfrm>
            <a:off x="1018030" y="2459230"/>
            <a:ext cx="10158984" cy="1025922"/>
          </a:xfrm>
        </p:spPr>
        <p:txBody>
          <a:bodyPr wrap="square" anchor="b">
            <a:noAutofit/>
          </a:bodyPr>
          <a:lstStyle>
            <a:lvl1pPr algn="l">
              <a:lnSpc>
                <a:spcPts val="4000"/>
              </a:lnSpc>
              <a:defRPr sz="4000" b="0">
                <a:solidFill>
                  <a:schemeClr val="tx1"/>
                </a:solidFill>
                <a:latin typeface="+mj-lt"/>
              </a:defRPr>
            </a:lvl1pPr>
          </a:lstStyle>
          <a:p>
            <a:r>
              <a:rPr lang="en-US" dirty="0"/>
              <a:t>Title goes here (up to two lines) </a:t>
            </a:r>
            <a:br>
              <a:rPr lang="en-US" dirty="0"/>
            </a:br>
            <a:r>
              <a:rPr lang="en-US" dirty="0"/>
              <a:t>Georgia Regular 40pt</a:t>
            </a:r>
          </a:p>
        </p:txBody>
      </p:sp>
      <p:sp>
        <p:nvSpPr>
          <p:cNvPr id="27" name="Subhead">
            <a:extLst>
              <a:ext uri="{FF2B5EF4-FFF2-40B4-BE49-F238E27FC236}">
                <a16:creationId xmlns:a16="http://schemas.microsoft.com/office/drawing/2014/main" id="{12EB3548-39AB-5846-A4F6-A7D8515AEE59}"/>
              </a:ext>
            </a:extLst>
          </p:cNvPr>
          <p:cNvSpPr>
            <a:spLocks noGrp="1"/>
          </p:cNvSpPr>
          <p:nvPr userDrawn="1">
            <p:ph type="body" sz="quarter" idx="33" hasCustomPrompt="1"/>
          </p:nvPr>
        </p:nvSpPr>
        <p:spPr>
          <a:xfrm>
            <a:off x="1018030" y="3526641"/>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AE562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cxnSp>
        <p:nvCxnSpPr>
          <p:cNvPr id="18" name="Accent Mark">
            <a:extLst>
              <a:ext uri="{FF2B5EF4-FFF2-40B4-BE49-F238E27FC236}">
                <a16:creationId xmlns:a16="http://schemas.microsoft.com/office/drawing/2014/main" id="{60D74A94-ECB7-4F26-82F5-3CEB5746D703}"/>
              </a:ext>
              <a:ext uri="{C183D7F6-B498-43B3-948B-1728B52AA6E4}">
                <adec:decorative xmlns:adec="http://schemas.microsoft.com/office/drawing/2017/decorative" val="1"/>
              </a:ext>
            </a:extLst>
          </p:cNvPr>
          <p:cNvCxnSpPr>
            <a:cxnSpLocks/>
          </p:cNvCxnSpPr>
          <p:nvPr userDrawn="1"/>
        </p:nvCxnSpPr>
        <p:spPr>
          <a:xfrm flipH="1">
            <a:off x="1031620" y="4080104"/>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5" name="Text Field">
            <a:extLst>
              <a:ext uri="{FF2B5EF4-FFF2-40B4-BE49-F238E27FC236}">
                <a16:creationId xmlns:a16="http://schemas.microsoft.com/office/drawing/2014/main" id="{5EDA7B8D-9195-5945-993F-1344630DF996}"/>
              </a:ext>
            </a:extLst>
          </p:cNvPr>
          <p:cNvSpPr>
            <a:spLocks noGrp="1"/>
          </p:cNvSpPr>
          <p:nvPr userDrawn="1">
            <p:ph type="body" sz="quarter" idx="35" hasCustomPrompt="1"/>
          </p:nvPr>
        </p:nvSpPr>
        <p:spPr>
          <a:xfrm>
            <a:off x="1018030" y="4335713"/>
            <a:ext cx="5077970" cy="266291"/>
          </a:xfrm>
          <a:prstGeom prst="rect">
            <a:avLst/>
          </a:prstGeom>
          <a:noFill/>
        </p:spPr>
        <p:txBody>
          <a:bodyPr>
            <a:noAutofit/>
          </a:bodyPr>
          <a:lstStyle>
            <a:lvl1pPr>
              <a:defRPr b="1"/>
            </a:lvl1pPr>
          </a:lstStyle>
          <a:p>
            <a:pPr lvl="0"/>
            <a:r>
              <a:rPr lang="en-US" dirty="0"/>
              <a:t>Name</a:t>
            </a:r>
          </a:p>
        </p:txBody>
      </p:sp>
      <p:sp>
        <p:nvSpPr>
          <p:cNvPr id="4" name="Text Field 2">
            <a:extLst>
              <a:ext uri="{FF2B5EF4-FFF2-40B4-BE49-F238E27FC236}">
                <a16:creationId xmlns:a16="http://schemas.microsoft.com/office/drawing/2014/main" id="{7F29C372-9BB3-B540-BC47-46BD6E59417E}"/>
              </a:ext>
            </a:extLst>
          </p:cNvPr>
          <p:cNvSpPr>
            <a:spLocks noGrp="1"/>
          </p:cNvSpPr>
          <p:nvPr userDrawn="1">
            <p:ph type="body" sz="quarter" idx="34" hasCustomPrompt="1"/>
          </p:nvPr>
        </p:nvSpPr>
        <p:spPr>
          <a:xfrm>
            <a:off x="1018030" y="467330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Tree>
    <p:extLst>
      <p:ext uri="{BB962C8B-B14F-4D97-AF65-F5344CB8AC3E}">
        <p14:creationId xmlns:p14="http://schemas.microsoft.com/office/powerpoint/2010/main" val="4010884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userDrawn="1">
  <p:cSld name="2_Light - Title with Abstract Border">
    <p:spTree>
      <p:nvGrpSpPr>
        <p:cNvPr id="1" name=""/>
        <p:cNvGrpSpPr/>
        <p:nvPr/>
      </p:nvGrpSpPr>
      <p:grpSpPr>
        <a:xfrm>
          <a:off x="0" y="0"/>
          <a:ext cx="0" cy="0"/>
          <a:chOff x="0" y="0"/>
          <a:chExt cx="0" cy="0"/>
        </a:xfrm>
      </p:grpSpPr>
      <p:pic>
        <p:nvPicPr>
          <p:cNvPr id="11" name="Abstract Illustration">
            <a:extLst>
              <a:ext uri="{FF2B5EF4-FFF2-40B4-BE49-F238E27FC236}">
                <a16:creationId xmlns:a16="http://schemas.microsoft.com/office/drawing/2014/main" id="{E5246624-F21C-C74D-A490-03903A0F5104}"/>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14" name="OTag">
            <a:extLst>
              <a:ext uri="{FF2B5EF4-FFF2-40B4-BE49-F238E27FC236}">
                <a16:creationId xmlns:a16="http://schemas.microsoft.com/office/drawing/2014/main" id="{4987BBB5-F60C-46AC-ACA7-E632A225DA71}"/>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0" name="Oracle Logo" descr="Oracle Logo">
            <a:extLst>
              <a:ext uri="{FF2B5EF4-FFF2-40B4-BE49-F238E27FC236}">
                <a16:creationId xmlns:a16="http://schemas.microsoft.com/office/drawing/2014/main" id="{221EC6FF-8F78-9E44-AD47-BEE824DD0F69}"/>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4949" y="1132368"/>
            <a:ext cx="1524893" cy="320040"/>
          </a:xfrm>
          <a:prstGeom prst="rect">
            <a:avLst/>
          </a:prstGeom>
        </p:spPr>
      </p:pic>
      <p:sp>
        <p:nvSpPr>
          <p:cNvPr id="26" name="Title">
            <a:extLst>
              <a:ext uri="{FF2B5EF4-FFF2-40B4-BE49-F238E27FC236}">
                <a16:creationId xmlns:a16="http://schemas.microsoft.com/office/drawing/2014/main" id="{2E021ED4-814D-9648-831F-EDE24ED2D4F8}"/>
              </a:ext>
            </a:extLst>
          </p:cNvPr>
          <p:cNvSpPr>
            <a:spLocks noGrp="1"/>
          </p:cNvSpPr>
          <p:nvPr userDrawn="1">
            <p:ph type="ctrTitle" hasCustomPrompt="1"/>
          </p:nvPr>
        </p:nvSpPr>
        <p:spPr>
          <a:xfrm>
            <a:off x="1018030" y="2459230"/>
            <a:ext cx="10158984" cy="1025922"/>
          </a:xfrm>
        </p:spPr>
        <p:txBody>
          <a:bodyPr wrap="square" anchor="b">
            <a:noAutofit/>
          </a:bodyPr>
          <a:lstStyle>
            <a:lvl1pPr algn="l">
              <a:lnSpc>
                <a:spcPts val="4000"/>
              </a:lnSpc>
              <a:defRPr sz="4000" b="0">
                <a:solidFill>
                  <a:schemeClr val="tx1"/>
                </a:solidFill>
                <a:latin typeface="+mj-lt"/>
              </a:defRPr>
            </a:lvl1pPr>
          </a:lstStyle>
          <a:p>
            <a:r>
              <a:rPr lang="en-US" dirty="0"/>
              <a:t>Title goes here (up to two lines) </a:t>
            </a:r>
            <a:br>
              <a:rPr lang="en-US" dirty="0"/>
            </a:br>
            <a:r>
              <a:rPr lang="en-US" dirty="0"/>
              <a:t>Georgia Regular 40pt</a:t>
            </a:r>
          </a:p>
        </p:txBody>
      </p:sp>
      <p:sp>
        <p:nvSpPr>
          <p:cNvPr id="27" name="Subhead">
            <a:extLst>
              <a:ext uri="{FF2B5EF4-FFF2-40B4-BE49-F238E27FC236}">
                <a16:creationId xmlns:a16="http://schemas.microsoft.com/office/drawing/2014/main" id="{12EB3548-39AB-5846-A4F6-A7D8515AEE59}"/>
              </a:ext>
            </a:extLst>
          </p:cNvPr>
          <p:cNvSpPr>
            <a:spLocks noGrp="1"/>
          </p:cNvSpPr>
          <p:nvPr userDrawn="1">
            <p:ph type="body" sz="quarter" idx="33" hasCustomPrompt="1"/>
          </p:nvPr>
        </p:nvSpPr>
        <p:spPr>
          <a:xfrm>
            <a:off x="1018030" y="3526641"/>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AE562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cxnSp>
        <p:nvCxnSpPr>
          <p:cNvPr id="18" name="Accent Mark">
            <a:extLst>
              <a:ext uri="{FF2B5EF4-FFF2-40B4-BE49-F238E27FC236}">
                <a16:creationId xmlns:a16="http://schemas.microsoft.com/office/drawing/2014/main" id="{60D74A94-ECB7-4F26-82F5-3CEB5746D703}"/>
              </a:ext>
              <a:ext uri="{C183D7F6-B498-43B3-948B-1728B52AA6E4}">
                <adec:decorative xmlns:adec="http://schemas.microsoft.com/office/drawing/2017/decorative" val="1"/>
              </a:ext>
            </a:extLst>
          </p:cNvPr>
          <p:cNvCxnSpPr>
            <a:cxnSpLocks/>
          </p:cNvCxnSpPr>
          <p:nvPr userDrawn="1"/>
        </p:nvCxnSpPr>
        <p:spPr>
          <a:xfrm flipH="1">
            <a:off x="1031620" y="4080104"/>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5" name="Text Field">
            <a:extLst>
              <a:ext uri="{FF2B5EF4-FFF2-40B4-BE49-F238E27FC236}">
                <a16:creationId xmlns:a16="http://schemas.microsoft.com/office/drawing/2014/main" id="{5EDA7B8D-9195-5945-993F-1344630DF996}"/>
              </a:ext>
            </a:extLst>
          </p:cNvPr>
          <p:cNvSpPr>
            <a:spLocks noGrp="1"/>
          </p:cNvSpPr>
          <p:nvPr userDrawn="1">
            <p:ph type="body" sz="quarter" idx="35" hasCustomPrompt="1"/>
          </p:nvPr>
        </p:nvSpPr>
        <p:spPr>
          <a:xfrm>
            <a:off x="1018030" y="4335713"/>
            <a:ext cx="5077970" cy="266291"/>
          </a:xfrm>
          <a:prstGeom prst="rect">
            <a:avLst/>
          </a:prstGeom>
          <a:noFill/>
        </p:spPr>
        <p:txBody>
          <a:bodyPr>
            <a:noAutofit/>
          </a:bodyPr>
          <a:lstStyle>
            <a:lvl1pPr>
              <a:defRPr b="1"/>
            </a:lvl1pPr>
          </a:lstStyle>
          <a:p>
            <a:pPr lvl="0"/>
            <a:r>
              <a:rPr lang="en-US" dirty="0"/>
              <a:t>Name</a:t>
            </a:r>
          </a:p>
        </p:txBody>
      </p:sp>
      <p:sp>
        <p:nvSpPr>
          <p:cNvPr id="4" name="Text Field 2">
            <a:extLst>
              <a:ext uri="{FF2B5EF4-FFF2-40B4-BE49-F238E27FC236}">
                <a16:creationId xmlns:a16="http://schemas.microsoft.com/office/drawing/2014/main" id="{7F29C372-9BB3-B540-BC47-46BD6E59417E}"/>
              </a:ext>
            </a:extLst>
          </p:cNvPr>
          <p:cNvSpPr>
            <a:spLocks noGrp="1"/>
          </p:cNvSpPr>
          <p:nvPr userDrawn="1">
            <p:ph type="body" sz="quarter" idx="34" hasCustomPrompt="1"/>
          </p:nvPr>
        </p:nvSpPr>
        <p:spPr>
          <a:xfrm>
            <a:off x="1018030" y="467330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Tree>
    <p:extLst>
      <p:ext uri="{BB962C8B-B14F-4D97-AF65-F5344CB8AC3E}">
        <p14:creationId xmlns:p14="http://schemas.microsoft.com/office/powerpoint/2010/main" val="4101562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95817-C269-41DC-98C3-383216D99B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A67554-86D0-436B-A607-1B04B40495BA}"/>
              </a:ext>
            </a:extLst>
          </p:cNvPr>
          <p:cNvSpPr>
            <a:spLocks noGrp="1"/>
          </p:cNvSpPr>
          <p:nvPr>
            <p:ph idx="1"/>
          </p:nvPr>
        </p:nvSpPr>
        <p:spPr/>
        <p:txBody>
          <a:bodyPr/>
          <a:lstStyle>
            <a:lvl1pPr marL="230188" indent="-230188">
              <a:buClr>
                <a:schemeClr val="accent1"/>
              </a:buClr>
              <a:buSzPct val="70000"/>
              <a:buFont typeface="Arial" panose="020B0604020202020204" pitchFamily="34" charset="0"/>
              <a:buChar char="•"/>
              <a:tabLst/>
              <a:defRPr/>
            </a:lvl1pPr>
            <a:lvl2pPr marL="690563" indent="-233363">
              <a:buClr>
                <a:schemeClr val="accent1"/>
              </a:buClr>
              <a:buSzPct val="70000"/>
              <a:buFont typeface="Arial" panose="020B0604020202020204" pitchFamily="34" charset="0"/>
              <a:buChar char="•"/>
              <a:tabLst/>
              <a:defRPr/>
            </a:lvl2pPr>
            <a:lvl3pPr marL="1150938" indent="-236538">
              <a:buClr>
                <a:schemeClr val="accent1"/>
              </a:buClr>
              <a:buSzPct val="70000"/>
              <a:buFont typeface="Arial" panose="020B0604020202020204" pitchFamily="34" charset="0"/>
              <a:buChar char="•"/>
              <a:tabLst/>
              <a:defRPr/>
            </a:lvl3pPr>
            <a:lvl4pPr marL="1603375" indent="-231775">
              <a:buClr>
                <a:schemeClr val="accent1"/>
              </a:buClr>
              <a:buSzPct val="70000"/>
              <a:buFont typeface="Arial" panose="020B0604020202020204" pitchFamily="34" charset="0"/>
              <a:buChar char="•"/>
              <a:tabLst/>
              <a:defRPr/>
            </a:lvl4pPr>
            <a:lvl5pPr marL="2063750" indent="-234950">
              <a:buClr>
                <a:schemeClr val="accent1"/>
              </a:buClr>
              <a:buSzPct val="70000"/>
              <a:buFont typeface="Arial" panose="020B0604020202020204" pitchFamily="34" charset="0"/>
              <a:buChar char="•"/>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3">
            <a:extLst>
              <a:ext uri="{FF2B5EF4-FFF2-40B4-BE49-F238E27FC236}">
                <a16:creationId xmlns:a16="http://schemas.microsoft.com/office/drawing/2014/main" id="{BB65E720-ABD2-CB40-960C-19979F6A655A}"/>
              </a:ext>
            </a:extLst>
          </p:cNvPr>
          <p:cNvSpPr>
            <a:spLocks noGrp="1"/>
          </p:cNvSpPr>
          <p:nvPr>
            <p:ph type="ftr" sz="quarter" idx="11"/>
          </p:nvPr>
        </p:nvSpPr>
        <p:spPr>
          <a:xfrm>
            <a:off x="1339850" y="6514977"/>
            <a:ext cx="3792589" cy="365125"/>
          </a:xfrm>
        </p:spPr>
        <p:txBody>
          <a:bodyPr/>
          <a:lstStyle/>
          <a:p>
            <a:r>
              <a:rPr lang="en-US" sz="800"/>
              <a:t>Copyright © 2019 Oracle and/or its affiliates - CONFIDENTIAL</a:t>
            </a:r>
            <a:endParaRPr lang="en-US" sz="800" dirty="0"/>
          </a:p>
        </p:txBody>
      </p:sp>
      <p:sp>
        <p:nvSpPr>
          <p:cNvPr id="8" name="Slide Number Placeholder 3">
            <a:extLst>
              <a:ext uri="{FF2B5EF4-FFF2-40B4-BE49-F238E27FC236}">
                <a16:creationId xmlns:a16="http://schemas.microsoft.com/office/drawing/2014/main" id="{281FACDB-74EA-704F-8BA0-BD67213620B0}"/>
              </a:ext>
            </a:extLst>
          </p:cNvPr>
          <p:cNvSpPr>
            <a:spLocks noGrp="1"/>
          </p:cNvSpPr>
          <p:nvPr>
            <p:ph type="sldNum" sz="quarter" idx="4"/>
          </p:nvPr>
        </p:nvSpPr>
        <p:spPr>
          <a:xfrm>
            <a:off x="761287" y="6507623"/>
            <a:ext cx="57856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800">
                <a:solidFill>
                  <a:schemeClr val="tx1">
                    <a:tint val="75000"/>
                  </a:schemeClr>
                </a:solidFill>
                <a:latin typeface="Oracle Sans" panose="020B0503020204020204" pitchFamily="34" charset="0"/>
                <a:cs typeface="Oracle Sans" panose="020B0503020204020204" pitchFamily="34" charset="0"/>
              </a:defRPr>
            </a:lvl1pPr>
          </a:lstStyle>
          <a:p>
            <a:fld id="{D440507A-669E-A943-A4A7-E531D638091A}" type="slidenum">
              <a:rPr lang="en-US" smtClean="0">
                <a:solidFill>
                  <a:srgbClr val="4E3629">
                    <a:tint val="75000"/>
                  </a:srgbClr>
                </a:solidFill>
              </a:rPr>
              <a:pPr/>
              <a:t>‹#›</a:t>
            </a:fld>
            <a:endParaRPr lang="en-US" dirty="0">
              <a:solidFill>
                <a:srgbClr val="4E3629">
                  <a:tint val="75000"/>
                </a:srgbClr>
              </a:solidFill>
            </a:endParaRPr>
          </a:p>
        </p:txBody>
      </p:sp>
    </p:spTree>
    <p:extLst>
      <p:ext uri="{BB962C8B-B14F-4D97-AF65-F5344CB8AC3E}">
        <p14:creationId xmlns:p14="http://schemas.microsoft.com/office/powerpoint/2010/main" val="333594600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19AFBF-606B-E543-8502-3BFA1F086CBC}" type="datetime1">
              <a:rPr lang="en-US" smtClean="0"/>
              <a:pPr/>
              <a:t>6/7/20</a:t>
            </a:fld>
            <a:endParaRPr lang="en-US" dirty="0"/>
          </a:p>
        </p:txBody>
      </p:sp>
      <p:sp>
        <p:nvSpPr>
          <p:cNvPr id="3" name="Footer Placeholder 2"/>
          <p:cNvSpPr>
            <a:spLocks noGrp="1"/>
          </p:cNvSpPr>
          <p:nvPr>
            <p:ph type="ftr" sz="quarter" idx="11"/>
          </p:nvPr>
        </p:nvSpPr>
        <p:spPr/>
        <p:txBody>
          <a:bodyPr/>
          <a:lstStyle/>
          <a:p>
            <a:r>
              <a:rPr lang="en-US"/>
              <a:t>Confidential – Oracle Internal/Restricted/Highly Restricted</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val="530160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ight - Safe Harbor">
    <p:spTree>
      <p:nvGrpSpPr>
        <p:cNvPr id="1" name=""/>
        <p:cNvGrpSpPr/>
        <p:nvPr/>
      </p:nvGrpSpPr>
      <p:grpSpPr>
        <a:xfrm>
          <a:off x="0" y="0"/>
          <a:ext cx="0" cy="0"/>
          <a:chOff x="0" y="0"/>
          <a:chExt cx="0" cy="0"/>
        </a:xfrm>
      </p:grpSpPr>
      <p:pic>
        <p:nvPicPr>
          <p:cNvPr id="11" name="Cloud">
            <a:extLst>
              <a:ext uri="{FF2B5EF4-FFF2-40B4-BE49-F238E27FC236}">
                <a16:creationId xmlns:a16="http://schemas.microsoft.com/office/drawing/2014/main" id="{6D88F4F8-B668-4451-9803-76966F91A910}"/>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1241" r="8664" b="12655"/>
          <a:stretch/>
        </p:blipFill>
        <p:spPr>
          <a:xfrm>
            <a:off x="6204016" y="3522920"/>
            <a:ext cx="5987984" cy="2643963"/>
          </a:xfrm>
          <a:prstGeom prst="rect">
            <a:avLst/>
          </a:prstGeom>
        </p:spPr>
      </p:pic>
      <p:sp>
        <p:nvSpPr>
          <p:cNvPr id="13" name="Title">
            <a:extLst>
              <a:ext uri="{FF2B5EF4-FFF2-40B4-BE49-F238E27FC236}">
                <a16:creationId xmlns:a16="http://schemas.microsoft.com/office/drawing/2014/main" id="{F7C5FACA-CB69-F341-96EC-260102929140}"/>
              </a:ext>
            </a:extLst>
          </p:cNvPr>
          <p:cNvSpPr txBox="1"/>
          <p:nvPr userDrawn="1"/>
        </p:nvSpPr>
        <p:spPr>
          <a:xfrm>
            <a:off x="766762" y="508000"/>
            <a:ext cx="10671048" cy="822960"/>
          </a:xfrm>
          <a:prstGeom prst="rect">
            <a:avLst/>
          </a:prstGeom>
        </p:spPr>
        <p:txBody>
          <a:bodyPr vert="horz" lIns="0" tIns="0" rIns="0" bIns="0" rtlCol="0" anchor="b">
            <a:noAutofit/>
          </a:bodyPr>
          <a:lstStyle>
            <a:lvl1pPr lvl="0" indent="0">
              <a:lnSpc>
                <a:spcPct val="95000"/>
              </a:lnSpc>
              <a:spcBef>
                <a:spcPts val="1000"/>
              </a:spcBef>
              <a:buFont typeface="Arial" panose="020B0604020202020204" pitchFamily="34" charset="0"/>
              <a:buNone/>
              <a:defRPr sz="2400" b="1" i="0" baseline="0">
                <a:solidFill>
                  <a:schemeClr val="bg1"/>
                </a:solidFill>
                <a:latin typeface="Oracle Sans" panose="020B0503020204020204" pitchFamily="34" charset="0"/>
                <a:cs typeface="Oracle Sans" panose="020B0503020204020204" pitchFamily="34" charset="0"/>
              </a:defRPr>
            </a:lvl1pPr>
          </a:lstStyle>
          <a:p>
            <a:pPr lvl="0"/>
            <a:r>
              <a:rPr lang="en-US" dirty="0">
                <a:solidFill>
                  <a:schemeClr val="tx1"/>
                </a:solidFill>
                <a:latin typeface="+mn-lt"/>
              </a:rPr>
              <a:t>Safe harbor statement</a:t>
            </a:r>
          </a:p>
        </p:txBody>
      </p:sp>
      <p:sp>
        <p:nvSpPr>
          <p:cNvPr id="14" name="Text Field">
            <a:extLst>
              <a:ext uri="{FF2B5EF4-FFF2-40B4-BE49-F238E27FC236}">
                <a16:creationId xmlns:a16="http://schemas.microsoft.com/office/drawing/2014/main" id="{EA78FDD8-084D-2D41-A37D-7DE0C431B1DA}"/>
              </a:ext>
            </a:extLst>
          </p:cNvPr>
          <p:cNvSpPr txBox="1"/>
          <p:nvPr userDrawn="1"/>
        </p:nvSpPr>
        <p:spPr>
          <a:xfrm>
            <a:off x="766762" y="1827496"/>
            <a:ext cx="10654422" cy="1318887"/>
          </a:xfrm>
          <a:prstGeom prst="rect">
            <a:avLst/>
          </a:prstGeom>
          <a:noFill/>
        </p:spPr>
        <p:txBody>
          <a:bodyPr wrap="square" lIns="0" tIns="0" rIns="0" bIns="0" rtlCol="0">
            <a:spAutoFit/>
          </a:bodyPr>
          <a:lstStyle/>
          <a:p>
            <a:pPr>
              <a:lnSpc>
                <a:spcPct val="95000"/>
              </a:lnSpc>
              <a:spcBef>
                <a:spcPts val="1200"/>
              </a:spcBef>
            </a:pPr>
            <a:r>
              <a:rPr lang="en-US" dirty="0">
                <a:solidFill>
                  <a:schemeClr val="tx1"/>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timing, and pricing of any features or functionality described for Oracle’s products may change and remains at the sole discretion of Oracle Corporation.</a:t>
            </a:r>
          </a:p>
        </p:txBody>
      </p:sp>
      <p:sp>
        <p:nvSpPr>
          <p:cNvPr id="8" name="Slide Number">
            <a:extLst>
              <a:ext uri="{FF2B5EF4-FFF2-40B4-BE49-F238E27FC236}">
                <a16:creationId xmlns:a16="http://schemas.microsoft.com/office/drawing/2014/main" id="{64FDDAFD-2BBE-4DB9-9077-FCD6212CA58D}"/>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7" name="Footer">
            <a:extLst>
              <a:ext uri="{FF2B5EF4-FFF2-40B4-BE49-F238E27FC236}">
                <a16:creationId xmlns:a16="http://schemas.microsoft.com/office/drawing/2014/main" id="{34B53D45-A9AE-43C4-8329-66ED710D4345}"/>
              </a:ext>
            </a:extLst>
          </p:cNvPr>
          <p:cNvSpPr>
            <a:spLocks noGrp="1"/>
          </p:cNvSpPr>
          <p:nvPr>
            <p:ph type="ftr" sz="quarter" idx="11"/>
          </p:nvPr>
        </p:nvSpPr>
        <p:spPr/>
        <p:txBody>
          <a:bodyPr/>
          <a:lstStyle/>
          <a:p>
            <a:r>
              <a:rPr lang="en-US"/>
              <a:t>Copyright © 2020, Oracle and/or its affiliates  |  Confidential: Internal/Restricted/Highly Restricted</a:t>
            </a:r>
            <a:endParaRPr lang="en-US" dirty="0"/>
          </a:p>
        </p:txBody>
      </p:sp>
      <p:sp>
        <p:nvSpPr>
          <p:cNvPr id="6" name="Date">
            <a:extLst>
              <a:ext uri="{FF2B5EF4-FFF2-40B4-BE49-F238E27FC236}">
                <a16:creationId xmlns:a16="http://schemas.microsoft.com/office/drawing/2014/main" id="{20186CE4-17C1-426D-AB85-C059231C2D75}"/>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2367161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ark - Safe Harbor">
    <p:spTree>
      <p:nvGrpSpPr>
        <p:cNvPr id="1" name=""/>
        <p:cNvGrpSpPr/>
        <p:nvPr/>
      </p:nvGrpSpPr>
      <p:grpSpPr>
        <a:xfrm>
          <a:off x="0" y="0"/>
          <a:ext cx="0" cy="0"/>
          <a:chOff x="0" y="0"/>
          <a:chExt cx="0" cy="0"/>
        </a:xfrm>
      </p:grpSpPr>
      <p:pic>
        <p:nvPicPr>
          <p:cNvPr id="11" name="Cloud">
            <a:extLst>
              <a:ext uri="{FF2B5EF4-FFF2-40B4-BE49-F238E27FC236}">
                <a16:creationId xmlns:a16="http://schemas.microsoft.com/office/drawing/2014/main" id="{3BD55515-3A50-4D53-9758-E4F305E6BEB3}"/>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8186" r="8664" b="11578"/>
          <a:stretch/>
        </p:blipFill>
        <p:spPr bwMode="invGray">
          <a:xfrm>
            <a:off x="6204016" y="3429000"/>
            <a:ext cx="5987984" cy="2787502"/>
          </a:xfrm>
          <a:prstGeom prst="rect">
            <a:avLst/>
          </a:prstGeom>
        </p:spPr>
      </p:pic>
      <p:sp>
        <p:nvSpPr>
          <p:cNvPr id="13" name="Title">
            <a:extLst>
              <a:ext uri="{FF2B5EF4-FFF2-40B4-BE49-F238E27FC236}">
                <a16:creationId xmlns:a16="http://schemas.microsoft.com/office/drawing/2014/main" id="{F7C5FACA-CB69-F341-96EC-260102929140}"/>
              </a:ext>
            </a:extLst>
          </p:cNvPr>
          <p:cNvSpPr txBox="1"/>
          <p:nvPr userDrawn="1"/>
        </p:nvSpPr>
        <p:spPr>
          <a:xfrm>
            <a:off x="771525" y="508000"/>
            <a:ext cx="10671048" cy="822960"/>
          </a:xfrm>
          <a:prstGeom prst="rect">
            <a:avLst/>
          </a:prstGeom>
        </p:spPr>
        <p:txBody>
          <a:bodyPr vert="horz" lIns="0" tIns="0" rIns="0" bIns="0" rtlCol="0" anchor="b">
            <a:noAutofit/>
          </a:bodyPr>
          <a:lstStyle>
            <a:lvl1pPr lvl="0" indent="0">
              <a:lnSpc>
                <a:spcPct val="95000"/>
              </a:lnSpc>
              <a:spcBef>
                <a:spcPts val="1000"/>
              </a:spcBef>
              <a:buFont typeface="Arial" panose="020B0604020202020204" pitchFamily="34" charset="0"/>
              <a:buNone/>
              <a:defRPr sz="2400" b="1" i="0" baseline="0">
                <a:solidFill>
                  <a:schemeClr val="bg1"/>
                </a:solidFill>
                <a:latin typeface="Oracle Sans" panose="020B0503020204020204" pitchFamily="34" charset="0"/>
                <a:cs typeface="Oracle Sans" panose="020B0503020204020204" pitchFamily="34" charset="0"/>
              </a:defRPr>
            </a:lvl1pPr>
          </a:lstStyle>
          <a:p>
            <a:pPr lvl="0"/>
            <a:r>
              <a:rPr lang="en-US" dirty="0">
                <a:solidFill>
                  <a:schemeClr val="tx1"/>
                </a:solidFill>
                <a:latin typeface="+mn-lt"/>
              </a:rPr>
              <a:t>Safe harbor statement</a:t>
            </a:r>
          </a:p>
        </p:txBody>
      </p:sp>
      <p:sp>
        <p:nvSpPr>
          <p:cNvPr id="14" name="Text Field">
            <a:extLst>
              <a:ext uri="{FF2B5EF4-FFF2-40B4-BE49-F238E27FC236}">
                <a16:creationId xmlns:a16="http://schemas.microsoft.com/office/drawing/2014/main" id="{EA78FDD8-084D-2D41-A37D-7DE0C431B1DA}"/>
              </a:ext>
            </a:extLst>
          </p:cNvPr>
          <p:cNvSpPr txBox="1"/>
          <p:nvPr userDrawn="1"/>
        </p:nvSpPr>
        <p:spPr>
          <a:xfrm>
            <a:off x="771525" y="1827496"/>
            <a:ext cx="10654422" cy="1318887"/>
          </a:xfrm>
          <a:prstGeom prst="rect">
            <a:avLst/>
          </a:prstGeom>
          <a:noFill/>
        </p:spPr>
        <p:txBody>
          <a:bodyPr wrap="square" lIns="0" tIns="0" rIns="0" bIns="0" rtlCol="0">
            <a:spAutoFit/>
          </a:bodyPr>
          <a:lstStyle/>
          <a:p>
            <a:pPr>
              <a:lnSpc>
                <a:spcPct val="95000"/>
              </a:lnSpc>
              <a:spcBef>
                <a:spcPts val="1200"/>
              </a:spcBef>
            </a:pPr>
            <a:r>
              <a:rPr lang="en-US" dirty="0">
                <a:solidFill>
                  <a:schemeClr val="tx1"/>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timing, and pricing of any features or functionality described for Oracle’s products may change and remains at the sole discretion of Oracle Corporation.</a:t>
            </a:r>
          </a:p>
        </p:txBody>
      </p:sp>
      <p:sp>
        <p:nvSpPr>
          <p:cNvPr id="8" name="Slide Number">
            <a:extLst>
              <a:ext uri="{FF2B5EF4-FFF2-40B4-BE49-F238E27FC236}">
                <a16:creationId xmlns:a16="http://schemas.microsoft.com/office/drawing/2014/main" id="{64FDDAFD-2BBE-4DB9-9077-FCD6212CA58D}"/>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7" name="Footer">
            <a:extLst>
              <a:ext uri="{FF2B5EF4-FFF2-40B4-BE49-F238E27FC236}">
                <a16:creationId xmlns:a16="http://schemas.microsoft.com/office/drawing/2014/main" id="{34B53D45-A9AE-43C4-8329-66ED710D4345}"/>
              </a:ext>
            </a:extLst>
          </p:cNvPr>
          <p:cNvSpPr>
            <a:spLocks noGrp="1"/>
          </p:cNvSpPr>
          <p:nvPr>
            <p:ph type="ftr" sz="quarter" idx="11"/>
          </p:nvPr>
        </p:nvSpPr>
        <p:spPr/>
        <p:txBody>
          <a:bodyPr/>
          <a:lstStyle/>
          <a:p>
            <a:r>
              <a:rPr lang="en-US"/>
              <a:t>Copyright © 2020, Oracle and/or its affiliates  |  Confidential: Internal/Restricted/Highly Restricted</a:t>
            </a:r>
            <a:endParaRPr lang="en-US" dirty="0"/>
          </a:p>
        </p:txBody>
      </p:sp>
      <p:sp>
        <p:nvSpPr>
          <p:cNvPr id="6" name="Date">
            <a:extLst>
              <a:ext uri="{FF2B5EF4-FFF2-40B4-BE49-F238E27FC236}">
                <a16:creationId xmlns:a16="http://schemas.microsoft.com/office/drawing/2014/main" id="{20186CE4-17C1-426D-AB85-C059231C2D75}"/>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14330823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ght - Remote Speaker">
    <p:spTree>
      <p:nvGrpSpPr>
        <p:cNvPr id="1" name=""/>
        <p:cNvGrpSpPr/>
        <p:nvPr/>
      </p:nvGrpSpPr>
      <p:grpSpPr>
        <a:xfrm>
          <a:off x="0" y="0"/>
          <a:ext cx="0" cy="0"/>
          <a:chOff x="0" y="0"/>
          <a:chExt cx="0" cy="0"/>
        </a:xfrm>
      </p:grpSpPr>
      <p:pic>
        <p:nvPicPr>
          <p:cNvPr id="12" name="Data Texture Image">
            <a:extLst>
              <a:ext uri="{FF2B5EF4-FFF2-40B4-BE49-F238E27FC236}">
                <a16:creationId xmlns:a16="http://schemas.microsoft.com/office/drawing/2014/main" id="{D1A8D5F2-734A-AE4A-AC70-8FF7EC3B13B8}"/>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30000"/>
            <a:extLst>
              <a:ext uri="{28A0092B-C50C-407E-A947-70E740481C1C}">
                <a14:useLocalDpi xmlns:a14="http://schemas.microsoft.com/office/drawing/2010/main" val="0"/>
              </a:ext>
            </a:extLst>
          </a:blip>
          <a:srcRect r="60000"/>
          <a:stretch/>
        </p:blipFill>
        <p:spPr>
          <a:xfrm>
            <a:off x="0" y="0"/>
            <a:ext cx="4876800" cy="6858000"/>
          </a:xfrm>
          <a:prstGeom prst="rect">
            <a:avLst/>
          </a:prstGeom>
        </p:spPr>
      </p:pic>
      <p:pic>
        <p:nvPicPr>
          <p:cNvPr id="26" name="Abstract Pattern Strip">
            <a:extLst>
              <a:ext uri="{FF2B5EF4-FFF2-40B4-BE49-F238E27FC236}">
                <a16:creationId xmlns:a16="http://schemas.microsoft.com/office/drawing/2014/main" id="{D3A9E2BA-57CB-4699-9D37-B39D95CEEBBF}"/>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20" name="Title">
            <a:extLst>
              <a:ext uri="{FF2B5EF4-FFF2-40B4-BE49-F238E27FC236}">
                <a16:creationId xmlns:a16="http://schemas.microsoft.com/office/drawing/2014/main" id="{D94542D5-A1D6-E542-963D-B72B60EDE019}"/>
              </a:ext>
            </a:extLst>
          </p:cNvPr>
          <p:cNvSpPr>
            <a:spLocks noGrp="1"/>
          </p:cNvSpPr>
          <p:nvPr>
            <p:ph type="title" hasCustomPrompt="1"/>
          </p:nvPr>
        </p:nvSpPr>
        <p:spPr>
          <a:xfrm>
            <a:off x="5126736" y="2351724"/>
            <a:ext cx="6297167"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Add title here. Also remove/replace placeholder image as needed.</a:t>
            </a:r>
          </a:p>
        </p:txBody>
      </p:sp>
      <p:cxnSp>
        <p:nvCxnSpPr>
          <p:cNvPr id="17" name="Accent Mark">
            <a:extLst>
              <a:ext uri="{FF2B5EF4-FFF2-40B4-BE49-F238E27FC236}">
                <a16:creationId xmlns:a16="http://schemas.microsoft.com/office/drawing/2014/main" id="{B9A28B0D-33C5-45FC-856B-9D1B7CAA4BFC}"/>
              </a:ext>
              <a:ext uri="{C183D7F6-B498-43B3-948B-1728B52AA6E4}">
                <adec:decorative xmlns:adec="http://schemas.microsoft.com/office/drawing/2017/decorative" val="1"/>
              </a:ext>
            </a:extLst>
          </p:cNvPr>
          <p:cNvCxnSpPr>
            <a:cxnSpLocks/>
          </p:cNvCxnSpPr>
          <p:nvPr userDrawn="1"/>
        </p:nvCxnSpPr>
        <p:spPr>
          <a:xfrm flipH="1">
            <a:off x="5126736" y="3408202"/>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21" name="Text Field">
            <a:extLst>
              <a:ext uri="{FF2B5EF4-FFF2-40B4-BE49-F238E27FC236}">
                <a16:creationId xmlns:a16="http://schemas.microsoft.com/office/drawing/2014/main" id="{517ED098-6976-5549-9CFB-EE89734AF8D4}"/>
              </a:ext>
            </a:extLst>
          </p:cNvPr>
          <p:cNvSpPr>
            <a:spLocks noGrp="1"/>
          </p:cNvSpPr>
          <p:nvPr>
            <p:ph type="body" sz="quarter" idx="16" hasCustomPrompt="1"/>
          </p:nvPr>
        </p:nvSpPr>
        <p:spPr>
          <a:xfrm>
            <a:off x="5126736" y="3662156"/>
            <a:ext cx="6297168" cy="1132486"/>
          </a:xfrm>
          <a:prstGeom prst="rect">
            <a:avLst/>
          </a:prstGeom>
        </p:spPr>
        <p:txBody>
          <a:bodyPr lIns="0" tIns="0" rIns="0" bIns="0">
            <a:normAutofit/>
          </a:bodyPr>
          <a:lstStyle>
            <a:lvl1pPr>
              <a:defRPr sz="2000"/>
            </a:lvl1pPr>
          </a:lstStyle>
          <a:p>
            <a:pPr lvl="0"/>
            <a:r>
              <a:rPr lang="en-US" dirty="0"/>
              <a:t>Title</a:t>
            </a:r>
          </a:p>
          <a:p>
            <a:pPr lvl="0"/>
            <a:r>
              <a:rPr lang="en-US" dirty="0"/>
              <a:t>Company</a:t>
            </a:r>
          </a:p>
          <a:p>
            <a:pPr lvl="0"/>
            <a:r>
              <a:rPr lang="en-US" dirty="0"/>
              <a:t>Date</a:t>
            </a:r>
          </a:p>
        </p:txBody>
      </p:sp>
      <p:sp>
        <p:nvSpPr>
          <p:cNvPr id="6" name="Slide Number">
            <a:extLst>
              <a:ext uri="{FF2B5EF4-FFF2-40B4-BE49-F238E27FC236}">
                <a16:creationId xmlns:a16="http://schemas.microsoft.com/office/drawing/2014/main" id="{B3B74EF8-C058-4095-A81D-CEC96AECC1D3}"/>
              </a:ext>
            </a:extLst>
          </p:cNvPr>
          <p:cNvSpPr>
            <a:spLocks noGrp="1"/>
          </p:cNvSpPr>
          <p:nvPr>
            <p:ph type="sldNum" sz="quarter" idx="19"/>
          </p:nvPr>
        </p:nvSpPr>
        <p:spPr/>
        <p:txBody>
          <a:bodyPr/>
          <a:lstStyle/>
          <a:p>
            <a:fld id="{345D60D9-5372-5F40-9443-0F9AE5BDC3C8}" type="slidenum">
              <a:rPr lang="en-US" smtClean="0"/>
              <a:pPr/>
              <a:t>‹#›</a:t>
            </a:fld>
            <a:endParaRPr lang="en-US" dirty="0"/>
          </a:p>
        </p:txBody>
      </p:sp>
      <p:sp>
        <p:nvSpPr>
          <p:cNvPr id="5" name="Footer">
            <a:extLst>
              <a:ext uri="{FF2B5EF4-FFF2-40B4-BE49-F238E27FC236}">
                <a16:creationId xmlns:a16="http://schemas.microsoft.com/office/drawing/2014/main" id="{BE5E9E95-1036-471A-96CF-B7D5FE282FCE}"/>
              </a:ext>
            </a:extLst>
          </p:cNvPr>
          <p:cNvSpPr>
            <a:spLocks noGrp="1"/>
          </p:cNvSpPr>
          <p:nvPr>
            <p:ph type="ftr" sz="quarter" idx="18"/>
          </p:nvPr>
        </p:nvSpPr>
        <p:spPr/>
        <p:txBody>
          <a:body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8010DE74-E2DA-4AC8-9606-B0A60A71D99B}"/>
              </a:ext>
            </a:extLst>
          </p:cNvPr>
          <p:cNvSpPr>
            <a:spLocks noGrp="1"/>
          </p:cNvSpPr>
          <p:nvPr>
            <p:ph type="dt" sz="half" idx="17"/>
          </p:nvPr>
        </p:nvSpPr>
        <p:spPr/>
        <p:txBody>
          <a:bodyPr/>
          <a:lstStyle/>
          <a:p>
            <a:r>
              <a:rPr lang="en-US"/>
              <a:t>[Date]</a:t>
            </a:r>
            <a:endParaRPr lang="en-US" dirty="0"/>
          </a:p>
        </p:txBody>
      </p:sp>
      <p:pic>
        <p:nvPicPr>
          <p:cNvPr id="10" name="OTag">
            <a:extLst>
              <a:ext uri="{FF2B5EF4-FFF2-40B4-BE49-F238E27FC236}">
                <a16:creationId xmlns:a16="http://schemas.microsoft.com/office/drawing/2014/main" id="{3CE1CF95-2ED4-4044-A052-7E6E1867A5FF}"/>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Tree>
    <p:extLst>
      <p:ext uri="{BB962C8B-B14F-4D97-AF65-F5344CB8AC3E}">
        <p14:creationId xmlns:p14="http://schemas.microsoft.com/office/powerpoint/2010/main" val="399010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image" Target="../media/image2.jpeg"/><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1" name="OTag">
            <a:extLst>
              <a:ext uri="{FF2B5EF4-FFF2-40B4-BE49-F238E27FC236}">
                <a16:creationId xmlns:a16="http://schemas.microsoft.com/office/drawing/2014/main" id="{DA16EBAD-93BE-4ACF-A78F-3C1CEDB86021}"/>
              </a:ext>
              <a:ext uri="{C183D7F6-B498-43B3-948B-1728B52AA6E4}">
                <adec:decorative xmlns:adec="http://schemas.microsoft.com/office/drawing/2017/decorative" val="1"/>
              </a:ext>
            </a:extLst>
          </p:cNvPr>
          <p:cNvPicPr>
            <a:picLocks noChangeAspect="1"/>
          </p:cNvPicPr>
          <p:nvPr userDrawn="1"/>
        </p:nvPicPr>
        <p:blipFill>
          <a:blip r:embed="rId65"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9" name="Abstract Pattern Strip">
            <a:extLst>
              <a:ext uri="{FF2B5EF4-FFF2-40B4-BE49-F238E27FC236}">
                <a16:creationId xmlns:a16="http://schemas.microsoft.com/office/drawing/2014/main" id="{05515E47-3B1B-446D-A503-3B4EB057715F}"/>
              </a:ext>
              <a:ext uri="{C183D7F6-B498-43B3-948B-1728B52AA6E4}">
                <adec:decorative xmlns:adec="http://schemas.microsoft.com/office/drawing/2017/decorative" val="1"/>
              </a:ext>
            </a:extLst>
          </p:cNvPr>
          <p:cNvPicPr>
            <a:picLocks noChangeAspect="1"/>
          </p:cNvPicPr>
          <p:nvPr userDrawn="1"/>
        </p:nvPicPr>
        <p:blipFill>
          <a:blip r:embed="rId66"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cxnSp>
        <p:nvCxnSpPr>
          <p:cNvPr id="9" name="Accent Mark">
            <a:extLst>
              <a:ext uri="{FF2B5EF4-FFF2-40B4-BE49-F238E27FC236}">
                <a16:creationId xmlns:a16="http://schemas.microsoft.com/office/drawing/2014/main" id="{141F41DE-E7B5-4A9E-A9A0-2D72DA029A3A}"/>
              </a:ext>
              <a:ext uri="{C183D7F6-B498-43B3-948B-1728B52AA6E4}">
                <adec:decorative xmlns:adec="http://schemas.microsoft.com/office/drawing/2017/decorative" val="1"/>
              </a:ext>
            </a:extLst>
          </p:cNvPr>
          <p:cNvCxnSpPr>
            <a:cxnSpLocks/>
          </p:cNvCxnSpPr>
          <p:nvPr userDrawn="1"/>
        </p:nvCxnSpPr>
        <p:spPr>
          <a:xfrm flipH="1">
            <a:off x="768095" y="1545863"/>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2" name="Title">
            <a:extLst>
              <a:ext uri="{FF2B5EF4-FFF2-40B4-BE49-F238E27FC236}">
                <a16:creationId xmlns:a16="http://schemas.microsoft.com/office/drawing/2014/main" id="{8A70F255-3C2A-4AC7-8935-184146E3B6D6}"/>
              </a:ext>
            </a:extLst>
          </p:cNvPr>
          <p:cNvSpPr>
            <a:spLocks noGrp="1"/>
          </p:cNvSpPr>
          <p:nvPr>
            <p:ph type="title"/>
          </p:nvPr>
        </p:nvSpPr>
        <p:spPr>
          <a:xfrm>
            <a:off x="768875" y="508000"/>
            <a:ext cx="10671048" cy="822960"/>
          </a:xfrm>
          <a:prstGeom prst="rect">
            <a:avLst/>
          </a:prstGeom>
        </p:spPr>
        <p:txBody>
          <a:bodyPr vert="horz" lIns="0" tIns="0" rIns="0" bIns="0" rtlCol="0" anchor="b">
            <a:noAutofit/>
          </a:bodyPr>
          <a:lstStyle/>
          <a:p>
            <a:pPr marL="0" lvl="0" indent="0">
              <a:spcBef>
                <a:spcPts val="1000"/>
              </a:spcBef>
              <a:buFont typeface="Arial" panose="020B0604020202020204" pitchFamily="34" charset="0"/>
            </a:pPr>
            <a:r>
              <a:rPr lang="en-US" dirty="0"/>
              <a:t>Title</a:t>
            </a:r>
          </a:p>
        </p:txBody>
      </p:sp>
      <p:sp>
        <p:nvSpPr>
          <p:cNvPr id="4" name="Text Field">
            <a:extLst>
              <a:ext uri="{FF2B5EF4-FFF2-40B4-BE49-F238E27FC236}">
                <a16:creationId xmlns:a16="http://schemas.microsoft.com/office/drawing/2014/main" id="{E46619B6-A626-4CDA-96E2-B94F4637C628}"/>
              </a:ext>
            </a:extLst>
          </p:cNvPr>
          <p:cNvSpPr>
            <a:spLocks noGrp="1"/>
          </p:cNvSpPr>
          <p:nvPr>
            <p:ph type="body" idx="1"/>
          </p:nvPr>
        </p:nvSpPr>
        <p:spPr>
          <a:xfrm>
            <a:off x="768875" y="1830234"/>
            <a:ext cx="10671048" cy="4276880"/>
          </a:xfrm>
          <a:prstGeom prst="rect">
            <a:avLst/>
          </a:prstGeom>
          <a:noFill/>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08A3F6CD-49F4-D74B-8C7F-D6CA71EFB13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Footer">
            <a:extLst>
              <a:ext uri="{FF2B5EF4-FFF2-40B4-BE49-F238E27FC236}">
                <a16:creationId xmlns:a16="http://schemas.microsoft.com/office/drawing/2014/main" id="{8E003242-6B91-1949-A5CA-15BA57A045C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0" name="Date">
            <a:extLst>
              <a:ext uri="{FF2B5EF4-FFF2-40B4-BE49-F238E27FC236}">
                <a16:creationId xmlns:a16="http://schemas.microsoft.com/office/drawing/2014/main" id="{65BA88F5-EF53-415B-8446-19188BE675D3}"/>
              </a:ext>
            </a:extLst>
          </p:cNvPr>
          <p:cNvSpPr>
            <a:spLocks noGrp="1"/>
          </p:cNvSpPr>
          <p:nvPr>
            <p:ph type="dt" sz="half" idx="2"/>
          </p:nvPr>
        </p:nvSpPr>
        <p:spPr>
          <a:xfrm>
            <a:off x="6873138" y="6425604"/>
            <a:ext cx="2743200" cy="363500"/>
          </a:xfrm>
          <a:prstGeom prst="rect">
            <a:avLst/>
          </a:prstGeom>
        </p:spPr>
        <p:txBody>
          <a:bodyPr vert="horz" lIns="0" tIns="0" rIns="0" bIns="0" rtlCol="0" anchor="ctr"/>
          <a:lstStyle>
            <a:lvl1pPr>
              <a:defRPr lang="en-US" sz="1000" smtClean="0">
                <a:solidFill>
                  <a:srgbClr val="8B8580"/>
                </a:solidFill>
              </a:defRPr>
            </a:lvl1pPr>
          </a:lstStyle>
          <a:p>
            <a:r>
              <a:rPr lang="en-US"/>
              <a:t>[Date]</a:t>
            </a:r>
            <a:endParaRPr lang="en-US" dirty="0"/>
          </a:p>
        </p:txBody>
      </p:sp>
    </p:spTree>
    <p:extLst>
      <p:ext uri="{BB962C8B-B14F-4D97-AF65-F5344CB8AC3E}">
        <p14:creationId xmlns:p14="http://schemas.microsoft.com/office/powerpoint/2010/main" val="3632300099"/>
      </p:ext>
    </p:extLst>
  </p:cSld>
  <p:clrMap bg1="lt1" tx1="dk1" bg2="lt2" tx2="dk2" accent1="accent1" accent2="accent2" accent3="accent3" accent4="accent4" accent5="accent5" accent6="accent6" hlink="hlink" folHlink="folHlink"/>
  <p:sldLayoutIdLst>
    <p:sldLayoutId id="2147483745" r:id="rId1"/>
    <p:sldLayoutId id="2147483904" r:id="rId2"/>
    <p:sldLayoutId id="2147483898" r:id="rId3"/>
    <p:sldLayoutId id="2147483905" r:id="rId4"/>
    <p:sldLayoutId id="2147483746" r:id="rId5"/>
    <p:sldLayoutId id="2147483893" r:id="rId6"/>
    <p:sldLayoutId id="2147483814" r:id="rId7"/>
    <p:sldLayoutId id="2147483906" r:id="rId8"/>
    <p:sldLayoutId id="2147483749" r:id="rId9"/>
    <p:sldLayoutId id="2147483908" r:id="rId10"/>
    <p:sldLayoutId id="2147483750" r:id="rId11"/>
    <p:sldLayoutId id="2147483946" r:id="rId12"/>
    <p:sldLayoutId id="2147483779" r:id="rId13"/>
    <p:sldLayoutId id="2147483947" r:id="rId14"/>
    <p:sldLayoutId id="2147483751" r:id="rId15"/>
    <p:sldLayoutId id="2147483945" r:id="rId16"/>
    <p:sldLayoutId id="2147483752" r:id="rId17"/>
    <p:sldLayoutId id="2147483912" r:id="rId18"/>
    <p:sldLayoutId id="2147483753" r:id="rId19"/>
    <p:sldLayoutId id="2147483913" r:id="rId20"/>
    <p:sldLayoutId id="2147483756" r:id="rId21"/>
    <p:sldLayoutId id="2147483914" r:id="rId22"/>
    <p:sldLayoutId id="2147483754" r:id="rId23"/>
    <p:sldLayoutId id="2147483915" r:id="rId24"/>
    <p:sldLayoutId id="2147483778" r:id="rId25"/>
    <p:sldLayoutId id="2147483916" r:id="rId26"/>
    <p:sldLayoutId id="2147483917" r:id="rId27"/>
    <p:sldLayoutId id="2147483928" r:id="rId28"/>
    <p:sldLayoutId id="2147483774" r:id="rId29"/>
    <p:sldLayoutId id="2147483919" r:id="rId30"/>
    <p:sldLayoutId id="2147483922" r:id="rId31"/>
    <p:sldLayoutId id="2147483929" r:id="rId32"/>
    <p:sldLayoutId id="2147483920" r:id="rId33"/>
    <p:sldLayoutId id="2147483930" r:id="rId34"/>
    <p:sldLayoutId id="2147483931" r:id="rId35"/>
    <p:sldLayoutId id="2147483932" r:id="rId36"/>
    <p:sldLayoutId id="2147483936" r:id="rId37"/>
    <p:sldLayoutId id="2147483937" r:id="rId38"/>
    <p:sldLayoutId id="2147483933" r:id="rId39"/>
    <p:sldLayoutId id="2147483935" r:id="rId40"/>
    <p:sldLayoutId id="2147483938" r:id="rId41"/>
    <p:sldLayoutId id="2147483939" r:id="rId42"/>
    <p:sldLayoutId id="2147483761" r:id="rId43"/>
    <p:sldLayoutId id="2147483940" r:id="rId44"/>
    <p:sldLayoutId id="2147483781" r:id="rId45"/>
    <p:sldLayoutId id="2147483941" r:id="rId46"/>
    <p:sldLayoutId id="2147483762" r:id="rId47"/>
    <p:sldLayoutId id="2147483942" r:id="rId48"/>
    <p:sldLayoutId id="2147483766" r:id="rId49"/>
    <p:sldLayoutId id="2147483894" r:id="rId50"/>
    <p:sldLayoutId id="2147483769" r:id="rId51"/>
    <p:sldLayoutId id="2147483895" r:id="rId52"/>
    <p:sldLayoutId id="2147483768" r:id="rId53"/>
    <p:sldLayoutId id="2147483897" r:id="rId54"/>
    <p:sldLayoutId id="2147483763" r:id="rId55"/>
    <p:sldLayoutId id="2147483943" r:id="rId56"/>
    <p:sldLayoutId id="2147483744" r:id="rId57"/>
    <p:sldLayoutId id="2147483944" r:id="rId58"/>
    <p:sldLayoutId id="2147483742" r:id="rId59"/>
    <p:sldLayoutId id="2147483960" r:id="rId60"/>
    <p:sldLayoutId id="2147484012" r:id="rId61"/>
    <p:sldLayoutId id="2147484013" r:id="rId62"/>
    <p:sldLayoutId id="2147484014" r:id="rId6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5000"/>
        </a:lnSpc>
        <a:spcBef>
          <a:spcPct val="0"/>
        </a:spcBef>
        <a:buNone/>
        <a:defRPr lang="en-US" sz="2400" b="1" i="0" kern="1200" baseline="0" dirty="0">
          <a:solidFill>
            <a:schemeClr val="tx1"/>
          </a:solidFill>
          <a:latin typeface="+mn-lt"/>
          <a:ea typeface="+mn-ea"/>
          <a:cs typeface="+mj-cs"/>
        </a:defRPr>
      </a:lvl1pPr>
    </p:titleStyle>
    <p:bodyStyle>
      <a:lvl1pPr marL="0" marR="0" indent="0" algn="l" defTabSz="914400" rtl="0" eaLnBrk="1" fontAlgn="auto" latinLnBrk="0" hangingPunct="1">
        <a:lnSpc>
          <a:spcPct val="95000"/>
        </a:lnSpc>
        <a:spcBef>
          <a:spcPts val="600"/>
        </a:spcBef>
        <a:spcAft>
          <a:spcPts val="0"/>
        </a:spcAft>
        <a:buClrTx/>
        <a:buSzTx/>
        <a:buFont typeface="System Font Regular"/>
        <a:buNone/>
        <a:tabLst/>
        <a:defRPr sz="1800" b="0" i="0" kern="1200">
          <a:solidFill>
            <a:schemeClr val="tx1"/>
          </a:solidFill>
          <a:latin typeface="+mn-lt"/>
          <a:ea typeface="+mn-ea"/>
          <a:cs typeface="Oracle Sans"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sz="1800" b="0" i="0" kern="1200">
          <a:solidFill>
            <a:schemeClr val="tx1"/>
          </a:solidFill>
          <a:latin typeface="+mn-lt"/>
          <a:ea typeface="+mn-ea"/>
          <a:cs typeface="Oracle Sans" panose="020B0503020204020204" pitchFamily="34" charset="0"/>
        </a:defRPr>
      </a:lvl2pPr>
      <a:lvl3pPr marL="731520" marR="0" indent="-182880" algn="l" defTabSz="914400" rtl="0" eaLnBrk="1" fontAlgn="auto" latinLnBrk="0" hangingPunct="1">
        <a:lnSpc>
          <a:spcPct val="95000"/>
        </a:lnSpc>
        <a:spcBef>
          <a:spcPts val="400"/>
        </a:spcBef>
        <a:spcAft>
          <a:spcPts val="0"/>
        </a:spcAft>
        <a:buClrTx/>
        <a:buSzPct val="120000"/>
        <a:buFont typeface="System Font Regular"/>
        <a:buChar char="-"/>
        <a:tabLst/>
        <a:defRPr sz="1600" kern="1200">
          <a:solidFill>
            <a:schemeClr val="tx1"/>
          </a:solidFill>
          <a:latin typeface="Oracle Sans Light" panose="020B0403020204020204" pitchFamily="34" charset="0"/>
          <a:ea typeface="+mn-ea"/>
          <a:cs typeface="Oracle Sans Light" panose="020B0403020204020204" pitchFamily="34" charset="0"/>
        </a:defRPr>
      </a:lvl3pPr>
      <a:lvl4pPr marL="1097280" marR="0" indent="-182880" algn="l" defTabSz="914400" rtl="0" eaLnBrk="1" fontAlgn="auto" latinLnBrk="0" hangingPunct="1">
        <a:lnSpc>
          <a:spcPct val="95000"/>
        </a:lnSpc>
        <a:spcBef>
          <a:spcPts val="400"/>
        </a:spcBef>
        <a:spcAft>
          <a:spcPts val="0"/>
        </a:spcAft>
        <a:buClrTx/>
        <a:buSzPct val="100000"/>
        <a:buFont typeface="System Font Regular"/>
        <a:buChar char="◦"/>
        <a:tabLst/>
        <a:defRPr sz="1400" kern="1200">
          <a:solidFill>
            <a:schemeClr val="tx1"/>
          </a:solidFill>
          <a:latin typeface="Oracle Sans Light" panose="020B0403020204020204" pitchFamily="34" charset="0"/>
          <a:ea typeface="+mn-ea"/>
          <a:cs typeface="Oracle Sans Light" panose="020B0403020204020204" pitchFamily="34" charset="0"/>
        </a:defRPr>
      </a:lvl4pPr>
      <a:lvl5pPr marL="1463040" marR="0" indent="-182880" algn="l" defTabSz="914400" rtl="0" eaLnBrk="1" fontAlgn="auto" latinLnBrk="0" hangingPunct="1">
        <a:lnSpc>
          <a:spcPct val="95000"/>
        </a:lnSpc>
        <a:spcBef>
          <a:spcPts val="400"/>
        </a:spcBef>
        <a:spcAft>
          <a:spcPts val="0"/>
        </a:spcAft>
        <a:buClrTx/>
        <a:buSzTx/>
        <a:buFont typeface="System Font Regular"/>
        <a:buChar char="•"/>
        <a:tabLst/>
        <a:defRPr sz="1200" kern="1200">
          <a:solidFill>
            <a:schemeClr val="tx1"/>
          </a:solidFill>
          <a:latin typeface="Oracle Sans Light" panose="020B0403020204020204" pitchFamily="34" charset="0"/>
          <a:ea typeface="+mn-ea"/>
          <a:cs typeface="Oracle Sans Light" panose="020B0403020204020204" pitchFamily="34" charset="0"/>
        </a:defRPr>
      </a:lvl5pPr>
      <a:lvl6pPr marL="1828800" indent="-182880" algn="l" defTabSz="914400" rtl="0" eaLnBrk="1" latinLnBrk="0" hangingPunct="1">
        <a:lnSpc>
          <a:spcPct val="95000"/>
        </a:lnSpc>
        <a:spcBef>
          <a:spcPts val="400"/>
        </a:spcBef>
        <a:spcAft>
          <a:spcPts val="0"/>
        </a:spcAft>
        <a:buSzPct val="120000"/>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2194560" indent="-182880" algn="l" defTabSz="914400" rtl="0" eaLnBrk="1" latinLnBrk="0" hangingPunct="1">
        <a:lnSpc>
          <a:spcPct val="95000"/>
        </a:lnSpc>
        <a:spcBef>
          <a:spcPts val="400"/>
        </a:spcBef>
        <a:spcAft>
          <a:spcPts val="0"/>
        </a:spcAft>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152" userDrawn="1">
          <p15:clr>
            <a:srgbClr val="F26B43"/>
          </p15:clr>
        </p15:guide>
        <p15:guide id="4" orient="horz" pos="3852" userDrawn="1">
          <p15:clr>
            <a:srgbClr val="F26B43"/>
          </p15:clr>
        </p15:guide>
        <p15:guide id="5" pos="480" userDrawn="1">
          <p15:clr>
            <a:srgbClr val="F26B43"/>
          </p15:clr>
        </p15:guide>
        <p15:guide id="6" orient="horz" pos="79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hyperlink" Target="https://docs.oracle.com/en/database/oracle/oracle-database/20/jjucp/optimizing-ucp-behavior.html#GUID-FFCAB66D-45B3-4D7B-991B-40F1480630FD"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hyperlink" Target="https://docs.oracle.com/en/database/oracle/oracle-database/20/jjucp/caching-sql-statements.html#GUID-D3E63627-6FA4-455B-AC0F-C6CF538AA3D4"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s://docs.oracle.com/en/database/oracle/oracle-database/20/jajdb/oracle/sql/json/package-summary.html" TargetMode="External"/><Relationship Id="rId2" Type="http://schemas.openxmlformats.org/officeDocument/2006/relationships/notesSlide" Target="../notesSlides/notesSlide24.xml"/><Relationship Id="rId1" Type="http://schemas.openxmlformats.org/officeDocument/2006/relationships/slideLayout" Target="../slideLayouts/slideLayout63.xml"/><Relationship Id="rId6" Type="http://schemas.openxmlformats.org/officeDocument/2006/relationships/hyperlink" Target="https://github.com/oracle/json-in-db/tree/master/Presentations/jdbc-json.pptx" TargetMode="External"/><Relationship Id="rId5" Type="http://schemas.openxmlformats.org/officeDocument/2006/relationships/hyperlink" Target="https://github.com/oracle/json-in-db/tree/master/JdbcExamples/" TargetMode="External"/><Relationship Id="rId4" Type="http://schemas.openxmlformats.org/officeDocument/2006/relationships/hyperlink" Target="https://blogs.oracle.com/jsondb/how-to-get-an-oracle-20c-preview-release-on-the-oracle-cloud-and-how-to-connect-to-it-with-sql-developer"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4D331-311C-2A4A-8D80-4C7ABB0B3B6E}"/>
              </a:ext>
            </a:extLst>
          </p:cNvPr>
          <p:cNvSpPr>
            <a:spLocks noGrp="1"/>
          </p:cNvSpPr>
          <p:nvPr>
            <p:ph type="ctrTitle"/>
          </p:nvPr>
        </p:nvSpPr>
        <p:spPr/>
        <p:txBody>
          <a:bodyPr/>
          <a:lstStyle/>
          <a:p>
            <a:r>
              <a:rPr lang="en-US" dirty="0"/>
              <a:t>JSON + JDBC</a:t>
            </a:r>
            <a:endParaRPr lang="en-US" dirty="0">
              <a:effectLst/>
            </a:endParaRPr>
          </a:p>
        </p:txBody>
      </p:sp>
      <p:sp>
        <p:nvSpPr>
          <p:cNvPr id="3" name="Text Placeholder 2">
            <a:extLst>
              <a:ext uri="{FF2B5EF4-FFF2-40B4-BE49-F238E27FC236}">
                <a16:creationId xmlns:a16="http://schemas.microsoft.com/office/drawing/2014/main" id="{F80835E7-C183-BD42-ACA5-CA6AEAA976A6}"/>
              </a:ext>
            </a:extLst>
          </p:cNvPr>
          <p:cNvSpPr>
            <a:spLocks noGrp="1"/>
          </p:cNvSpPr>
          <p:nvPr>
            <p:ph type="body" sz="quarter" idx="33"/>
          </p:nvPr>
        </p:nvSpPr>
        <p:spPr/>
        <p:txBody>
          <a:bodyPr/>
          <a:lstStyle/>
          <a:p>
            <a:r>
              <a:rPr lang="en-US" dirty="0"/>
              <a:t>An overview and demonstration of the JSON facilities in JDBC 20c</a:t>
            </a:r>
          </a:p>
        </p:txBody>
      </p:sp>
      <p:sp>
        <p:nvSpPr>
          <p:cNvPr id="4" name="Text Placeholder 3">
            <a:extLst>
              <a:ext uri="{FF2B5EF4-FFF2-40B4-BE49-F238E27FC236}">
                <a16:creationId xmlns:a16="http://schemas.microsoft.com/office/drawing/2014/main" id="{04A67259-1A0B-3147-B172-BD553DC56CFB}"/>
              </a:ext>
            </a:extLst>
          </p:cNvPr>
          <p:cNvSpPr>
            <a:spLocks noGrp="1"/>
          </p:cNvSpPr>
          <p:nvPr>
            <p:ph type="body" sz="quarter" idx="35"/>
          </p:nvPr>
        </p:nvSpPr>
        <p:spPr>
          <a:xfrm>
            <a:off x="1018030" y="4346423"/>
            <a:ext cx="5077970" cy="266291"/>
          </a:xfrm>
        </p:spPr>
        <p:txBody>
          <a:bodyPr/>
          <a:lstStyle/>
          <a:p>
            <a:r>
              <a:rPr lang="en-US" dirty="0"/>
              <a:t>Josh Spiegel</a:t>
            </a:r>
          </a:p>
        </p:txBody>
      </p:sp>
    </p:spTree>
    <p:extLst>
      <p:ext uri="{BB962C8B-B14F-4D97-AF65-F5344CB8AC3E}">
        <p14:creationId xmlns:p14="http://schemas.microsoft.com/office/powerpoint/2010/main" val="165351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The Java API for JSON in JDBC</a:t>
            </a:r>
          </a:p>
        </p:txBody>
      </p:sp>
      <p:sp>
        <p:nvSpPr>
          <p:cNvPr id="4" name="Content Placeholder 3">
            <a:extLst>
              <a:ext uri="{FF2B5EF4-FFF2-40B4-BE49-F238E27FC236}">
                <a16:creationId xmlns:a16="http://schemas.microsoft.com/office/drawing/2014/main" id="{50FEE007-EEA3-784C-8AC8-CEE1E2A26F37}"/>
              </a:ext>
            </a:extLst>
          </p:cNvPr>
          <p:cNvSpPr>
            <a:spLocks noGrp="1"/>
          </p:cNvSpPr>
          <p:nvPr>
            <p:ph idx="1"/>
          </p:nvPr>
        </p:nvSpPr>
        <p:spPr>
          <a:xfrm>
            <a:off x="766871" y="1830032"/>
            <a:ext cx="10671048" cy="4723167"/>
          </a:xfrm>
        </p:spPr>
        <p:txBody>
          <a:bodyPr/>
          <a:lstStyle/>
          <a:p>
            <a:pPr marL="285750" indent="-285750">
              <a:buFont typeface="Arial" panose="020B0604020202020204" pitchFamily="34" charset="0"/>
              <a:buChar char="•"/>
            </a:pPr>
            <a:r>
              <a:rPr lang="en-US" sz="2000" dirty="0"/>
              <a:t>Facilities to read, write, and modify JSON type values from Java</a:t>
            </a:r>
            <a:br>
              <a:rPr lang="en-US" sz="2000" dirty="0"/>
            </a:br>
            <a:endParaRPr lang="en-US" dirty="0"/>
          </a:p>
          <a:p>
            <a:pPr marL="285750" indent="-285750">
              <a:buFont typeface="Arial" panose="020B0604020202020204" pitchFamily="34" charset="0"/>
              <a:buChar char="•"/>
            </a:pPr>
            <a:r>
              <a:rPr lang="en-US" sz="2000" dirty="0"/>
              <a:t>Features</a:t>
            </a:r>
          </a:p>
          <a:p>
            <a:pPr marL="651510" lvl="1" indent="-285750"/>
            <a:r>
              <a:rPr lang="en-US" dirty="0"/>
              <a:t>Mutable tree/object model </a:t>
            </a:r>
          </a:p>
          <a:p>
            <a:pPr marL="651510" lvl="1" indent="-285750"/>
            <a:r>
              <a:rPr lang="en-US" dirty="0"/>
              <a:t>Event-based parser and generator</a:t>
            </a:r>
          </a:p>
          <a:p>
            <a:pPr marL="651510" lvl="1" indent="-285750"/>
            <a:r>
              <a:rPr lang="en-US" dirty="0"/>
              <a:t>Access to extended SQL/JSON types (TIMESTAMP, DATE, etc.)</a:t>
            </a:r>
          </a:p>
          <a:p>
            <a:pPr marL="651510" lvl="1" indent="-285750"/>
            <a:r>
              <a:rPr lang="en-US" dirty="0"/>
              <a:t>Supports both JSON text and OSON</a:t>
            </a:r>
          </a:p>
          <a:p>
            <a:pPr marL="651510" lvl="1" indent="-285750"/>
            <a:r>
              <a:rPr lang="en-US" dirty="0"/>
              <a:t>Optional integration with JSON-P / JSR-374</a:t>
            </a:r>
            <a:br>
              <a:rPr lang="en-US" dirty="0"/>
            </a:br>
            <a:endParaRPr lang="en-US" dirty="0"/>
          </a:p>
          <a:p>
            <a:pPr marL="285750" indent="-285750">
              <a:buFont typeface="Arial" panose="020B0604020202020204" pitchFamily="34" charset="0"/>
              <a:buChar char="•"/>
            </a:pPr>
            <a:r>
              <a:rPr lang="en-US" sz="2000" dirty="0"/>
              <a:t>Where is it?</a:t>
            </a:r>
          </a:p>
          <a:p>
            <a:pPr marL="651510" lvl="1" indent="-285750"/>
            <a:r>
              <a:rPr lang="en-US" b="1" dirty="0"/>
              <a:t>JAR: </a:t>
            </a:r>
            <a:r>
              <a:rPr lang="en-US" dirty="0"/>
              <a:t>ojdbc8.jar or ojdbc11.jar from database installation, OTN, or Maven Central Repository</a:t>
            </a:r>
            <a:br>
              <a:rPr lang="en-US" dirty="0"/>
            </a:br>
            <a:r>
              <a:rPr lang="en-US" sz="1200" i="1" dirty="0"/>
              <a:t>In 20.3 preview release period, it can only be obtained from database installation:</a:t>
            </a:r>
            <a:br>
              <a:rPr lang="en-US" sz="1200" i="1" dirty="0"/>
            </a:br>
            <a:r>
              <a:rPr lang="en-US" sz="1200" i="1" dirty="0"/>
              <a:t>/u01/app/oracle/product/20.0.0/dbhome_1/</a:t>
            </a:r>
            <a:r>
              <a:rPr lang="en-US" sz="1200" i="1" dirty="0" err="1"/>
              <a:t>jdbc</a:t>
            </a:r>
            <a:r>
              <a:rPr lang="en-US" sz="1200" i="1" dirty="0"/>
              <a:t>/lib/ojdbc8.jar</a:t>
            </a:r>
            <a:endParaRPr lang="en-US" dirty="0"/>
          </a:p>
          <a:p>
            <a:pPr marL="651510" lvl="1" indent="-285750"/>
            <a:r>
              <a:rPr lang="en-US" b="1" dirty="0"/>
              <a:t>Package: </a:t>
            </a:r>
            <a:r>
              <a:rPr lang="en-US" dirty="0">
                <a:latin typeface="Menlo" panose="020B0609030804020204" pitchFamily="49" charset="0"/>
                <a:ea typeface="Menlo" panose="020B0609030804020204" pitchFamily="49" charset="0"/>
                <a:cs typeface="Menlo" panose="020B0609030804020204" pitchFamily="49" charset="0"/>
              </a:rPr>
              <a:t>oracle.sql.json</a:t>
            </a:r>
            <a:endParaRPr lang="en-US" dirty="0"/>
          </a:p>
          <a:p>
            <a:pPr marL="651510" lvl="1" indent="-285750"/>
            <a:endParaRPr lang="en-US" dirty="0"/>
          </a:p>
          <a:p>
            <a:pPr marL="285750" indent="-285750"/>
            <a:endParaRPr lang="en-US" dirty="0"/>
          </a:p>
        </p:txBody>
      </p:sp>
      <p:sp>
        <p:nvSpPr>
          <p:cNvPr id="5" name="Footer Placeholder 4">
            <a:extLst>
              <a:ext uri="{FF2B5EF4-FFF2-40B4-BE49-F238E27FC236}">
                <a16:creationId xmlns:a16="http://schemas.microsoft.com/office/drawing/2014/main" id="{AE9B9F06-BE39-874C-960B-2307FC60A1FA}"/>
              </a:ext>
            </a:extLst>
          </p:cNvPr>
          <p:cNvSpPr>
            <a:spLocks noGrp="1"/>
          </p:cNvSpPr>
          <p:nvPr>
            <p:ph type="ftr" sz="quarter" idx="11"/>
          </p:nvPr>
        </p:nvSpPr>
        <p:spPr>
          <a:xfrm>
            <a:off x="1127759" y="6423978"/>
            <a:ext cx="5745379" cy="365125"/>
          </a:xfrm>
        </p:spPr>
        <p:txBody>
          <a:bodyPr/>
          <a:lstStyle/>
          <a:p>
            <a:r>
              <a:rPr lang="en-US" dirty="0"/>
              <a:t>Copyright © 2020, Oracle and/or its affiliates  </a:t>
            </a:r>
          </a:p>
        </p:txBody>
      </p:sp>
    </p:spTree>
    <p:extLst>
      <p:ext uri="{BB962C8B-B14F-4D97-AF65-F5344CB8AC3E}">
        <p14:creationId xmlns:p14="http://schemas.microsoft.com/office/powerpoint/2010/main" val="2604000562"/>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6A683-0FDD-1940-BB66-623FB65E3263}"/>
              </a:ext>
            </a:extLst>
          </p:cNvPr>
          <p:cNvSpPr>
            <a:spLocks noGrp="1"/>
          </p:cNvSpPr>
          <p:nvPr>
            <p:ph type="title"/>
          </p:nvPr>
        </p:nvSpPr>
        <p:spPr/>
        <p:txBody>
          <a:bodyPr/>
          <a:lstStyle/>
          <a:p>
            <a:r>
              <a:rPr lang="en-US" dirty="0"/>
              <a:t>Package: </a:t>
            </a:r>
            <a:r>
              <a:rPr lang="en-US" b="0" dirty="0">
                <a:latin typeface="Menlo" panose="020B0609030804020204" pitchFamily="49" charset="0"/>
                <a:ea typeface="Menlo" panose="020B0609030804020204" pitchFamily="49" charset="0"/>
                <a:cs typeface="Menlo" panose="020B0609030804020204" pitchFamily="49" charset="0"/>
              </a:rPr>
              <a:t>oracle.sql.json</a:t>
            </a:r>
          </a:p>
        </p:txBody>
      </p:sp>
      <p:sp>
        <p:nvSpPr>
          <p:cNvPr id="4" name="Slide Number Placeholder 3">
            <a:extLst>
              <a:ext uri="{FF2B5EF4-FFF2-40B4-BE49-F238E27FC236}">
                <a16:creationId xmlns:a16="http://schemas.microsoft.com/office/drawing/2014/main" id="{507EE241-3477-8441-9EB6-4CCD263F6C63}"/>
              </a:ext>
            </a:extLst>
          </p:cNvPr>
          <p:cNvSpPr>
            <a:spLocks noGrp="1"/>
          </p:cNvSpPr>
          <p:nvPr>
            <p:ph type="sldNum" sz="quarter" idx="12"/>
          </p:nvPr>
        </p:nvSpPr>
        <p:spPr/>
        <p:txBody>
          <a:bodyPr/>
          <a:lstStyle/>
          <a:p>
            <a:fld id="{345D60D9-5372-5F40-9443-0F9AE5BDC3C8}" type="slidenum">
              <a:rPr lang="en-US" smtClean="0"/>
              <a:pPr/>
              <a:t>11</a:t>
            </a:fld>
            <a:endParaRPr lang="en-US" dirty="0"/>
          </a:p>
        </p:txBody>
      </p:sp>
      <p:sp>
        <p:nvSpPr>
          <p:cNvPr id="5" name="Footer Placeholder 4">
            <a:extLst>
              <a:ext uri="{FF2B5EF4-FFF2-40B4-BE49-F238E27FC236}">
                <a16:creationId xmlns:a16="http://schemas.microsoft.com/office/drawing/2014/main" id="{A2415365-6B5E-434D-905F-4EEFFA19C0DF}"/>
              </a:ext>
            </a:extLst>
          </p:cNvPr>
          <p:cNvSpPr>
            <a:spLocks noGrp="1"/>
          </p:cNvSpPr>
          <p:nvPr>
            <p:ph type="ftr" sz="quarter" idx="11"/>
          </p:nvPr>
        </p:nvSpPr>
        <p:spPr/>
        <p:txBody>
          <a:bodyPr/>
          <a:lstStyle/>
          <a:p>
            <a:r>
              <a:rPr lang="en-US" dirty="0"/>
              <a:t>Copyright © 2020, Oracle and/or its affiliates  </a:t>
            </a:r>
          </a:p>
        </p:txBody>
      </p:sp>
      <p:graphicFrame>
        <p:nvGraphicFramePr>
          <p:cNvPr id="7" name="Table 6">
            <a:extLst>
              <a:ext uri="{FF2B5EF4-FFF2-40B4-BE49-F238E27FC236}">
                <a16:creationId xmlns:a16="http://schemas.microsoft.com/office/drawing/2014/main" id="{EFDC9E0B-45FE-E849-AEDD-21392789562A}"/>
              </a:ext>
            </a:extLst>
          </p:cNvPr>
          <p:cNvGraphicFramePr>
            <a:graphicFrameLocks noGrp="1"/>
          </p:cNvGraphicFramePr>
          <p:nvPr>
            <p:extLst>
              <p:ext uri="{D42A27DB-BD31-4B8C-83A1-F6EECF244321}">
                <p14:modId xmlns:p14="http://schemas.microsoft.com/office/powerpoint/2010/main" val="337912669"/>
              </p:ext>
            </p:extLst>
          </p:nvPr>
        </p:nvGraphicFramePr>
        <p:xfrm>
          <a:off x="1127759" y="1958639"/>
          <a:ext cx="7896830" cy="3837025"/>
        </p:xfrm>
        <a:graphic>
          <a:graphicData uri="http://schemas.openxmlformats.org/drawingml/2006/table">
            <a:tbl>
              <a:tblPr firstRow="1" bandRow="1">
                <a:tableStyleId>{F2DE63D5-997A-4646-A377-4702673A728D}</a:tableStyleId>
              </a:tblPr>
              <a:tblGrid>
                <a:gridCol w="2965380">
                  <a:extLst>
                    <a:ext uri="{9D8B030D-6E8A-4147-A177-3AD203B41FA5}">
                      <a16:colId xmlns:a16="http://schemas.microsoft.com/office/drawing/2014/main" val="3537140544"/>
                    </a:ext>
                  </a:extLst>
                </a:gridCol>
                <a:gridCol w="4931450">
                  <a:extLst>
                    <a:ext uri="{9D8B030D-6E8A-4147-A177-3AD203B41FA5}">
                      <a16:colId xmlns:a16="http://schemas.microsoft.com/office/drawing/2014/main" val="185809175"/>
                    </a:ext>
                  </a:extLst>
                </a:gridCol>
              </a:tblGrid>
              <a:tr h="503207">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ln>
                            <a:solidFill>
                              <a:sysClr val="windowText" lastClr="000000"/>
                            </a:solidFill>
                          </a:ln>
                          <a:solidFill>
                            <a:schemeClr val="tx1"/>
                          </a:solidFill>
                        </a:rPr>
                        <a:t> </a:t>
                      </a:r>
                      <a:r>
                        <a:rPr lang="en-US" sz="1600" b="1" dirty="0">
                          <a:solidFill>
                            <a:schemeClr val="tx1"/>
                          </a:solidFill>
                        </a:rPr>
                        <a:t>Description</a:t>
                      </a:r>
                      <a:endParaRPr lang="en-US" sz="1600" b="1" dirty="0">
                        <a:ln>
                          <a:solidFill>
                            <a:sysClr val="windowText" lastClr="000000"/>
                          </a:solidFill>
                        </a:ln>
                        <a:solidFill>
                          <a:schemeClr val="tx1"/>
                        </a:solidFill>
                      </a:endParaRPr>
                    </a:p>
                  </a:txBody>
                  <a:tcPr anchor="ctr">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Classes/interfaces</a:t>
                      </a:r>
                    </a:p>
                  </a:txBody>
                  <a:tcPr anchor="ctr">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051262463"/>
                  </a:ext>
                </a:extLst>
              </a:tr>
              <a:tr h="1764218">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800" b="0" dirty="0"/>
                        <a:t> Tree model </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ysDot"/>
                      <a:round/>
                      <a:headEnd type="none" w="med" len="med"/>
                      <a:tailEnd type="none" w="med" len="med"/>
                    </a:lnB>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400" u="none" strike="noStrike" dirty="0">
                          <a:effectLst/>
                          <a:latin typeface="Menlo" panose="020B0609030804020204" pitchFamily="49" charset="0"/>
                          <a:ea typeface="Menlo" panose="020B0609030804020204" pitchFamily="49" charset="0"/>
                          <a:cs typeface="Menlo" panose="020B0609030804020204" pitchFamily="49" charset="0"/>
                        </a:rPr>
                        <a:t>OracleJsonObject</a:t>
                      </a:r>
                      <a:br>
                        <a:rPr lang="en-US" sz="1400" u="none" strike="noStrike" dirty="0">
                          <a:effectLst/>
                          <a:latin typeface="Menlo" panose="020B0609030804020204" pitchFamily="49" charset="0"/>
                          <a:ea typeface="Menlo" panose="020B0609030804020204" pitchFamily="49" charset="0"/>
                          <a:cs typeface="Menlo" panose="020B0609030804020204" pitchFamily="49" charset="0"/>
                        </a:rPr>
                      </a:br>
                      <a:r>
                        <a:rPr lang="en-US" sz="1400" u="none" strike="noStrike" dirty="0">
                          <a:effectLst/>
                          <a:latin typeface="Menlo" panose="020B0609030804020204" pitchFamily="49" charset="0"/>
                          <a:ea typeface="Menlo" panose="020B0609030804020204" pitchFamily="49" charset="0"/>
                          <a:cs typeface="Menlo" panose="020B0609030804020204" pitchFamily="49" charset="0"/>
                        </a:rPr>
                        <a:t>OracleJsonArray</a:t>
                      </a:r>
                      <a:br>
                        <a:rPr lang="en-US" sz="1400" dirty="0">
                          <a:latin typeface="Menlo" panose="020B0609030804020204" pitchFamily="49" charset="0"/>
                          <a:ea typeface="Menlo" panose="020B0609030804020204" pitchFamily="49" charset="0"/>
                          <a:cs typeface="Menlo" panose="020B0609030804020204" pitchFamily="49" charset="0"/>
                        </a:rPr>
                      </a:br>
                      <a:r>
                        <a:rPr lang="en-US" sz="1400" u="none" strike="noStrike" dirty="0">
                          <a:effectLst/>
                          <a:latin typeface="Menlo" panose="020B0609030804020204" pitchFamily="49" charset="0"/>
                          <a:ea typeface="Menlo" panose="020B0609030804020204" pitchFamily="49" charset="0"/>
                          <a:cs typeface="Menlo" panose="020B0609030804020204" pitchFamily="49" charset="0"/>
                        </a:rPr>
                        <a:t>OracleJsonString</a:t>
                      </a:r>
                      <a:br>
                        <a:rPr lang="en-US" sz="1400" u="none" strike="noStrike" dirty="0">
                          <a:effectLst/>
                          <a:latin typeface="Menlo" panose="020B0609030804020204" pitchFamily="49" charset="0"/>
                          <a:ea typeface="Menlo" panose="020B0609030804020204" pitchFamily="49" charset="0"/>
                          <a:cs typeface="Menlo" panose="020B0609030804020204" pitchFamily="49" charset="0"/>
                        </a:rPr>
                      </a:br>
                      <a:r>
                        <a:rPr lang="en-US" sz="1400" u="none" strike="noStrike" dirty="0">
                          <a:effectLst/>
                          <a:latin typeface="Menlo" panose="020B0609030804020204" pitchFamily="49" charset="0"/>
                          <a:ea typeface="Menlo" panose="020B0609030804020204" pitchFamily="49" charset="0"/>
                          <a:cs typeface="Menlo" panose="020B0609030804020204" pitchFamily="49" charset="0"/>
                        </a:rPr>
                        <a:t>OracleJsonDecimal</a:t>
                      </a:r>
                      <a:br>
                        <a:rPr lang="en-US" sz="1400" u="none" strike="noStrike" dirty="0">
                          <a:effectLst/>
                          <a:latin typeface="Menlo" panose="020B0609030804020204" pitchFamily="49" charset="0"/>
                          <a:ea typeface="Menlo" panose="020B0609030804020204" pitchFamily="49" charset="0"/>
                          <a:cs typeface="Menlo" panose="020B0609030804020204" pitchFamily="49" charset="0"/>
                        </a:rPr>
                      </a:br>
                      <a:r>
                        <a:rPr lang="en-US" sz="1400" u="none" strike="noStrike" dirty="0">
                          <a:effectLst/>
                          <a:latin typeface="Menlo" panose="020B0609030804020204" pitchFamily="49" charset="0"/>
                          <a:ea typeface="Menlo" panose="020B0609030804020204" pitchFamily="49" charset="0"/>
                          <a:cs typeface="Menlo" panose="020B0609030804020204" pitchFamily="49" charset="0"/>
                        </a:rPr>
                        <a:t>OracleJsonDouble</a:t>
                      </a:r>
                      <a:br>
                        <a:rPr lang="en-US" sz="1400" u="none" strike="noStrike" dirty="0">
                          <a:effectLst/>
                          <a:latin typeface="Menlo" panose="020B0609030804020204" pitchFamily="49" charset="0"/>
                          <a:ea typeface="Menlo" panose="020B0609030804020204" pitchFamily="49" charset="0"/>
                          <a:cs typeface="Menlo" panose="020B0609030804020204" pitchFamily="49" charset="0"/>
                        </a:rPr>
                      </a:br>
                      <a:r>
                        <a:rPr lang="en-US" sz="1400" u="none" strike="noStrike" dirty="0">
                          <a:effectLst/>
                          <a:latin typeface="Menlo" panose="020B0609030804020204" pitchFamily="49" charset="0"/>
                          <a:ea typeface="Menlo" panose="020B0609030804020204" pitchFamily="49" charset="0"/>
                          <a:cs typeface="Menlo" panose="020B0609030804020204" pitchFamily="49" charset="0"/>
                        </a:rPr>
                        <a:t>OracleJsonTimestamp</a:t>
                      </a:r>
                      <a:br>
                        <a:rPr lang="en-US" sz="1400" u="none" strike="noStrike" dirty="0">
                          <a:effectLst/>
                          <a:latin typeface="Menlo" panose="020B0609030804020204" pitchFamily="49" charset="0"/>
                          <a:ea typeface="Menlo" panose="020B0609030804020204" pitchFamily="49" charset="0"/>
                          <a:cs typeface="Menlo" panose="020B0609030804020204" pitchFamily="49" charset="0"/>
                        </a:rPr>
                      </a:br>
                      <a:r>
                        <a:rPr lang="en-US" sz="1400" u="none" strike="noStrike" dirty="0">
                          <a:effectLst/>
                          <a:latin typeface="Menlo" panose="020B0609030804020204" pitchFamily="49" charset="0"/>
                          <a:ea typeface="Menlo" panose="020B0609030804020204" pitchFamily="49" charset="0"/>
                          <a:cs typeface="Menlo" panose="020B0609030804020204" pitchFamily="49" charset="0"/>
                        </a:rPr>
                        <a:t>OracleJsonBinary</a:t>
                      </a:r>
                      <a:br>
                        <a:rPr lang="en-US" sz="1400" dirty="0">
                          <a:latin typeface="Menlo" panose="020B0609030804020204" pitchFamily="49" charset="0"/>
                          <a:ea typeface="Menlo" panose="020B0609030804020204" pitchFamily="49" charset="0"/>
                          <a:cs typeface="Menlo" panose="020B0609030804020204" pitchFamily="49" charset="0"/>
                        </a:rPr>
                      </a:br>
                      <a:r>
                        <a:rPr lang="en-US" sz="1400" u="none" strike="noStrike" dirty="0">
                          <a:effectLst/>
                          <a:latin typeface="Menlo" panose="020B0609030804020204" pitchFamily="49" charset="0"/>
                          <a:ea typeface="Menlo" panose="020B0609030804020204" pitchFamily="49" charset="0"/>
                          <a:cs typeface="Menlo" panose="020B0609030804020204" pitchFamily="49" charset="0"/>
                        </a:rPr>
                        <a:t>OracleJsonIntervalDS</a:t>
                      </a:r>
                      <a:br>
                        <a:rPr lang="en-US" sz="1400" u="none" strike="noStrike" dirty="0">
                          <a:effectLst/>
                          <a:latin typeface="Menlo" panose="020B0609030804020204" pitchFamily="49" charset="0"/>
                          <a:ea typeface="Menlo" panose="020B0609030804020204" pitchFamily="49" charset="0"/>
                          <a:cs typeface="Menlo" panose="020B0609030804020204" pitchFamily="49" charset="0"/>
                        </a:rPr>
                      </a:br>
                      <a:r>
                        <a:rPr lang="en-US" sz="1400" u="none" strike="noStrike" dirty="0">
                          <a:effectLst/>
                          <a:latin typeface="Menlo" panose="020B0609030804020204" pitchFamily="49" charset="0"/>
                          <a:ea typeface="Menlo" panose="020B0609030804020204" pitchFamily="49" charset="0"/>
                          <a:cs typeface="Menlo" panose="020B0609030804020204" pitchFamily="49" charset="0"/>
                        </a:rPr>
                        <a:t>OracleJsonIntervalYM</a:t>
                      </a:r>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a:t>
                      </a:r>
                    </a:p>
                  </a:txBody>
                  <a:tcPr marT="91440">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ysDot"/>
                      <a:round/>
                      <a:headEnd type="none" w="med" len="med"/>
                      <a:tailEnd type="none" w="med" len="med"/>
                    </a:lnB>
                  </a:tcPr>
                </a:tc>
                <a:extLst>
                  <a:ext uri="{0D108BD9-81ED-4DB2-BD59-A6C34878D82A}">
                    <a16:rowId xmlns:a16="http://schemas.microsoft.com/office/drawing/2014/main" val="2051455829"/>
                  </a:ext>
                </a:extLst>
              </a:tr>
              <a:tr h="396586">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800" b="0" dirty="0"/>
                        <a:t> Event model </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ysDot"/>
                      <a:round/>
                      <a:headEnd type="none" w="med" len="med"/>
                      <a:tailEnd type="none" w="med" len="med"/>
                    </a:lnT>
                    <a:lnB w="12700" cap="flat" cmpd="sng" algn="ctr">
                      <a:solidFill>
                        <a:schemeClr val="accent3"/>
                      </a:solidFill>
                      <a:prstDash val="sysDot"/>
                      <a:round/>
                      <a:headEnd type="none" w="med" len="med"/>
                      <a:tailEnd type="none" w="med" len="med"/>
                    </a:lnB>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400" u="none" strike="noStrike" dirty="0">
                          <a:effectLst/>
                          <a:latin typeface="Menlo" panose="020B0609030804020204" pitchFamily="49" charset="0"/>
                          <a:ea typeface="Menlo" panose="020B0609030804020204" pitchFamily="49" charset="0"/>
                          <a:cs typeface="Menlo" panose="020B0609030804020204" pitchFamily="49" charset="0"/>
                        </a:rPr>
                        <a:t>OracleJsonParser</a:t>
                      </a:r>
                    </a:p>
                    <a:p>
                      <a:pPr marL="0" marR="0" lvl="0" indent="0" algn="l" defTabSz="914126" rtl="0" eaLnBrk="1" fontAlgn="auto" latinLnBrk="0" hangingPunct="1">
                        <a:lnSpc>
                          <a:spcPct val="100000"/>
                        </a:lnSpc>
                        <a:spcBef>
                          <a:spcPts val="0"/>
                        </a:spcBef>
                        <a:spcAft>
                          <a:spcPts val="0"/>
                        </a:spcAft>
                        <a:buClrTx/>
                        <a:buSzTx/>
                        <a:buFontTx/>
                        <a:buNone/>
                        <a:tabLst/>
                        <a:defRPr/>
                      </a:pPr>
                      <a:r>
                        <a:rPr lang="en-US" sz="1400" u="none" strike="noStrike" dirty="0">
                          <a:effectLst/>
                          <a:latin typeface="Menlo" panose="020B0609030804020204" pitchFamily="49" charset="0"/>
                          <a:ea typeface="Menlo" panose="020B0609030804020204" pitchFamily="49" charset="0"/>
                          <a:cs typeface="Menlo" panose="020B0609030804020204" pitchFamily="49" charset="0"/>
                        </a:rPr>
                        <a:t>OracleJsonGenerator</a:t>
                      </a:r>
                      <a:endParaRPr lang="en-US" sz="1400" dirty="0">
                        <a:latin typeface="Menlo" panose="020B0609030804020204" pitchFamily="49" charset="0"/>
                        <a:ea typeface="Menlo" panose="020B0609030804020204" pitchFamily="49" charset="0"/>
                        <a:cs typeface="Menlo" panose="020B0609030804020204" pitchFamily="49" charset="0"/>
                      </a:endParaRPr>
                    </a:p>
                  </a:txBody>
                  <a:tcPr marT="91440">
                    <a:lnR w="12700" cap="flat" cmpd="sng" algn="ctr">
                      <a:solidFill>
                        <a:schemeClr val="accent3"/>
                      </a:solidFill>
                      <a:prstDash val="solid"/>
                      <a:round/>
                      <a:headEnd type="none" w="med" len="med"/>
                      <a:tailEnd type="none" w="med" len="med"/>
                    </a:lnR>
                    <a:lnT w="12700" cap="flat" cmpd="sng" algn="ctr">
                      <a:solidFill>
                        <a:schemeClr val="accent3"/>
                      </a:solidFill>
                      <a:prstDash val="sysDot"/>
                      <a:round/>
                      <a:headEnd type="none" w="med" len="med"/>
                      <a:tailEnd type="none" w="med" len="med"/>
                    </a:lnT>
                    <a:lnB w="12700" cap="flat" cmpd="sng" algn="ctr">
                      <a:solidFill>
                        <a:schemeClr val="accent3"/>
                      </a:solidFill>
                      <a:prstDash val="sysDot"/>
                      <a:round/>
                      <a:headEnd type="none" w="med" len="med"/>
                      <a:tailEnd type="none" w="med" len="med"/>
                    </a:lnB>
                  </a:tcPr>
                </a:tc>
                <a:extLst>
                  <a:ext uri="{0D108BD9-81ED-4DB2-BD59-A6C34878D82A}">
                    <a16:rowId xmlns:a16="http://schemas.microsoft.com/office/drawing/2014/main" val="3463087447"/>
                  </a:ext>
                </a:extLst>
              </a:tr>
              <a:tr h="499178">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800" b="0" dirty="0"/>
                        <a:t> Factory</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ysDot"/>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r>
                        <a:rPr lang="en-US" sz="1400" u="none" strike="noStrike" dirty="0">
                          <a:effectLst/>
                          <a:latin typeface="Menlo" panose="020B0609030804020204" pitchFamily="49" charset="0"/>
                          <a:ea typeface="Menlo" panose="020B0609030804020204" pitchFamily="49" charset="0"/>
                          <a:cs typeface="Menlo" panose="020B0609030804020204" pitchFamily="49" charset="0"/>
                        </a:rPr>
                        <a:t>OracleJsonFactory</a:t>
                      </a:r>
                      <a:endParaRPr lang="en-US" sz="1400" dirty="0">
                        <a:latin typeface="Menlo" panose="020B0609030804020204" pitchFamily="49" charset="0"/>
                        <a:ea typeface="Menlo" panose="020B0609030804020204" pitchFamily="49" charset="0"/>
                        <a:cs typeface="Menlo" panose="020B0609030804020204" pitchFamily="49" charset="0"/>
                      </a:endParaRPr>
                    </a:p>
                  </a:txBody>
                  <a:tcPr marT="91440">
                    <a:lnR w="12700" cap="flat" cmpd="sng" algn="ctr">
                      <a:solidFill>
                        <a:schemeClr val="accent3"/>
                      </a:solidFill>
                      <a:prstDash val="solid"/>
                      <a:round/>
                      <a:headEnd type="none" w="med" len="med"/>
                      <a:tailEnd type="none" w="med" len="med"/>
                    </a:lnR>
                    <a:lnT w="12700" cap="flat" cmpd="sng" algn="ctr">
                      <a:solidFill>
                        <a:schemeClr val="accent3"/>
                      </a:solidFill>
                      <a:prstDash val="sysDot"/>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253527771"/>
                  </a:ext>
                </a:extLst>
              </a:tr>
            </a:tbl>
          </a:graphicData>
        </a:graphic>
      </p:graphicFrame>
    </p:spTree>
    <p:extLst>
      <p:ext uri="{BB962C8B-B14F-4D97-AF65-F5344CB8AC3E}">
        <p14:creationId xmlns:p14="http://schemas.microsoft.com/office/powerpoint/2010/main" val="996531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6A683-0FDD-1940-BB66-623FB65E3263}"/>
              </a:ext>
            </a:extLst>
          </p:cNvPr>
          <p:cNvSpPr>
            <a:spLocks noGrp="1"/>
          </p:cNvSpPr>
          <p:nvPr>
            <p:ph type="title"/>
          </p:nvPr>
        </p:nvSpPr>
        <p:spPr/>
        <p:txBody>
          <a:bodyPr/>
          <a:lstStyle/>
          <a:p>
            <a:r>
              <a:rPr lang="en-US" dirty="0"/>
              <a:t>Class: </a:t>
            </a:r>
            <a:r>
              <a:rPr lang="en-US" b="0" dirty="0">
                <a:latin typeface="Menlo" panose="020B0609030804020204" pitchFamily="49" charset="0"/>
                <a:ea typeface="Menlo" panose="020B0609030804020204" pitchFamily="49" charset="0"/>
                <a:cs typeface="Menlo" panose="020B0609030804020204" pitchFamily="49" charset="0"/>
              </a:rPr>
              <a:t>OracleJsonFactory</a:t>
            </a:r>
          </a:p>
        </p:txBody>
      </p:sp>
      <p:sp>
        <p:nvSpPr>
          <p:cNvPr id="4" name="Slide Number Placeholder 3">
            <a:extLst>
              <a:ext uri="{FF2B5EF4-FFF2-40B4-BE49-F238E27FC236}">
                <a16:creationId xmlns:a16="http://schemas.microsoft.com/office/drawing/2014/main" id="{507EE241-3477-8441-9EB6-4CCD263F6C63}"/>
              </a:ext>
            </a:extLst>
          </p:cNvPr>
          <p:cNvSpPr>
            <a:spLocks noGrp="1"/>
          </p:cNvSpPr>
          <p:nvPr>
            <p:ph type="sldNum" sz="quarter" idx="12"/>
          </p:nvPr>
        </p:nvSpPr>
        <p:spPr/>
        <p:txBody>
          <a:bodyPr/>
          <a:lstStyle/>
          <a:p>
            <a:fld id="{345D60D9-5372-5F40-9443-0F9AE5BDC3C8}" type="slidenum">
              <a:rPr lang="en-US" smtClean="0"/>
              <a:pPr/>
              <a:t>12</a:t>
            </a:fld>
            <a:endParaRPr lang="en-US" dirty="0"/>
          </a:p>
        </p:txBody>
      </p:sp>
      <p:sp>
        <p:nvSpPr>
          <p:cNvPr id="5" name="Footer Placeholder 4">
            <a:extLst>
              <a:ext uri="{FF2B5EF4-FFF2-40B4-BE49-F238E27FC236}">
                <a16:creationId xmlns:a16="http://schemas.microsoft.com/office/drawing/2014/main" id="{A2415365-6B5E-434D-905F-4EEFFA19C0DF}"/>
              </a:ext>
            </a:extLst>
          </p:cNvPr>
          <p:cNvSpPr>
            <a:spLocks noGrp="1"/>
          </p:cNvSpPr>
          <p:nvPr>
            <p:ph type="ftr" sz="quarter" idx="11"/>
          </p:nvPr>
        </p:nvSpPr>
        <p:spPr/>
        <p:txBody>
          <a:bodyPr/>
          <a:lstStyle/>
          <a:p>
            <a:r>
              <a:rPr lang="en-US" dirty="0"/>
              <a:t>Copyright © 2020, Oracle and/or its affiliates  </a:t>
            </a:r>
          </a:p>
        </p:txBody>
      </p:sp>
      <p:graphicFrame>
        <p:nvGraphicFramePr>
          <p:cNvPr id="6" name="Table 5">
            <a:extLst>
              <a:ext uri="{FF2B5EF4-FFF2-40B4-BE49-F238E27FC236}">
                <a16:creationId xmlns:a16="http://schemas.microsoft.com/office/drawing/2014/main" id="{D5F65156-4871-6441-9128-307085779F8D}"/>
              </a:ext>
            </a:extLst>
          </p:cNvPr>
          <p:cNvGraphicFramePr>
            <a:graphicFrameLocks noGrp="1"/>
          </p:cNvGraphicFramePr>
          <p:nvPr>
            <p:extLst>
              <p:ext uri="{D42A27DB-BD31-4B8C-83A1-F6EECF244321}">
                <p14:modId xmlns:p14="http://schemas.microsoft.com/office/powerpoint/2010/main" val="1709066354"/>
              </p:ext>
            </p:extLst>
          </p:nvPr>
        </p:nvGraphicFramePr>
        <p:xfrm>
          <a:off x="944880" y="1794517"/>
          <a:ext cx="10332720" cy="4385890"/>
        </p:xfrm>
        <a:graphic>
          <a:graphicData uri="http://schemas.openxmlformats.org/drawingml/2006/table">
            <a:tbl>
              <a:tblPr firstRow="1" bandRow="1">
                <a:tableStyleId>{F2DE63D5-997A-4646-A377-4702673A728D}</a:tableStyleId>
              </a:tblPr>
              <a:tblGrid>
                <a:gridCol w="3880093">
                  <a:extLst>
                    <a:ext uri="{9D8B030D-6E8A-4147-A177-3AD203B41FA5}">
                      <a16:colId xmlns:a16="http://schemas.microsoft.com/office/drawing/2014/main" val="3537140544"/>
                    </a:ext>
                  </a:extLst>
                </a:gridCol>
                <a:gridCol w="6452627">
                  <a:extLst>
                    <a:ext uri="{9D8B030D-6E8A-4147-A177-3AD203B41FA5}">
                      <a16:colId xmlns:a16="http://schemas.microsoft.com/office/drawing/2014/main" val="185809175"/>
                    </a:ext>
                  </a:extLst>
                </a:gridCol>
              </a:tblGrid>
              <a:tr h="503207">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ln>
                            <a:solidFill>
                              <a:sysClr val="windowText" lastClr="000000"/>
                            </a:solidFill>
                          </a:ln>
                          <a:solidFill>
                            <a:schemeClr val="tx1"/>
                          </a:solidFill>
                        </a:rPr>
                        <a:t> </a:t>
                      </a:r>
                      <a:r>
                        <a:rPr lang="en-US" sz="1600" b="1" dirty="0">
                          <a:solidFill>
                            <a:schemeClr val="tx1"/>
                          </a:solidFill>
                        </a:rPr>
                        <a:t>Description</a:t>
                      </a:r>
                      <a:endParaRPr lang="en-US" sz="1600" b="1" dirty="0">
                        <a:ln>
                          <a:solidFill>
                            <a:sysClr val="windowText" lastClr="000000"/>
                          </a:solidFill>
                        </a:ln>
                        <a:solidFill>
                          <a:schemeClr val="tx1"/>
                        </a:solidFill>
                      </a:endParaRPr>
                    </a:p>
                  </a:txBody>
                  <a:tcPr anchor="ctr">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Methods</a:t>
                      </a:r>
                    </a:p>
                  </a:txBody>
                  <a:tcPr anchor="ctr">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051262463"/>
                  </a:ext>
                </a:extLst>
              </a:tr>
              <a:tr h="1230923">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800" b="0" dirty="0"/>
                        <a:t> </a:t>
                      </a:r>
                      <a:r>
                        <a:rPr lang="en-US" dirty="0"/>
                        <a:t>Read/write OSON</a:t>
                      </a:r>
                    </a:p>
                    <a:p>
                      <a:pPr marL="0" marR="0" lvl="0" indent="0" algn="l" defTabSz="914126" rtl="0" eaLnBrk="1" fontAlgn="auto" latinLnBrk="0" hangingPunct="1">
                        <a:lnSpc>
                          <a:spcPct val="100000"/>
                        </a:lnSpc>
                        <a:spcBef>
                          <a:spcPts val="0"/>
                        </a:spcBef>
                        <a:spcAft>
                          <a:spcPts val="0"/>
                        </a:spcAft>
                        <a:buClrTx/>
                        <a:buSzTx/>
                        <a:buFontTx/>
                        <a:buNone/>
                        <a:tabLst/>
                        <a:defRPr/>
                      </a:pPr>
                      <a:endParaRPr lang="en-US" sz="1800" b="0" dirty="0"/>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ysDot"/>
                      <a:round/>
                      <a:headEnd type="none" w="med" len="med"/>
                      <a:tailEnd type="none" w="med" len="med"/>
                    </a:lnB>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200" u="none" strike="noStrike" kern="1200" dirty="0">
                          <a:effectLst/>
                          <a:latin typeface="Menlo" panose="020B0609030804020204" pitchFamily="49" charset="0"/>
                          <a:ea typeface="Menlo" panose="020B0609030804020204" pitchFamily="49" charset="0"/>
                          <a:cs typeface="Menlo" panose="020B0609030804020204" pitchFamily="49" charset="0"/>
                        </a:rPr>
                        <a:t>createJsonBinaryGenerator(OutputStream)</a:t>
                      </a:r>
                      <a:br>
                        <a:rPr lang="en-US" sz="1200" dirty="0">
                          <a:latin typeface="Menlo" panose="020B0609030804020204" pitchFamily="49" charset="0"/>
                          <a:ea typeface="Menlo" panose="020B0609030804020204" pitchFamily="49" charset="0"/>
                          <a:cs typeface="Menlo" panose="020B0609030804020204" pitchFamily="49" charset="0"/>
                        </a:rPr>
                      </a:br>
                      <a:r>
                        <a:rPr lang="en-US" sz="1200" u="none" strike="noStrike" kern="1200" dirty="0">
                          <a:effectLst/>
                          <a:latin typeface="Menlo" panose="020B0609030804020204" pitchFamily="49" charset="0"/>
                          <a:ea typeface="Menlo" panose="020B0609030804020204" pitchFamily="49" charset="0"/>
                          <a:cs typeface="Menlo" panose="020B0609030804020204" pitchFamily="49" charset="0"/>
                        </a:rPr>
                        <a:t>createJsonBinaryValue(ByteBuffer)</a:t>
                      </a:r>
                      <a:br>
                        <a:rPr lang="en-US" sz="1200" dirty="0">
                          <a:latin typeface="Menlo" panose="020B0609030804020204" pitchFamily="49" charset="0"/>
                          <a:ea typeface="Menlo" panose="020B0609030804020204" pitchFamily="49" charset="0"/>
                          <a:cs typeface="Menlo" panose="020B0609030804020204" pitchFamily="49" charset="0"/>
                        </a:rPr>
                      </a:br>
                      <a:r>
                        <a:rPr lang="en-US" sz="1200" u="none" strike="noStrike" kern="1200" dirty="0">
                          <a:effectLst/>
                          <a:latin typeface="Menlo" panose="020B0609030804020204" pitchFamily="49" charset="0"/>
                          <a:ea typeface="Menlo" panose="020B0609030804020204" pitchFamily="49" charset="0"/>
                          <a:cs typeface="Menlo" panose="020B0609030804020204" pitchFamily="49" charset="0"/>
                        </a:rPr>
                        <a:t>createJsonBinaryValue(InputStream)</a:t>
                      </a:r>
                      <a:br>
                        <a:rPr lang="en-US" sz="1200" dirty="0">
                          <a:latin typeface="Menlo" panose="020B0609030804020204" pitchFamily="49" charset="0"/>
                          <a:ea typeface="Menlo" panose="020B0609030804020204" pitchFamily="49" charset="0"/>
                          <a:cs typeface="Menlo" panose="020B0609030804020204" pitchFamily="49" charset="0"/>
                        </a:rPr>
                      </a:br>
                      <a:r>
                        <a:rPr lang="en-US" sz="1200" u="none" strike="noStrike" kern="1200" dirty="0">
                          <a:effectLst/>
                          <a:latin typeface="Menlo" panose="020B0609030804020204" pitchFamily="49" charset="0"/>
                          <a:ea typeface="Menlo" panose="020B0609030804020204" pitchFamily="49" charset="0"/>
                          <a:cs typeface="Menlo" panose="020B0609030804020204" pitchFamily="49" charset="0"/>
                        </a:rPr>
                        <a:t>createJsonBinaryParser(ByteBuffer)</a:t>
                      </a:r>
                      <a:br>
                        <a:rPr lang="en-US" sz="1200" dirty="0">
                          <a:latin typeface="Menlo" panose="020B0609030804020204" pitchFamily="49" charset="0"/>
                          <a:ea typeface="Menlo" panose="020B0609030804020204" pitchFamily="49" charset="0"/>
                          <a:cs typeface="Menlo" panose="020B0609030804020204" pitchFamily="49" charset="0"/>
                        </a:rPr>
                      </a:br>
                      <a:r>
                        <a:rPr lang="en-US" sz="1200" u="none" strike="noStrike" kern="1200" dirty="0">
                          <a:effectLst/>
                          <a:latin typeface="Menlo" panose="020B0609030804020204" pitchFamily="49" charset="0"/>
                          <a:ea typeface="Menlo" panose="020B0609030804020204" pitchFamily="49" charset="0"/>
                          <a:cs typeface="Menlo" panose="020B0609030804020204" pitchFamily="49" charset="0"/>
                        </a:rPr>
                        <a:t>createJsonBinaryParser(InputStream)</a:t>
                      </a:r>
                      <a:endParaRPr lang="en-US" sz="1200" dirty="0">
                        <a:latin typeface="Menlo" panose="020B0609030804020204" pitchFamily="49" charset="0"/>
                        <a:ea typeface="Menlo" panose="020B0609030804020204" pitchFamily="49" charset="0"/>
                        <a:cs typeface="Menlo" panose="020B0609030804020204" pitchFamily="49" charset="0"/>
                      </a:endParaRPr>
                    </a:p>
                  </a:txBody>
                  <a:tcPr marT="91440">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ysDot"/>
                      <a:round/>
                      <a:headEnd type="none" w="med" len="med"/>
                      <a:tailEnd type="none" w="med" len="med"/>
                    </a:lnB>
                  </a:tcPr>
                </a:tc>
                <a:extLst>
                  <a:ext uri="{0D108BD9-81ED-4DB2-BD59-A6C34878D82A}">
                    <a16:rowId xmlns:a16="http://schemas.microsoft.com/office/drawing/2014/main" val="2051455829"/>
                  </a:ext>
                </a:extLst>
              </a:tr>
              <a:tr h="396586">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800" b="0" dirty="0"/>
                        <a:t> Read/write JSON text</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ysDot"/>
                      <a:round/>
                      <a:headEnd type="none" w="med" len="med"/>
                      <a:tailEnd type="none" w="med" len="med"/>
                    </a:lnT>
                    <a:lnB w="12700" cap="flat" cmpd="sng" algn="ctr">
                      <a:solidFill>
                        <a:schemeClr val="accent3"/>
                      </a:solidFill>
                      <a:prstDash val="sysDot"/>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a:effectLst/>
                          <a:latin typeface="Menlo" panose="020B0609030804020204" pitchFamily="49" charset="0"/>
                          <a:ea typeface="Menlo" panose="020B0609030804020204" pitchFamily="49" charset="0"/>
                          <a:cs typeface="Menlo" panose="020B0609030804020204" pitchFamily="49" charset="0"/>
                        </a:rPr>
                        <a:t>createJsonTextGenerator(OutputStream)</a:t>
                      </a:r>
                      <a:br>
                        <a:rPr lang="en-US" sz="1200" u="none" strike="noStrike" dirty="0">
                          <a:effectLst/>
                          <a:latin typeface="Menlo" panose="020B0609030804020204" pitchFamily="49" charset="0"/>
                          <a:ea typeface="Menlo" panose="020B0609030804020204" pitchFamily="49" charset="0"/>
                          <a:cs typeface="Menlo" panose="020B0609030804020204" pitchFamily="49" charset="0"/>
                        </a:rPr>
                      </a:br>
                      <a:r>
                        <a:rPr lang="en-US" sz="1200" u="none" strike="noStrike" dirty="0">
                          <a:effectLst/>
                          <a:latin typeface="Menlo" panose="020B0609030804020204" pitchFamily="49" charset="0"/>
                          <a:ea typeface="Menlo" panose="020B0609030804020204" pitchFamily="49" charset="0"/>
                          <a:cs typeface="Menlo" panose="020B0609030804020204" pitchFamily="49" charset="0"/>
                        </a:rPr>
                        <a:t>createJsonTextGenerator(Writer)</a:t>
                      </a:r>
                      <a:br>
                        <a:rPr lang="en-US" sz="1200" u="none" strike="noStrike" dirty="0">
                          <a:effectLst/>
                          <a:latin typeface="Menlo" panose="020B0609030804020204" pitchFamily="49" charset="0"/>
                          <a:ea typeface="Menlo" panose="020B0609030804020204" pitchFamily="49" charset="0"/>
                          <a:cs typeface="Menlo" panose="020B0609030804020204" pitchFamily="49" charset="0"/>
                        </a:rPr>
                      </a:br>
                      <a:r>
                        <a:rPr lang="en-US" sz="1200" u="none" strike="noStrike" dirty="0">
                          <a:effectLst/>
                          <a:latin typeface="Menlo" panose="020B0609030804020204" pitchFamily="49" charset="0"/>
                          <a:ea typeface="Menlo" panose="020B0609030804020204" pitchFamily="49" charset="0"/>
                          <a:cs typeface="Menlo" panose="020B0609030804020204" pitchFamily="49" charset="0"/>
                        </a:rPr>
                        <a:t>createJsonTextValue(InputStream)</a:t>
                      </a:r>
                      <a:br>
                        <a:rPr lang="en-US" sz="1200" u="none" strike="noStrike" dirty="0">
                          <a:effectLst/>
                          <a:latin typeface="Menlo" panose="020B0609030804020204" pitchFamily="49" charset="0"/>
                          <a:ea typeface="Menlo" panose="020B0609030804020204" pitchFamily="49" charset="0"/>
                          <a:cs typeface="Menlo" panose="020B0609030804020204" pitchFamily="49" charset="0"/>
                        </a:rPr>
                      </a:br>
                      <a:r>
                        <a:rPr lang="en-US" sz="1200" u="none" strike="noStrike" dirty="0">
                          <a:effectLst/>
                          <a:latin typeface="Menlo" panose="020B0609030804020204" pitchFamily="49" charset="0"/>
                          <a:ea typeface="Menlo" panose="020B0609030804020204" pitchFamily="49" charset="0"/>
                          <a:cs typeface="Menlo" panose="020B0609030804020204" pitchFamily="49" charset="0"/>
                        </a:rPr>
                        <a:t>createJsonTextValue(Reader)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a:effectLst/>
                          <a:latin typeface="Menlo" panose="020B0609030804020204" pitchFamily="49" charset="0"/>
                          <a:ea typeface="Menlo" panose="020B0609030804020204" pitchFamily="49" charset="0"/>
                          <a:cs typeface="Menlo" panose="020B0609030804020204" pitchFamily="49" charset="0"/>
                        </a:rPr>
                        <a:t>createJsonTextParser(InputStream)</a:t>
                      </a:r>
                      <a:br>
                        <a:rPr lang="en-US" sz="1200" u="none" strike="noStrike" dirty="0">
                          <a:effectLst/>
                          <a:latin typeface="Menlo" panose="020B0609030804020204" pitchFamily="49" charset="0"/>
                          <a:ea typeface="Menlo" panose="020B0609030804020204" pitchFamily="49" charset="0"/>
                          <a:cs typeface="Menlo" panose="020B0609030804020204" pitchFamily="49" charset="0"/>
                        </a:rPr>
                      </a:br>
                      <a:r>
                        <a:rPr lang="en-US" sz="1200" u="none" strike="noStrike" dirty="0">
                          <a:effectLst/>
                          <a:latin typeface="Menlo" panose="020B0609030804020204" pitchFamily="49" charset="0"/>
                          <a:ea typeface="Menlo" panose="020B0609030804020204" pitchFamily="49" charset="0"/>
                          <a:cs typeface="Menlo" panose="020B0609030804020204" pitchFamily="49" charset="0"/>
                        </a:rPr>
                        <a:t>createJsonTextParser(Reader)</a:t>
                      </a:r>
                      <a:endParaRPr lang="en-US" sz="1200" dirty="0">
                        <a:solidFill>
                          <a:schemeClr val="tx1"/>
                        </a:solidFill>
                        <a:latin typeface="Menlo" panose="020B0609030804020204" pitchFamily="49" charset="0"/>
                        <a:ea typeface="Menlo" panose="020B0609030804020204" pitchFamily="49" charset="0"/>
                        <a:cs typeface="Menlo" panose="020B0609030804020204" pitchFamily="49" charset="0"/>
                      </a:endParaRPr>
                    </a:p>
                  </a:txBody>
                  <a:tcPr marT="91440">
                    <a:lnR w="12700" cap="flat" cmpd="sng" algn="ctr">
                      <a:solidFill>
                        <a:schemeClr val="accent3"/>
                      </a:solidFill>
                      <a:prstDash val="solid"/>
                      <a:round/>
                      <a:headEnd type="none" w="med" len="med"/>
                      <a:tailEnd type="none" w="med" len="med"/>
                    </a:lnR>
                    <a:lnT w="12700" cap="flat" cmpd="sng" algn="ctr">
                      <a:solidFill>
                        <a:schemeClr val="accent3"/>
                      </a:solidFill>
                      <a:prstDash val="sysDot"/>
                      <a:round/>
                      <a:headEnd type="none" w="med" len="med"/>
                      <a:tailEnd type="none" w="med" len="med"/>
                    </a:lnT>
                    <a:lnB w="12700" cap="flat" cmpd="sng" algn="ctr">
                      <a:solidFill>
                        <a:schemeClr val="accent3"/>
                      </a:solidFill>
                      <a:prstDash val="sysDot"/>
                      <a:round/>
                      <a:headEnd type="none" w="med" len="med"/>
                      <a:tailEnd type="none" w="med" len="med"/>
                    </a:lnB>
                  </a:tcPr>
                </a:tc>
                <a:extLst>
                  <a:ext uri="{0D108BD9-81ED-4DB2-BD59-A6C34878D82A}">
                    <a16:rowId xmlns:a16="http://schemas.microsoft.com/office/drawing/2014/main" val="3463087447"/>
                  </a:ext>
                </a:extLst>
              </a:tr>
              <a:tr h="499178">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800" b="0" dirty="0"/>
                        <a:t> In-memory, mutable,</a:t>
                      </a:r>
                      <a:br>
                        <a:rPr lang="en-US" sz="1800" b="0" dirty="0"/>
                      </a:br>
                      <a:r>
                        <a:rPr lang="en-US" sz="1800" b="0" dirty="0"/>
                        <a:t> tree model creation</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ysDot"/>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r>
                        <a:rPr lang="en-US" sz="1200" dirty="0">
                          <a:latin typeface="Menlo" panose="020B0609030804020204" pitchFamily="49" charset="0"/>
                          <a:ea typeface="Menlo" panose="020B0609030804020204" pitchFamily="49" charset="0"/>
                          <a:cs typeface="Menlo" panose="020B0609030804020204" pitchFamily="49" charset="0"/>
                        </a:rPr>
                        <a:t>createObject(), createObject(OracleJsonObject)</a:t>
                      </a:r>
                      <a:br>
                        <a:rPr lang="en-US" sz="1200" dirty="0">
                          <a:latin typeface="Menlo" panose="020B0609030804020204" pitchFamily="49" charset="0"/>
                          <a:ea typeface="Menlo" panose="020B0609030804020204" pitchFamily="49" charset="0"/>
                          <a:cs typeface="Menlo" panose="020B0609030804020204" pitchFamily="49" charset="0"/>
                        </a:rPr>
                      </a:br>
                      <a:r>
                        <a:rPr lang="en-US" sz="1200" dirty="0">
                          <a:latin typeface="Menlo" panose="020B0609030804020204" pitchFamily="49" charset="0"/>
                          <a:ea typeface="Menlo" panose="020B0609030804020204" pitchFamily="49" charset="0"/>
                          <a:cs typeface="Menlo" panose="020B0609030804020204" pitchFamily="49" charset="0"/>
                        </a:rPr>
                        <a:t>createArray(), createArray(OracleJsonArray)</a:t>
                      </a:r>
                      <a:br>
                        <a:rPr lang="en-US" sz="1200" dirty="0">
                          <a:latin typeface="Menlo" panose="020B0609030804020204" pitchFamily="49" charset="0"/>
                          <a:ea typeface="Menlo" panose="020B0609030804020204" pitchFamily="49" charset="0"/>
                          <a:cs typeface="Menlo" panose="020B0609030804020204" pitchFamily="49" charset="0"/>
                        </a:rPr>
                      </a:br>
                      <a:r>
                        <a:rPr lang="en-US" sz="1200" dirty="0">
                          <a:latin typeface="Menlo" panose="020B0609030804020204" pitchFamily="49" charset="0"/>
                          <a:ea typeface="Menlo" panose="020B0609030804020204" pitchFamily="49" charset="0"/>
                          <a:cs typeface="Menlo" panose="020B0609030804020204" pitchFamily="49" charset="0"/>
                        </a:rPr>
                        <a:t>createString(String)</a:t>
                      </a:r>
                      <a:br>
                        <a:rPr lang="en-US" sz="1200" dirty="0">
                          <a:latin typeface="Menlo" panose="020B0609030804020204" pitchFamily="49" charset="0"/>
                          <a:ea typeface="Menlo" panose="020B0609030804020204" pitchFamily="49" charset="0"/>
                          <a:cs typeface="Menlo" panose="020B0609030804020204" pitchFamily="49" charset="0"/>
                        </a:rPr>
                      </a:br>
                      <a:r>
                        <a:rPr lang="en-US" sz="1200" dirty="0">
                          <a:latin typeface="Menlo" panose="020B0609030804020204" pitchFamily="49" charset="0"/>
                          <a:ea typeface="Menlo" panose="020B0609030804020204" pitchFamily="49" charset="0"/>
                          <a:cs typeface="Menlo" panose="020B0609030804020204" pitchFamily="49" charset="0"/>
                        </a:rPr>
                        <a:t>createDecimal(BigDecimal), createDecimal(int), createDecimal(long)</a:t>
                      </a:r>
                      <a:br>
                        <a:rPr lang="en-US" sz="1200" dirty="0">
                          <a:latin typeface="Menlo" panose="020B0609030804020204" pitchFamily="49" charset="0"/>
                          <a:ea typeface="Menlo" panose="020B0609030804020204" pitchFamily="49" charset="0"/>
                          <a:cs typeface="Menlo" panose="020B0609030804020204" pitchFamily="49" charset="0"/>
                        </a:rPr>
                      </a:br>
                      <a:r>
                        <a:rPr lang="en-US" sz="1200" dirty="0">
                          <a:latin typeface="Menlo" panose="020B0609030804020204" pitchFamily="49" charset="0"/>
                          <a:ea typeface="Menlo" panose="020B0609030804020204" pitchFamily="49" charset="0"/>
                          <a:cs typeface="Menlo" panose="020B0609030804020204" pitchFamily="49" charset="0"/>
                        </a:rPr>
                        <a:t>createDouble(double)</a:t>
                      </a:r>
                      <a:br>
                        <a:rPr lang="en-US" sz="1200" dirty="0">
                          <a:latin typeface="Menlo" panose="020B0609030804020204" pitchFamily="49" charset="0"/>
                          <a:ea typeface="Menlo" panose="020B0609030804020204" pitchFamily="49" charset="0"/>
                          <a:cs typeface="Menlo" panose="020B0609030804020204" pitchFamily="49" charset="0"/>
                        </a:rPr>
                      </a:br>
                      <a:r>
                        <a:rPr lang="en-US" sz="1200" dirty="0">
                          <a:latin typeface="Menlo" panose="020B0609030804020204" pitchFamily="49" charset="0"/>
                          <a:ea typeface="Menlo" panose="020B0609030804020204" pitchFamily="49" charset="0"/>
                          <a:cs typeface="Menlo" panose="020B0609030804020204" pitchFamily="49" charset="0"/>
                        </a:rPr>
                        <a:t>createTimestamp(Instant)</a:t>
                      </a:r>
                      <a:br>
                        <a:rPr lang="en-US" sz="1200" dirty="0">
                          <a:latin typeface="Menlo" panose="020B0609030804020204" pitchFamily="49" charset="0"/>
                          <a:ea typeface="Menlo" panose="020B0609030804020204" pitchFamily="49" charset="0"/>
                          <a:cs typeface="Menlo" panose="020B0609030804020204" pitchFamily="49" charset="0"/>
                        </a:rPr>
                      </a:br>
                      <a:r>
                        <a:rPr lang="en-US" sz="1200" dirty="0">
                          <a:latin typeface="Menlo" panose="020B0609030804020204" pitchFamily="49" charset="0"/>
                          <a:ea typeface="Menlo" panose="020B0609030804020204" pitchFamily="49" charset="0"/>
                          <a:cs typeface="Menlo" panose="020B0609030804020204" pitchFamily="49" charset="0"/>
                        </a:rPr>
                        <a:t>....</a:t>
                      </a:r>
                    </a:p>
                  </a:txBody>
                  <a:tcPr marT="91440">
                    <a:lnR w="12700" cap="flat" cmpd="sng" algn="ctr">
                      <a:solidFill>
                        <a:schemeClr val="accent3"/>
                      </a:solidFill>
                      <a:prstDash val="solid"/>
                      <a:round/>
                      <a:headEnd type="none" w="med" len="med"/>
                      <a:tailEnd type="none" w="med" len="med"/>
                    </a:lnR>
                    <a:lnT w="12700" cap="flat" cmpd="sng" algn="ctr">
                      <a:solidFill>
                        <a:schemeClr val="accent3"/>
                      </a:solidFill>
                      <a:prstDash val="sysDot"/>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253527771"/>
                  </a:ext>
                </a:extLst>
              </a:tr>
            </a:tbl>
          </a:graphicData>
        </a:graphic>
      </p:graphicFrame>
    </p:spTree>
    <p:extLst>
      <p:ext uri="{BB962C8B-B14F-4D97-AF65-F5344CB8AC3E}">
        <p14:creationId xmlns:p14="http://schemas.microsoft.com/office/powerpoint/2010/main" val="3750494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F1F4-674E-F84F-A230-6EB1AC33D922}"/>
              </a:ext>
            </a:extLst>
          </p:cNvPr>
          <p:cNvSpPr>
            <a:spLocks noGrp="1"/>
          </p:cNvSpPr>
          <p:nvPr>
            <p:ph type="title"/>
          </p:nvPr>
        </p:nvSpPr>
        <p:spPr/>
        <p:txBody>
          <a:bodyPr/>
          <a:lstStyle/>
          <a:p>
            <a:r>
              <a:rPr lang="en-US" dirty="0"/>
              <a:t>Outline</a:t>
            </a:r>
          </a:p>
        </p:txBody>
      </p:sp>
      <p:sp>
        <p:nvSpPr>
          <p:cNvPr id="4" name="Text Placeholder 3">
            <a:extLst>
              <a:ext uri="{FF2B5EF4-FFF2-40B4-BE49-F238E27FC236}">
                <a16:creationId xmlns:a16="http://schemas.microsoft.com/office/drawing/2014/main" id="{A20717C4-16E0-3A45-9BD3-F718A7C7690F}"/>
              </a:ext>
            </a:extLst>
          </p:cNvPr>
          <p:cNvSpPr>
            <a:spLocks noGrp="1"/>
          </p:cNvSpPr>
          <p:nvPr>
            <p:ph type="body" idx="1"/>
          </p:nvPr>
        </p:nvSpPr>
        <p:spPr>
          <a:xfrm>
            <a:off x="1371412" y="1880052"/>
            <a:ext cx="8886282" cy="395562"/>
          </a:xfrm>
        </p:spPr>
        <p:txBody>
          <a:bodyPr/>
          <a:lstStyle/>
          <a:p>
            <a:r>
              <a:rPr lang="en-US" sz="2000" dirty="0">
                <a:solidFill>
                  <a:schemeClr val="tx1">
                    <a:lumMod val="50000"/>
                    <a:lumOff val="50000"/>
                  </a:schemeClr>
                </a:solidFill>
              </a:rPr>
              <a:t>Overview of JSON type</a:t>
            </a:r>
          </a:p>
        </p:txBody>
      </p:sp>
      <p:sp>
        <p:nvSpPr>
          <p:cNvPr id="6" name="Text Placeholder 5">
            <a:extLst>
              <a:ext uri="{FF2B5EF4-FFF2-40B4-BE49-F238E27FC236}">
                <a16:creationId xmlns:a16="http://schemas.microsoft.com/office/drawing/2014/main" id="{55D92E86-4037-6C4D-9CC4-A90C584E6F55}"/>
              </a:ext>
            </a:extLst>
          </p:cNvPr>
          <p:cNvSpPr>
            <a:spLocks noGrp="1"/>
          </p:cNvSpPr>
          <p:nvPr>
            <p:ph type="body" idx="16"/>
          </p:nvPr>
        </p:nvSpPr>
        <p:spPr>
          <a:xfrm>
            <a:off x="1371412" y="2328911"/>
            <a:ext cx="5285327" cy="395562"/>
          </a:xfrm>
        </p:spPr>
        <p:txBody>
          <a:bodyPr/>
          <a:lstStyle/>
          <a:p>
            <a:r>
              <a:rPr lang="en-US" sz="2000" dirty="0">
                <a:solidFill>
                  <a:schemeClr val="tx1">
                    <a:lumMod val="50000"/>
                    <a:lumOff val="50000"/>
                  </a:schemeClr>
                </a:solidFill>
              </a:rPr>
              <a:t>The Java API for JSON in JDBC</a:t>
            </a:r>
          </a:p>
        </p:txBody>
      </p:sp>
      <p:sp>
        <p:nvSpPr>
          <p:cNvPr id="8" name="Text Placeholder 7">
            <a:extLst>
              <a:ext uri="{FF2B5EF4-FFF2-40B4-BE49-F238E27FC236}">
                <a16:creationId xmlns:a16="http://schemas.microsoft.com/office/drawing/2014/main" id="{3F96EFBE-653C-A244-97C9-094C59D6DBA7}"/>
              </a:ext>
            </a:extLst>
          </p:cNvPr>
          <p:cNvSpPr>
            <a:spLocks noGrp="1"/>
          </p:cNvSpPr>
          <p:nvPr>
            <p:ph type="body" idx="17"/>
          </p:nvPr>
        </p:nvSpPr>
        <p:spPr>
          <a:xfrm>
            <a:off x="1711379" y="2777770"/>
            <a:ext cx="5285328" cy="395562"/>
          </a:xfrm>
        </p:spPr>
        <p:txBody>
          <a:bodyPr/>
          <a:lstStyle/>
          <a:p>
            <a:r>
              <a:rPr lang="en-US" sz="2000" b="1" dirty="0"/>
              <a:t>Tree model</a:t>
            </a:r>
          </a:p>
        </p:txBody>
      </p:sp>
      <p:sp>
        <p:nvSpPr>
          <p:cNvPr id="10" name="Text Placeholder 9">
            <a:extLst>
              <a:ext uri="{FF2B5EF4-FFF2-40B4-BE49-F238E27FC236}">
                <a16:creationId xmlns:a16="http://schemas.microsoft.com/office/drawing/2014/main" id="{DDF47453-C68E-FE49-9E70-1A65C14C143A}"/>
              </a:ext>
            </a:extLst>
          </p:cNvPr>
          <p:cNvSpPr>
            <a:spLocks noGrp="1"/>
          </p:cNvSpPr>
          <p:nvPr>
            <p:ph type="body" idx="18"/>
          </p:nvPr>
        </p:nvSpPr>
        <p:spPr>
          <a:xfrm>
            <a:off x="1711379" y="3226629"/>
            <a:ext cx="5285328" cy="395562"/>
          </a:xfrm>
        </p:spPr>
        <p:txBody>
          <a:bodyPr/>
          <a:lstStyle/>
          <a:p>
            <a:r>
              <a:rPr lang="en-US" sz="2000" dirty="0"/>
              <a:t>Event model </a:t>
            </a:r>
          </a:p>
        </p:txBody>
      </p:sp>
      <p:sp>
        <p:nvSpPr>
          <p:cNvPr id="12" name="Text Placeholder 11">
            <a:extLst>
              <a:ext uri="{FF2B5EF4-FFF2-40B4-BE49-F238E27FC236}">
                <a16:creationId xmlns:a16="http://schemas.microsoft.com/office/drawing/2014/main" id="{B678F3F5-E65C-B044-AB5D-65182A24F3D8}"/>
              </a:ext>
            </a:extLst>
          </p:cNvPr>
          <p:cNvSpPr>
            <a:spLocks noGrp="1"/>
          </p:cNvSpPr>
          <p:nvPr>
            <p:ph type="body" idx="19"/>
          </p:nvPr>
        </p:nvSpPr>
        <p:spPr>
          <a:xfrm>
            <a:off x="1711379" y="3675488"/>
            <a:ext cx="5285328" cy="395562"/>
          </a:xfrm>
        </p:spPr>
        <p:txBody>
          <a:bodyPr/>
          <a:lstStyle/>
          <a:p>
            <a:r>
              <a:rPr lang="en-US" sz="2000" dirty="0"/>
              <a:t>SQL integration</a:t>
            </a:r>
          </a:p>
        </p:txBody>
      </p:sp>
      <p:sp>
        <p:nvSpPr>
          <p:cNvPr id="13" name="Slide Number Placeholder 12">
            <a:extLst>
              <a:ext uri="{FF2B5EF4-FFF2-40B4-BE49-F238E27FC236}">
                <a16:creationId xmlns:a16="http://schemas.microsoft.com/office/drawing/2014/main" id="{80FA0A6D-7271-244A-9072-740583E0B8C6}"/>
              </a:ext>
            </a:extLst>
          </p:cNvPr>
          <p:cNvSpPr>
            <a:spLocks noGrp="1"/>
          </p:cNvSpPr>
          <p:nvPr>
            <p:ph type="sldNum" sz="quarter" idx="4"/>
          </p:nvPr>
        </p:nvSpPr>
        <p:spPr/>
        <p:txBody>
          <a:bodyPr/>
          <a:lstStyle/>
          <a:p>
            <a:fld id="{345D60D9-5372-5F40-9443-0F9AE5BDC3C8}" type="slidenum">
              <a:rPr lang="en-US" smtClean="0"/>
              <a:pPr/>
              <a:t>13</a:t>
            </a:fld>
            <a:endParaRPr lang="en-US" dirty="0"/>
          </a:p>
        </p:txBody>
      </p:sp>
      <p:sp>
        <p:nvSpPr>
          <p:cNvPr id="14" name="Footer Placeholder 13">
            <a:extLst>
              <a:ext uri="{FF2B5EF4-FFF2-40B4-BE49-F238E27FC236}">
                <a16:creationId xmlns:a16="http://schemas.microsoft.com/office/drawing/2014/main" id="{6367A254-08A1-3643-941D-DFE616E2EED9}"/>
              </a:ext>
            </a:extLst>
          </p:cNvPr>
          <p:cNvSpPr>
            <a:spLocks noGrp="1"/>
          </p:cNvSpPr>
          <p:nvPr>
            <p:ph type="ftr" sz="quarter" idx="3"/>
          </p:nvPr>
        </p:nvSpPr>
        <p:spPr/>
        <p:txBody>
          <a:bodyPr/>
          <a:lstStyle/>
          <a:p>
            <a:r>
              <a:rPr lang="en-US" dirty="0"/>
              <a:t>Copyright © 2020, Oracle and/or its affiliates  </a:t>
            </a:r>
          </a:p>
        </p:txBody>
      </p:sp>
      <p:sp>
        <p:nvSpPr>
          <p:cNvPr id="16" name="Text Placeholder 7">
            <a:extLst>
              <a:ext uri="{FF2B5EF4-FFF2-40B4-BE49-F238E27FC236}">
                <a16:creationId xmlns:a16="http://schemas.microsoft.com/office/drawing/2014/main" id="{6250CB76-FDE8-5143-BD47-722C0A6CE1F8}"/>
              </a:ext>
            </a:extLst>
          </p:cNvPr>
          <p:cNvSpPr txBox="1">
            <a:spLocks/>
          </p:cNvSpPr>
          <p:nvPr/>
        </p:nvSpPr>
        <p:spPr>
          <a:xfrm>
            <a:off x="1711379" y="4124347"/>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JSR-374 JSON-P (javax.json)</a:t>
            </a:r>
          </a:p>
        </p:txBody>
      </p:sp>
      <p:sp>
        <p:nvSpPr>
          <p:cNvPr id="17" name="Text Placeholder 9">
            <a:extLst>
              <a:ext uri="{FF2B5EF4-FFF2-40B4-BE49-F238E27FC236}">
                <a16:creationId xmlns:a16="http://schemas.microsoft.com/office/drawing/2014/main" id="{A4E72713-35CC-8641-9D67-F3B69AA4CC23}"/>
              </a:ext>
            </a:extLst>
          </p:cNvPr>
          <p:cNvSpPr txBox="1">
            <a:spLocks/>
          </p:cNvSpPr>
          <p:nvPr/>
        </p:nvSpPr>
        <p:spPr>
          <a:xfrm>
            <a:off x="1711379" y="4573206"/>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JSR-367 JSON-B (javax.json.bind)</a:t>
            </a:r>
          </a:p>
        </p:txBody>
      </p:sp>
      <p:sp>
        <p:nvSpPr>
          <p:cNvPr id="23" name="Text Placeholder 11">
            <a:extLst>
              <a:ext uri="{FF2B5EF4-FFF2-40B4-BE49-F238E27FC236}">
                <a16:creationId xmlns:a16="http://schemas.microsoft.com/office/drawing/2014/main" id="{51AAEA09-94E4-7044-9947-B628C683D07F}"/>
              </a:ext>
            </a:extLst>
          </p:cNvPr>
          <p:cNvSpPr txBox="1">
            <a:spLocks/>
          </p:cNvSpPr>
          <p:nvPr/>
        </p:nvSpPr>
        <p:spPr>
          <a:xfrm>
            <a:off x="1371412" y="5022065"/>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Performance</a:t>
            </a:r>
          </a:p>
        </p:txBody>
      </p:sp>
      <p:sp>
        <p:nvSpPr>
          <p:cNvPr id="15" name="Text Placeholder 11">
            <a:extLst>
              <a:ext uri="{FF2B5EF4-FFF2-40B4-BE49-F238E27FC236}">
                <a16:creationId xmlns:a16="http://schemas.microsoft.com/office/drawing/2014/main" id="{0550842A-8922-E04D-9085-F4D33B3E477A}"/>
              </a:ext>
            </a:extLst>
          </p:cNvPr>
          <p:cNvSpPr txBox="1">
            <a:spLocks/>
          </p:cNvSpPr>
          <p:nvPr/>
        </p:nvSpPr>
        <p:spPr>
          <a:xfrm>
            <a:off x="1371412" y="5470924"/>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Questions</a:t>
            </a:r>
          </a:p>
        </p:txBody>
      </p:sp>
    </p:spTree>
    <p:extLst>
      <p:ext uri="{BB962C8B-B14F-4D97-AF65-F5344CB8AC3E}">
        <p14:creationId xmlns:p14="http://schemas.microsoft.com/office/powerpoint/2010/main" val="3718741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36">
            <a:extLst>
              <a:ext uri="{FF2B5EF4-FFF2-40B4-BE49-F238E27FC236}">
                <a16:creationId xmlns:a16="http://schemas.microsoft.com/office/drawing/2014/main" id="{19A81303-D83B-704D-B91F-AD965B8192C6}"/>
              </a:ext>
            </a:extLst>
          </p:cNvPr>
          <p:cNvSpPr/>
          <p:nvPr/>
        </p:nvSpPr>
        <p:spPr>
          <a:xfrm>
            <a:off x="2810323" y="1461007"/>
            <a:ext cx="5886907" cy="1566994"/>
          </a:xfrm>
          <a:prstGeom prst="roundRect">
            <a:avLst>
              <a:gd name="adj" fmla="val 1807"/>
            </a:avLst>
          </a:prstGeom>
          <a:noFill/>
          <a:ln>
            <a:solidFill>
              <a:schemeClr val="tx1">
                <a:lumMod val="25000"/>
                <a:lumOff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7168B0-859D-E84F-8D7D-E6C35B6D86D8}"/>
              </a:ext>
            </a:extLst>
          </p:cNvPr>
          <p:cNvSpPr>
            <a:spLocks noGrp="1"/>
          </p:cNvSpPr>
          <p:nvPr>
            <p:ph type="title"/>
          </p:nvPr>
        </p:nvSpPr>
        <p:spPr/>
        <p:txBody>
          <a:bodyPr/>
          <a:lstStyle/>
          <a:p>
            <a:r>
              <a:rPr lang="en-US" dirty="0"/>
              <a:t>Tree Model</a:t>
            </a:r>
          </a:p>
        </p:txBody>
      </p:sp>
      <p:sp>
        <p:nvSpPr>
          <p:cNvPr id="13" name="Slide Number Placeholder 12">
            <a:extLst>
              <a:ext uri="{FF2B5EF4-FFF2-40B4-BE49-F238E27FC236}">
                <a16:creationId xmlns:a16="http://schemas.microsoft.com/office/drawing/2014/main" id="{03FEBDFA-F0FA-3F4E-9DC7-02B7BBDA0028}"/>
              </a:ext>
            </a:extLst>
          </p:cNvPr>
          <p:cNvSpPr>
            <a:spLocks noGrp="1"/>
          </p:cNvSpPr>
          <p:nvPr>
            <p:ph type="sldNum" sz="quarter" idx="12"/>
          </p:nvPr>
        </p:nvSpPr>
        <p:spPr>
          <a:xfrm>
            <a:off x="823449" y="6423660"/>
            <a:ext cx="365760" cy="365760"/>
          </a:xfrm>
        </p:spPr>
        <p:txBody>
          <a:bodyPr/>
          <a:lstStyle/>
          <a:p>
            <a:fld id="{345D60D9-5372-5F40-9443-0F9AE5BDC3C8}" type="slidenum">
              <a:rPr lang="en-US" smtClean="0"/>
              <a:pPr/>
              <a:t>14</a:t>
            </a:fld>
            <a:endParaRPr lang="en-US" dirty="0"/>
          </a:p>
        </p:txBody>
      </p:sp>
      <p:sp>
        <p:nvSpPr>
          <p:cNvPr id="14" name="Footer Placeholder 13">
            <a:extLst>
              <a:ext uri="{FF2B5EF4-FFF2-40B4-BE49-F238E27FC236}">
                <a16:creationId xmlns:a16="http://schemas.microsoft.com/office/drawing/2014/main" id="{71D9E27B-D3EA-C442-9F1F-64913F49CAD1}"/>
              </a:ext>
            </a:extLst>
          </p:cNvPr>
          <p:cNvSpPr>
            <a:spLocks noGrp="1"/>
          </p:cNvSpPr>
          <p:nvPr>
            <p:ph type="ftr" sz="quarter" idx="11"/>
          </p:nvPr>
        </p:nvSpPr>
        <p:spPr>
          <a:xfrm>
            <a:off x="1189208" y="6423978"/>
            <a:ext cx="5745379" cy="365125"/>
          </a:xfrm>
        </p:spPr>
        <p:txBody>
          <a:bodyPr/>
          <a:lstStyle/>
          <a:p>
            <a:r>
              <a:rPr lang="en-US" dirty="0"/>
              <a:t>Copyright © 2020, Oracle and/or its affiliates  </a:t>
            </a:r>
          </a:p>
        </p:txBody>
      </p:sp>
      <p:sp>
        <p:nvSpPr>
          <p:cNvPr id="17" name="Content Placeholder 16">
            <a:extLst>
              <a:ext uri="{FF2B5EF4-FFF2-40B4-BE49-F238E27FC236}">
                <a16:creationId xmlns:a16="http://schemas.microsoft.com/office/drawing/2014/main" id="{909C941F-EE14-7F48-BC5D-B8818BE2CA8E}"/>
              </a:ext>
            </a:extLst>
          </p:cNvPr>
          <p:cNvSpPr>
            <a:spLocks noGrp="1"/>
          </p:cNvSpPr>
          <p:nvPr>
            <p:ph idx="1"/>
          </p:nvPr>
        </p:nvSpPr>
        <p:spPr>
          <a:xfrm>
            <a:off x="2857600" y="1489118"/>
            <a:ext cx="5839630" cy="1538883"/>
          </a:xfrm>
          <a:prstGeom prst="rect">
            <a:avLst/>
          </a:prstGeom>
          <a:noFill/>
          <a:ln>
            <a:noFill/>
          </a:ln>
        </p:spPr>
        <p:txBody>
          <a:bodyPr wrap="square" lIns="182880" tIns="182880" rIns="182880" bIns="182880">
            <a:spAutoFit/>
          </a:bodyPr>
          <a:lstStyle/>
          <a:p>
            <a:r>
              <a:rPr lang="en-US" sz="1600" dirty="0">
                <a:latin typeface="Menlo" panose="020B0609030804020204" pitchFamily="49" charset="0"/>
              </a:rPr>
              <a:t>{</a:t>
            </a:r>
            <a:br>
              <a:rPr lang="en-US" sz="1600" dirty="0">
                <a:latin typeface="Menlo" panose="020B0609030804020204" pitchFamily="49" charset="0"/>
              </a:rPr>
            </a:br>
            <a:r>
              <a:rPr lang="en-US" sz="1600" dirty="0">
                <a:latin typeface="Menlo" panose="020B0609030804020204" pitchFamily="49" charset="0"/>
              </a:rPr>
              <a:t>   "name":"Smith",</a:t>
            </a:r>
            <a:br>
              <a:rPr lang="en-US" sz="1600" dirty="0">
                <a:latin typeface="Menlo" panose="020B0609030804020204" pitchFamily="49" charset="0"/>
              </a:rPr>
            </a:br>
            <a:r>
              <a:rPr lang="en-US" sz="1600" dirty="0">
                <a:latin typeface="Menlo" panose="020B0609030804020204" pitchFamily="49" charset="0"/>
              </a:rPr>
              <a:t>   "created":"2019-01-21T21:25:05.610718",</a:t>
            </a:r>
            <a:br>
              <a:rPr lang="en-US" sz="1600" dirty="0">
                <a:latin typeface="Menlo" panose="020B0609030804020204" pitchFamily="49" charset="0"/>
              </a:rPr>
            </a:br>
            <a:r>
              <a:rPr lang="en-US" sz="1600" dirty="0">
                <a:latin typeface="Menlo" panose="020B0609030804020204" pitchFamily="49" charset="0"/>
              </a:rPr>
              <a:t>   "phone" : ["314-555-5555","650-555-5555"]</a:t>
            </a:r>
            <a:br>
              <a:rPr lang="en-US" sz="1600" dirty="0">
                <a:latin typeface="Menlo" panose="020B0609030804020204" pitchFamily="49" charset="0"/>
              </a:rPr>
            </a:br>
            <a:r>
              <a:rPr lang="en-US" sz="1600" dirty="0">
                <a:latin typeface="Menlo" panose="020B0609030804020204" pitchFamily="49" charset="0"/>
              </a:rPr>
              <a:t>}</a:t>
            </a:r>
          </a:p>
        </p:txBody>
      </p:sp>
      <p:sp>
        <p:nvSpPr>
          <p:cNvPr id="18" name="Rounded Rectangle 17">
            <a:extLst>
              <a:ext uri="{FF2B5EF4-FFF2-40B4-BE49-F238E27FC236}">
                <a16:creationId xmlns:a16="http://schemas.microsoft.com/office/drawing/2014/main" id="{B7B0E844-11CA-664B-8841-90E57AD48C5A}"/>
              </a:ext>
            </a:extLst>
          </p:cNvPr>
          <p:cNvSpPr/>
          <p:nvPr/>
        </p:nvSpPr>
        <p:spPr>
          <a:xfrm>
            <a:off x="4708567" y="3550382"/>
            <a:ext cx="1723319" cy="359052"/>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object {}</a:t>
            </a:r>
          </a:p>
        </p:txBody>
      </p:sp>
      <p:sp>
        <p:nvSpPr>
          <p:cNvPr id="21" name="Rounded Rectangle 20">
            <a:extLst>
              <a:ext uri="{FF2B5EF4-FFF2-40B4-BE49-F238E27FC236}">
                <a16:creationId xmlns:a16="http://schemas.microsoft.com/office/drawing/2014/main" id="{8CB9EA7F-FAD5-E040-A415-86E62D8E854F}"/>
              </a:ext>
            </a:extLst>
          </p:cNvPr>
          <p:cNvSpPr/>
          <p:nvPr/>
        </p:nvSpPr>
        <p:spPr>
          <a:xfrm>
            <a:off x="1062797" y="4689272"/>
            <a:ext cx="2012089" cy="375970"/>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Smith</a:t>
            </a:r>
          </a:p>
        </p:txBody>
      </p:sp>
      <p:sp>
        <p:nvSpPr>
          <p:cNvPr id="25" name="Rounded Rectangle 24">
            <a:extLst>
              <a:ext uri="{FF2B5EF4-FFF2-40B4-BE49-F238E27FC236}">
                <a16:creationId xmlns:a16="http://schemas.microsoft.com/office/drawing/2014/main" id="{BEDFC3F6-1C9A-514D-9F6B-C287EEF1885D}"/>
              </a:ext>
            </a:extLst>
          </p:cNvPr>
          <p:cNvSpPr/>
          <p:nvPr/>
        </p:nvSpPr>
        <p:spPr>
          <a:xfrm>
            <a:off x="3741561" y="4689272"/>
            <a:ext cx="3640120" cy="374904"/>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enlo" panose="020B0609030804020204" pitchFamily="49" charset="0"/>
              </a:rPr>
              <a:t>2019-01-21T21:25:05.610718</a:t>
            </a:r>
            <a:endParaRPr lang="en-US" sz="1400" dirty="0">
              <a:solidFill>
                <a:schemeClr val="tx1"/>
              </a:solidFill>
            </a:endParaRPr>
          </a:p>
        </p:txBody>
      </p:sp>
      <p:sp>
        <p:nvSpPr>
          <p:cNvPr id="29" name="Rounded Rectangle 28">
            <a:extLst>
              <a:ext uri="{FF2B5EF4-FFF2-40B4-BE49-F238E27FC236}">
                <a16:creationId xmlns:a16="http://schemas.microsoft.com/office/drawing/2014/main" id="{AB3A7EA3-BDA3-8C4F-B906-E1FF08F3D825}"/>
              </a:ext>
            </a:extLst>
          </p:cNvPr>
          <p:cNvSpPr/>
          <p:nvPr/>
        </p:nvSpPr>
        <p:spPr>
          <a:xfrm>
            <a:off x="8388012" y="4689272"/>
            <a:ext cx="1279013" cy="374904"/>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array []</a:t>
            </a:r>
          </a:p>
        </p:txBody>
      </p:sp>
      <p:sp>
        <p:nvSpPr>
          <p:cNvPr id="31" name="Rounded Rectangle 30">
            <a:extLst>
              <a:ext uri="{FF2B5EF4-FFF2-40B4-BE49-F238E27FC236}">
                <a16:creationId xmlns:a16="http://schemas.microsoft.com/office/drawing/2014/main" id="{39E67635-C7B6-4047-AE15-F703FA270DA8}"/>
              </a:ext>
            </a:extLst>
          </p:cNvPr>
          <p:cNvSpPr/>
          <p:nvPr/>
        </p:nvSpPr>
        <p:spPr>
          <a:xfrm>
            <a:off x="7003963" y="5696253"/>
            <a:ext cx="1628983" cy="375970"/>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enlo" panose="020B0609030804020204" pitchFamily="49" charset="0"/>
              </a:rPr>
              <a:t>314-555-5555</a:t>
            </a:r>
            <a:endParaRPr lang="en-US" sz="1400" dirty="0">
              <a:solidFill>
                <a:schemeClr val="tx1"/>
              </a:solidFill>
            </a:endParaRPr>
          </a:p>
        </p:txBody>
      </p:sp>
      <p:sp>
        <p:nvSpPr>
          <p:cNvPr id="33" name="Rounded Rectangle 32">
            <a:extLst>
              <a:ext uri="{FF2B5EF4-FFF2-40B4-BE49-F238E27FC236}">
                <a16:creationId xmlns:a16="http://schemas.microsoft.com/office/drawing/2014/main" id="{9A6FA753-890E-1C4D-9655-76D9AAFD30A6}"/>
              </a:ext>
            </a:extLst>
          </p:cNvPr>
          <p:cNvSpPr/>
          <p:nvPr/>
        </p:nvSpPr>
        <p:spPr>
          <a:xfrm>
            <a:off x="9621961" y="5696355"/>
            <a:ext cx="1628982" cy="375970"/>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enlo" panose="020B0609030804020204" pitchFamily="49" charset="0"/>
              </a:rPr>
              <a:t>650-555-5555</a:t>
            </a:r>
            <a:endParaRPr lang="en-US" sz="1400" dirty="0">
              <a:solidFill>
                <a:schemeClr val="tx1"/>
              </a:solidFill>
            </a:endParaRPr>
          </a:p>
        </p:txBody>
      </p:sp>
      <p:cxnSp>
        <p:nvCxnSpPr>
          <p:cNvPr id="36" name="Straight Connector 35">
            <a:extLst>
              <a:ext uri="{FF2B5EF4-FFF2-40B4-BE49-F238E27FC236}">
                <a16:creationId xmlns:a16="http://schemas.microsoft.com/office/drawing/2014/main" id="{B6903FC8-71AC-DB4A-B53E-6C773FFDFA52}"/>
              </a:ext>
            </a:extLst>
          </p:cNvPr>
          <p:cNvCxnSpPr>
            <a:cxnSpLocks/>
          </p:cNvCxnSpPr>
          <p:nvPr/>
        </p:nvCxnSpPr>
        <p:spPr>
          <a:xfrm flipH="1">
            <a:off x="7997698" y="5064176"/>
            <a:ext cx="810911" cy="62886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29A9666-81F2-4645-83A6-1E5FD4DA2A78}"/>
              </a:ext>
            </a:extLst>
          </p:cNvPr>
          <p:cNvCxnSpPr>
            <a:cxnSpLocks/>
          </p:cNvCxnSpPr>
          <p:nvPr/>
        </p:nvCxnSpPr>
        <p:spPr>
          <a:xfrm>
            <a:off x="9313247" y="5069478"/>
            <a:ext cx="886219" cy="62687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5F6613E-1C82-E245-83B4-C07B56918116}"/>
              </a:ext>
            </a:extLst>
          </p:cNvPr>
          <p:cNvCxnSpPr>
            <a:cxnSpLocks/>
          </p:cNvCxnSpPr>
          <p:nvPr/>
        </p:nvCxnSpPr>
        <p:spPr>
          <a:xfrm>
            <a:off x="6338075" y="3909434"/>
            <a:ext cx="2359155" cy="7733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D55E97F-35A7-F14D-AB0F-7922DC911237}"/>
              </a:ext>
            </a:extLst>
          </p:cNvPr>
          <p:cNvCxnSpPr>
            <a:cxnSpLocks/>
            <a:stCxn id="18" idx="2"/>
            <a:endCxn id="25" idx="0"/>
          </p:cNvCxnSpPr>
          <p:nvPr/>
        </p:nvCxnSpPr>
        <p:spPr>
          <a:xfrm flipH="1">
            <a:off x="5561621" y="3909434"/>
            <a:ext cx="8606" cy="7798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89E06B0-4B30-4645-8E11-EE6896D5C197}"/>
              </a:ext>
            </a:extLst>
          </p:cNvPr>
          <p:cNvCxnSpPr>
            <a:cxnSpLocks/>
          </p:cNvCxnSpPr>
          <p:nvPr/>
        </p:nvCxnSpPr>
        <p:spPr>
          <a:xfrm flipH="1">
            <a:off x="2662443" y="3909434"/>
            <a:ext cx="2135076" cy="78375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9EC70F35-4B58-1341-A293-7E4AD468086A}"/>
              </a:ext>
            </a:extLst>
          </p:cNvPr>
          <p:cNvSpPr/>
          <p:nvPr/>
        </p:nvSpPr>
        <p:spPr>
          <a:xfrm rot="20427947">
            <a:off x="3110157" y="3941489"/>
            <a:ext cx="1366080" cy="307777"/>
          </a:xfrm>
          <a:prstGeom prst="rect">
            <a:avLst/>
          </a:prstGeom>
        </p:spPr>
        <p:txBody>
          <a:bodyPr wrap="none">
            <a:spAutoFit/>
          </a:bodyPr>
          <a:lstStyle/>
          <a:p>
            <a:r>
              <a:rPr lang="en-US" sz="1400" dirty="0">
                <a:latin typeface="Menlo" panose="020B0609030804020204" pitchFamily="49" charset="0"/>
              </a:rPr>
              <a:t>get(</a:t>
            </a:r>
            <a:r>
              <a:rPr lang="en-US" sz="1400" dirty="0">
                <a:solidFill>
                  <a:srgbClr val="312EFF"/>
                </a:solidFill>
                <a:latin typeface="Menlo" panose="020B0609030804020204" pitchFamily="49" charset="0"/>
              </a:rPr>
              <a:t>"name"</a:t>
            </a:r>
            <a:r>
              <a:rPr lang="en-US" sz="1400" dirty="0">
                <a:latin typeface="Menlo" panose="020B0609030804020204" pitchFamily="49" charset="0"/>
              </a:rPr>
              <a:t>)</a:t>
            </a:r>
            <a:endParaRPr lang="en-US" sz="1400" dirty="0"/>
          </a:p>
        </p:txBody>
      </p:sp>
      <p:sp>
        <p:nvSpPr>
          <p:cNvPr id="54" name="Rectangle 53">
            <a:extLst>
              <a:ext uri="{FF2B5EF4-FFF2-40B4-BE49-F238E27FC236}">
                <a16:creationId xmlns:a16="http://schemas.microsoft.com/office/drawing/2014/main" id="{4F15D0A0-3EA0-D44D-8DDE-D6E8DF77D3BA}"/>
              </a:ext>
            </a:extLst>
          </p:cNvPr>
          <p:cNvSpPr/>
          <p:nvPr/>
        </p:nvSpPr>
        <p:spPr>
          <a:xfrm>
            <a:off x="4822215" y="4176012"/>
            <a:ext cx="1486304" cy="276999"/>
          </a:xfrm>
          <a:prstGeom prst="rect">
            <a:avLst/>
          </a:prstGeom>
          <a:solidFill>
            <a:schemeClr val="bg1"/>
          </a:solidFill>
        </p:spPr>
        <p:txBody>
          <a:bodyPr wrap="none">
            <a:spAutoFit/>
          </a:bodyPr>
          <a:lstStyle/>
          <a:p>
            <a:r>
              <a:rPr lang="en-US" sz="1200" dirty="0">
                <a:latin typeface="Menlo" panose="020B0609030804020204" pitchFamily="49" charset="0"/>
              </a:rPr>
              <a:t>get(</a:t>
            </a:r>
            <a:r>
              <a:rPr lang="en-US" sz="1200" dirty="0">
                <a:solidFill>
                  <a:srgbClr val="312EFF"/>
                </a:solidFill>
                <a:latin typeface="Menlo" panose="020B0609030804020204" pitchFamily="49" charset="0"/>
              </a:rPr>
              <a:t>"created"</a:t>
            </a:r>
            <a:r>
              <a:rPr lang="en-US" sz="1200" dirty="0">
                <a:latin typeface="Menlo" panose="020B0609030804020204" pitchFamily="49" charset="0"/>
              </a:rPr>
              <a:t>)</a:t>
            </a:r>
            <a:endParaRPr lang="en-US" sz="1200" dirty="0"/>
          </a:p>
        </p:txBody>
      </p:sp>
      <p:sp>
        <p:nvSpPr>
          <p:cNvPr id="63" name="Rectangle 62">
            <a:extLst>
              <a:ext uri="{FF2B5EF4-FFF2-40B4-BE49-F238E27FC236}">
                <a16:creationId xmlns:a16="http://schemas.microsoft.com/office/drawing/2014/main" id="{A1ED2A27-0274-2249-B76C-0BED09705794}"/>
              </a:ext>
            </a:extLst>
          </p:cNvPr>
          <p:cNvSpPr/>
          <p:nvPr/>
        </p:nvSpPr>
        <p:spPr>
          <a:xfrm rot="1102791">
            <a:off x="6864526" y="4008163"/>
            <a:ext cx="1300356" cy="276999"/>
          </a:xfrm>
          <a:prstGeom prst="rect">
            <a:avLst/>
          </a:prstGeom>
        </p:spPr>
        <p:txBody>
          <a:bodyPr wrap="none">
            <a:spAutoFit/>
          </a:bodyPr>
          <a:lstStyle/>
          <a:p>
            <a:r>
              <a:rPr lang="en-US" sz="1200" dirty="0">
                <a:latin typeface="Menlo" panose="020B0609030804020204" pitchFamily="49" charset="0"/>
              </a:rPr>
              <a:t>get(</a:t>
            </a:r>
            <a:r>
              <a:rPr lang="en-US" sz="1200" dirty="0">
                <a:solidFill>
                  <a:srgbClr val="312EFF"/>
                </a:solidFill>
                <a:latin typeface="Menlo" panose="020B0609030804020204" pitchFamily="49" charset="0"/>
              </a:rPr>
              <a:t>"phone"</a:t>
            </a:r>
            <a:r>
              <a:rPr lang="en-US" sz="1200" dirty="0">
                <a:latin typeface="Menlo" panose="020B0609030804020204" pitchFamily="49" charset="0"/>
              </a:rPr>
              <a:t>)</a:t>
            </a:r>
            <a:endParaRPr lang="en-US" sz="1200" dirty="0"/>
          </a:p>
        </p:txBody>
      </p:sp>
      <p:sp>
        <p:nvSpPr>
          <p:cNvPr id="64" name="Rectangle 63">
            <a:extLst>
              <a:ext uri="{FF2B5EF4-FFF2-40B4-BE49-F238E27FC236}">
                <a16:creationId xmlns:a16="http://schemas.microsoft.com/office/drawing/2014/main" id="{A926702C-1101-734E-BEE1-B5A50A69330D}"/>
              </a:ext>
            </a:extLst>
          </p:cNvPr>
          <p:cNvSpPr/>
          <p:nvPr/>
        </p:nvSpPr>
        <p:spPr>
          <a:xfrm rot="19538425">
            <a:off x="7868958" y="5219271"/>
            <a:ext cx="742511" cy="276999"/>
          </a:xfrm>
          <a:prstGeom prst="rect">
            <a:avLst/>
          </a:prstGeom>
        </p:spPr>
        <p:txBody>
          <a:bodyPr wrap="none">
            <a:spAutoFit/>
          </a:bodyPr>
          <a:lstStyle/>
          <a:p>
            <a:r>
              <a:rPr lang="en-US" sz="1200" dirty="0">
                <a:latin typeface="Menlo" panose="020B0609030804020204" pitchFamily="49" charset="0"/>
              </a:rPr>
              <a:t>get(0)</a:t>
            </a:r>
            <a:endParaRPr lang="en-US" sz="1200" dirty="0"/>
          </a:p>
        </p:txBody>
      </p:sp>
      <p:sp>
        <p:nvSpPr>
          <p:cNvPr id="65" name="Rectangle 64">
            <a:extLst>
              <a:ext uri="{FF2B5EF4-FFF2-40B4-BE49-F238E27FC236}">
                <a16:creationId xmlns:a16="http://schemas.microsoft.com/office/drawing/2014/main" id="{596AEF83-A6B0-3D4B-B1E1-0E6716B2ABB1}"/>
              </a:ext>
            </a:extLst>
          </p:cNvPr>
          <p:cNvSpPr/>
          <p:nvPr/>
        </p:nvSpPr>
        <p:spPr>
          <a:xfrm rot="2245846">
            <a:off x="9566739" y="5201424"/>
            <a:ext cx="742511" cy="276999"/>
          </a:xfrm>
          <a:prstGeom prst="rect">
            <a:avLst/>
          </a:prstGeom>
        </p:spPr>
        <p:txBody>
          <a:bodyPr wrap="none">
            <a:spAutoFit/>
          </a:bodyPr>
          <a:lstStyle/>
          <a:p>
            <a:r>
              <a:rPr lang="en-US" sz="1200" dirty="0">
                <a:latin typeface="Menlo" panose="020B0609030804020204" pitchFamily="49" charset="0"/>
              </a:rPr>
              <a:t>get(1)</a:t>
            </a:r>
            <a:endParaRPr lang="en-US" sz="1200" dirty="0"/>
          </a:p>
        </p:txBody>
      </p:sp>
    </p:spTree>
    <p:extLst>
      <p:ext uri="{BB962C8B-B14F-4D97-AF65-F5344CB8AC3E}">
        <p14:creationId xmlns:p14="http://schemas.microsoft.com/office/powerpoint/2010/main" val="400284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CBDC9-F0BB-0946-93A0-EFEC071AFB71}"/>
              </a:ext>
            </a:extLst>
          </p:cNvPr>
          <p:cNvSpPr>
            <a:spLocks noGrp="1"/>
          </p:cNvSpPr>
          <p:nvPr>
            <p:ph type="title"/>
          </p:nvPr>
        </p:nvSpPr>
        <p:spPr/>
        <p:txBody>
          <a:bodyPr/>
          <a:lstStyle/>
          <a:p>
            <a:r>
              <a:rPr lang="en-US" dirty="0"/>
              <a:t>Example – Creating a value</a:t>
            </a:r>
          </a:p>
        </p:txBody>
      </p:sp>
      <p:sp>
        <p:nvSpPr>
          <p:cNvPr id="5" name="Slide Number Placeholder 4">
            <a:extLst>
              <a:ext uri="{FF2B5EF4-FFF2-40B4-BE49-F238E27FC236}">
                <a16:creationId xmlns:a16="http://schemas.microsoft.com/office/drawing/2014/main" id="{EF4DFD9C-B9C2-4C43-9F5B-5EBFEC7CC5CE}"/>
              </a:ext>
            </a:extLst>
          </p:cNvPr>
          <p:cNvSpPr>
            <a:spLocks noGrp="1"/>
          </p:cNvSpPr>
          <p:nvPr>
            <p:ph type="sldNum" sz="quarter" idx="12"/>
          </p:nvPr>
        </p:nvSpPr>
        <p:spPr>
          <a:xfrm>
            <a:off x="8608357" y="6356351"/>
            <a:ext cx="274248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51EAA63-D034-42AE-91FA-B13B9518C7BE}" type="slidenum">
              <a:rPr lang="en-US" smtClean="0"/>
              <a:pPr/>
              <a:t>15</a:t>
            </a:fld>
            <a:endParaRPr lang="en-US" dirty="0"/>
          </a:p>
        </p:txBody>
      </p:sp>
      <p:sp>
        <p:nvSpPr>
          <p:cNvPr id="7" name="TextBox 6">
            <a:extLst>
              <a:ext uri="{FF2B5EF4-FFF2-40B4-BE49-F238E27FC236}">
                <a16:creationId xmlns:a16="http://schemas.microsoft.com/office/drawing/2014/main" id="{010759A6-C0E0-8643-A050-A061424DDDCE}"/>
              </a:ext>
            </a:extLst>
          </p:cNvPr>
          <p:cNvSpPr txBox="1"/>
          <p:nvPr/>
        </p:nvSpPr>
        <p:spPr>
          <a:xfrm>
            <a:off x="3671546" y="3373395"/>
            <a:ext cx="184731" cy="369332"/>
          </a:xfrm>
          <a:prstGeom prst="rect">
            <a:avLst/>
          </a:prstGeom>
          <a:noFill/>
        </p:spPr>
        <p:txBody>
          <a:bodyPr wrap="none" rtlCol="0">
            <a:spAutoFit/>
          </a:bodyPr>
          <a:lstStyle/>
          <a:p>
            <a:endParaRPr lang="en-US" dirty="0"/>
          </a:p>
        </p:txBody>
      </p:sp>
      <p:sp>
        <p:nvSpPr>
          <p:cNvPr id="8" name="Rectangle 7">
            <a:extLst>
              <a:ext uri="{FF2B5EF4-FFF2-40B4-BE49-F238E27FC236}">
                <a16:creationId xmlns:a16="http://schemas.microsoft.com/office/drawing/2014/main" id="{EC3D8B70-FB9C-A24C-816D-D527BD270C3E}"/>
              </a:ext>
            </a:extLst>
          </p:cNvPr>
          <p:cNvSpPr/>
          <p:nvPr/>
        </p:nvSpPr>
        <p:spPr>
          <a:xfrm>
            <a:off x="638780" y="1814591"/>
            <a:ext cx="9002990" cy="2862322"/>
          </a:xfrm>
          <a:prstGeom prst="rect">
            <a:avLst/>
          </a:prstGeom>
        </p:spPr>
        <p:txBody>
          <a:bodyPr wrap="square">
            <a:spAutoFit/>
          </a:bodyPr>
          <a:lstStyle/>
          <a:p>
            <a:endParaRPr lang="en-US" dirty="0">
              <a:latin typeface="Menlo" panose="020B0609030804020204" pitchFamily="49" charset="0"/>
            </a:endParaRPr>
          </a:p>
          <a:p>
            <a:r>
              <a:rPr lang="en-US" dirty="0">
                <a:latin typeface="Menlo" panose="020B0609030804020204" pitchFamily="49" charset="0"/>
              </a:rPr>
              <a:t>    OracleJsonFactory </a:t>
            </a:r>
            <a:r>
              <a:rPr lang="en-US" dirty="0">
                <a:solidFill>
                  <a:srgbClr val="7E504F"/>
                </a:solidFill>
                <a:latin typeface="Menlo" panose="020B0609030804020204" pitchFamily="49" charset="0"/>
              </a:rPr>
              <a:t>factory</a:t>
            </a:r>
            <a:r>
              <a:rPr lang="en-US" dirty="0">
                <a:latin typeface="Menlo" panose="020B0609030804020204" pitchFamily="49" charset="0"/>
              </a:rPr>
              <a:t> = </a:t>
            </a:r>
            <a:r>
              <a:rPr lang="en-US" b="1" dirty="0">
                <a:solidFill>
                  <a:srgbClr val="931A68"/>
                </a:solidFill>
                <a:latin typeface="Menlo" panose="020B0609030804020204" pitchFamily="49" charset="0"/>
              </a:rPr>
              <a:t>new</a:t>
            </a:r>
            <a:r>
              <a:rPr lang="en-US" dirty="0">
                <a:latin typeface="Menlo" panose="020B0609030804020204" pitchFamily="49" charset="0"/>
              </a:rPr>
              <a:t> OracleJsonFactory();</a:t>
            </a:r>
          </a:p>
          <a:p>
            <a:r>
              <a:rPr lang="en-US" dirty="0">
                <a:latin typeface="Menlo" panose="020B0609030804020204" pitchFamily="49" charset="0"/>
              </a:rPr>
              <a:t>   </a:t>
            </a:r>
          </a:p>
          <a:p>
            <a:r>
              <a:rPr lang="en-US" dirty="0">
                <a:latin typeface="Menlo" panose="020B0609030804020204" pitchFamily="49" charset="0"/>
              </a:rPr>
              <a:t>    OracleJsonObject </a:t>
            </a:r>
            <a:r>
              <a:rPr lang="en-US" dirty="0">
                <a:solidFill>
                  <a:srgbClr val="7E504F"/>
                </a:solidFill>
                <a:latin typeface="Menlo" panose="020B0609030804020204" pitchFamily="49" charset="0"/>
              </a:rPr>
              <a:t>emp</a:t>
            </a:r>
            <a:r>
              <a:rPr lang="en-US" dirty="0">
                <a:latin typeface="Menlo" panose="020B0609030804020204" pitchFamily="49" charset="0"/>
              </a:rPr>
              <a:t> = </a:t>
            </a:r>
            <a:r>
              <a:rPr lang="en-US" dirty="0">
                <a:solidFill>
                  <a:srgbClr val="7E504F"/>
                </a:solidFill>
                <a:latin typeface="Menlo" panose="020B0609030804020204" pitchFamily="49" charset="0"/>
              </a:rPr>
              <a:t>factory</a:t>
            </a:r>
            <a:r>
              <a:rPr lang="en-US" dirty="0">
                <a:latin typeface="Menlo" panose="020B0609030804020204" pitchFamily="49" charset="0"/>
              </a:rPr>
              <a:t>.createObject();</a:t>
            </a:r>
          </a:p>
          <a:p>
            <a:r>
              <a:rPr lang="en-US" dirty="0">
                <a:latin typeface="Menlo" panose="020B0609030804020204" pitchFamily="49" charset="0"/>
              </a:rPr>
              <a:t>    </a:t>
            </a:r>
            <a:r>
              <a:rPr lang="en-US" dirty="0">
                <a:solidFill>
                  <a:srgbClr val="7E504F"/>
                </a:solidFill>
                <a:latin typeface="Menlo" panose="020B0609030804020204" pitchFamily="49" charset="0"/>
              </a:rPr>
              <a:t>emp</a:t>
            </a:r>
            <a:r>
              <a:rPr lang="en-US" dirty="0">
                <a:latin typeface="Menlo" panose="020B0609030804020204" pitchFamily="49" charset="0"/>
              </a:rPr>
              <a:t>.put(</a:t>
            </a:r>
            <a:r>
              <a:rPr lang="en-US" dirty="0">
                <a:solidFill>
                  <a:srgbClr val="3933FF"/>
                </a:solidFill>
                <a:latin typeface="Menlo" panose="020B0609030804020204" pitchFamily="49" charset="0"/>
              </a:rPr>
              <a:t>"name"</a:t>
            </a:r>
            <a:r>
              <a:rPr lang="en-US" dirty="0">
                <a:latin typeface="Menlo" panose="020B0609030804020204" pitchFamily="49" charset="0"/>
              </a:rPr>
              <a:t>, </a:t>
            </a:r>
            <a:r>
              <a:rPr lang="en-US" dirty="0">
                <a:solidFill>
                  <a:srgbClr val="3933FF"/>
                </a:solidFill>
                <a:latin typeface="Menlo" panose="020B0609030804020204" pitchFamily="49" charset="0"/>
              </a:rPr>
              <a:t>"Smith"</a:t>
            </a:r>
            <a:r>
              <a:rPr lang="en-US" dirty="0">
                <a:latin typeface="Menlo" panose="020B0609030804020204" pitchFamily="49" charset="0"/>
              </a:rPr>
              <a:t>);</a:t>
            </a:r>
          </a:p>
          <a:p>
            <a:r>
              <a:rPr lang="en-US" dirty="0">
                <a:latin typeface="Menlo" panose="020B0609030804020204" pitchFamily="49" charset="0"/>
              </a:rPr>
              <a:t>    </a:t>
            </a:r>
            <a:r>
              <a:rPr lang="en-US" dirty="0">
                <a:solidFill>
                  <a:srgbClr val="7E504F"/>
                </a:solidFill>
                <a:latin typeface="Menlo" panose="020B0609030804020204" pitchFamily="49" charset="0"/>
              </a:rPr>
              <a:t>emp</a:t>
            </a:r>
            <a:r>
              <a:rPr lang="en-US" dirty="0">
                <a:latin typeface="Menlo" panose="020B0609030804020204" pitchFamily="49" charset="0"/>
              </a:rPr>
              <a:t>.put(</a:t>
            </a:r>
            <a:r>
              <a:rPr lang="en-US" dirty="0">
                <a:solidFill>
                  <a:srgbClr val="3933FF"/>
                </a:solidFill>
                <a:latin typeface="Menlo" panose="020B0609030804020204" pitchFamily="49" charset="0"/>
              </a:rPr>
              <a:t>"salary"</a:t>
            </a:r>
            <a:r>
              <a:rPr lang="en-US" dirty="0">
                <a:latin typeface="Menlo" panose="020B0609030804020204" pitchFamily="49" charset="0"/>
              </a:rPr>
              <a:t>, 40000);</a:t>
            </a:r>
          </a:p>
          <a:p>
            <a:r>
              <a:rPr lang="en-US" dirty="0">
                <a:latin typeface="Menlo" panose="020B0609030804020204" pitchFamily="49" charset="0"/>
              </a:rPr>
              <a:t>    </a:t>
            </a:r>
            <a:r>
              <a:rPr lang="en-US" dirty="0">
                <a:solidFill>
                  <a:srgbClr val="7E504F"/>
                </a:solidFill>
                <a:latin typeface="Menlo" panose="020B0609030804020204" pitchFamily="49" charset="0"/>
              </a:rPr>
              <a:t>emp</a:t>
            </a:r>
            <a:r>
              <a:rPr lang="en-US" dirty="0">
                <a:latin typeface="Menlo" panose="020B0609030804020204" pitchFamily="49" charset="0"/>
              </a:rPr>
              <a:t>.put(</a:t>
            </a:r>
            <a:r>
              <a:rPr lang="en-US" dirty="0">
                <a:solidFill>
                  <a:srgbClr val="3933FF"/>
                </a:solidFill>
                <a:latin typeface="Menlo" panose="020B0609030804020204" pitchFamily="49" charset="0"/>
              </a:rPr>
              <a:t>"created"</a:t>
            </a:r>
            <a:r>
              <a:rPr lang="en-US" dirty="0">
                <a:latin typeface="Menlo" panose="020B0609030804020204" pitchFamily="49" charset="0"/>
              </a:rPr>
              <a:t>, Instant.</a:t>
            </a:r>
            <a:r>
              <a:rPr lang="en-US" i="1" dirty="0">
                <a:latin typeface="Menlo" panose="020B0609030804020204" pitchFamily="49" charset="0"/>
              </a:rPr>
              <a:t>now</a:t>
            </a:r>
            <a:r>
              <a:rPr lang="en-US" dirty="0">
                <a:latin typeface="Menlo" panose="020B0609030804020204" pitchFamily="49" charset="0"/>
              </a:rPr>
              <a:t>());</a:t>
            </a:r>
          </a:p>
          <a:p>
            <a:r>
              <a:rPr lang="en-US" dirty="0">
                <a:latin typeface="Menlo" panose="020B0609030804020204" pitchFamily="49" charset="0"/>
              </a:rPr>
              <a:t>   </a:t>
            </a:r>
          </a:p>
          <a:p>
            <a:r>
              <a:rPr lang="en-US" dirty="0">
                <a:latin typeface="Menlo" panose="020B0609030804020204" pitchFamily="49" charset="0"/>
              </a:rPr>
              <a:t>    System.</a:t>
            </a:r>
            <a:r>
              <a:rPr lang="en-US" b="1" i="1" dirty="0">
                <a:solidFill>
                  <a:srgbClr val="0326CC"/>
                </a:solidFill>
                <a:latin typeface="Menlo" panose="020B0609030804020204" pitchFamily="49" charset="0"/>
              </a:rPr>
              <a:t>out</a:t>
            </a:r>
            <a:r>
              <a:rPr lang="en-US" dirty="0">
                <a:latin typeface="Menlo" panose="020B0609030804020204" pitchFamily="49" charset="0"/>
              </a:rPr>
              <a:t>.println(</a:t>
            </a:r>
            <a:r>
              <a:rPr lang="en-US" dirty="0" err="1">
                <a:solidFill>
                  <a:srgbClr val="7E504F"/>
                </a:solidFill>
                <a:latin typeface="Menlo" panose="020B0609030804020204" pitchFamily="49" charset="0"/>
              </a:rPr>
              <a:t>emp</a:t>
            </a:r>
            <a:r>
              <a:rPr lang="en-US" dirty="0" err="1">
                <a:latin typeface="Menlo" panose="020B0609030804020204" pitchFamily="49" charset="0"/>
              </a:rPr>
              <a:t>.get</a:t>
            </a:r>
            <a:r>
              <a:rPr lang="en-US" dirty="0">
                <a:latin typeface="Menlo" panose="020B0609030804020204" pitchFamily="49" charset="0"/>
              </a:rPr>
              <a:t>(</a:t>
            </a:r>
            <a:r>
              <a:rPr lang="en-US" dirty="0">
                <a:solidFill>
                  <a:srgbClr val="3933FF"/>
                </a:solidFill>
                <a:latin typeface="Menlo" panose="020B0609030804020204" pitchFamily="49" charset="0"/>
              </a:rPr>
              <a:t>"name"</a:t>
            </a:r>
            <a:r>
              <a:rPr lang="en-US" dirty="0">
                <a:latin typeface="Menlo" panose="020B0609030804020204" pitchFamily="49" charset="0"/>
              </a:rPr>
              <a:t>));</a:t>
            </a:r>
          </a:p>
          <a:p>
            <a:r>
              <a:rPr lang="en-US" dirty="0">
                <a:latin typeface="Menlo" panose="020B0609030804020204" pitchFamily="49" charset="0"/>
              </a:rPr>
              <a:t>    System.</a:t>
            </a:r>
            <a:r>
              <a:rPr lang="en-US" b="1" i="1" dirty="0">
                <a:solidFill>
                  <a:srgbClr val="0326CC"/>
                </a:solidFill>
                <a:latin typeface="Menlo" panose="020B0609030804020204" pitchFamily="49" charset="0"/>
              </a:rPr>
              <a:t>out</a:t>
            </a:r>
            <a:r>
              <a:rPr lang="en-US" dirty="0">
                <a:latin typeface="Menlo" panose="020B0609030804020204" pitchFamily="49" charset="0"/>
              </a:rPr>
              <a:t>.println(</a:t>
            </a:r>
            <a:r>
              <a:rPr lang="en-US" dirty="0">
                <a:solidFill>
                  <a:srgbClr val="7E504F"/>
                </a:solidFill>
                <a:latin typeface="Menlo" panose="020B0609030804020204" pitchFamily="49" charset="0"/>
              </a:rPr>
              <a:t>emp</a:t>
            </a:r>
            <a:r>
              <a:rPr lang="en-US" dirty="0">
                <a:latin typeface="Menlo" panose="020B0609030804020204" pitchFamily="49" charset="0"/>
              </a:rPr>
              <a:t>.toString());</a:t>
            </a:r>
          </a:p>
        </p:txBody>
      </p:sp>
      <p:sp>
        <p:nvSpPr>
          <p:cNvPr id="9" name="Rectangle 8">
            <a:extLst>
              <a:ext uri="{FF2B5EF4-FFF2-40B4-BE49-F238E27FC236}">
                <a16:creationId xmlns:a16="http://schemas.microsoft.com/office/drawing/2014/main" id="{FABD2A4B-0EFB-F946-8467-1022DE6A9E6C}"/>
              </a:ext>
            </a:extLst>
          </p:cNvPr>
          <p:cNvSpPr/>
          <p:nvPr/>
        </p:nvSpPr>
        <p:spPr>
          <a:xfrm>
            <a:off x="1078666" y="5148091"/>
            <a:ext cx="10093426" cy="646331"/>
          </a:xfrm>
          <a:prstGeom prst="rect">
            <a:avLst/>
          </a:prstGeom>
        </p:spPr>
        <p:txBody>
          <a:bodyPr wrap="square">
            <a:spAutoFit/>
          </a:bodyPr>
          <a:lstStyle/>
          <a:p>
            <a:r>
              <a:rPr lang="en-US" dirty="0">
                <a:latin typeface="Menlo" panose="020B0609030804020204" pitchFamily="49" charset="0"/>
              </a:rPr>
              <a:t>Smith</a:t>
            </a:r>
            <a:br>
              <a:rPr lang="en-US" dirty="0">
                <a:latin typeface="Menlo" panose="020B0609030804020204" pitchFamily="49" charset="0"/>
              </a:rPr>
            </a:br>
            <a:r>
              <a:rPr lang="en-US" dirty="0">
                <a:latin typeface="Menlo" panose="020B0609030804020204" pitchFamily="49" charset="0"/>
              </a:rPr>
              <a:t>{"name":"Smith","salary":40000,"created":"2019-01-21T21:25:05.610718"}</a:t>
            </a:r>
          </a:p>
        </p:txBody>
      </p:sp>
      <p:cxnSp>
        <p:nvCxnSpPr>
          <p:cNvPr id="11" name="Straight Connector 10">
            <a:extLst>
              <a:ext uri="{FF2B5EF4-FFF2-40B4-BE49-F238E27FC236}">
                <a16:creationId xmlns:a16="http://schemas.microsoft.com/office/drawing/2014/main" id="{AD0F254F-14CD-D149-862A-44BD199C3519}"/>
              </a:ext>
            </a:extLst>
          </p:cNvPr>
          <p:cNvCxnSpPr/>
          <p:nvPr/>
        </p:nvCxnSpPr>
        <p:spPr>
          <a:xfrm>
            <a:off x="1078667" y="4835952"/>
            <a:ext cx="9624767" cy="0"/>
          </a:xfrm>
          <a:prstGeom prst="line">
            <a:avLst/>
          </a:prstGeom>
          <a:ln w="25400">
            <a:solidFill>
              <a:schemeClr val="tx1">
                <a:lumMod val="50000"/>
                <a:lumOff val="50000"/>
                <a:alpha val="68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Footer Placeholder 13">
            <a:extLst>
              <a:ext uri="{FF2B5EF4-FFF2-40B4-BE49-F238E27FC236}">
                <a16:creationId xmlns:a16="http://schemas.microsoft.com/office/drawing/2014/main" id="{E2227CB0-48E2-1745-8B23-B5F685D2A0EC}"/>
              </a:ext>
            </a:extLst>
          </p:cNvPr>
          <p:cNvSpPr>
            <a:spLocks noGrp="1"/>
          </p:cNvSpPr>
          <p:nvPr>
            <p:ph type="ftr" sz="quarter" idx="11"/>
          </p:nvPr>
        </p:nvSpPr>
        <p:spPr>
          <a:xfrm>
            <a:off x="1421681" y="6423978"/>
            <a:ext cx="5745379" cy="365125"/>
          </a:xfrm>
        </p:spPr>
        <p:txBody>
          <a:bodyPr/>
          <a:lstStyle/>
          <a:p>
            <a:r>
              <a:rPr lang="en-US" dirty="0"/>
              <a:t>Copyright © 2020, Oracle and/or its affiliates  </a:t>
            </a:r>
          </a:p>
        </p:txBody>
      </p:sp>
    </p:spTree>
    <p:extLst>
      <p:ext uri="{BB962C8B-B14F-4D97-AF65-F5344CB8AC3E}">
        <p14:creationId xmlns:p14="http://schemas.microsoft.com/office/powerpoint/2010/main" val="3881384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A38FF-68EE-A746-BF55-1AA38A295219}"/>
              </a:ext>
            </a:extLst>
          </p:cNvPr>
          <p:cNvSpPr>
            <a:spLocks noGrp="1"/>
          </p:cNvSpPr>
          <p:nvPr>
            <p:ph type="title"/>
          </p:nvPr>
        </p:nvSpPr>
        <p:spPr/>
        <p:txBody>
          <a:bodyPr/>
          <a:lstStyle/>
          <a:p>
            <a:r>
              <a:rPr lang="en-US" dirty="0"/>
              <a:t>Tree Model Interfaces</a:t>
            </a:r>
          </a:p>
        </p:txBody>
      </p:sp>
      <p:sp>
        <p:nvSpPr>
          <p:cNvPr id="4" name="Slide Number Placeholder 3">
            <a:extLst>
              <a:ext uri="{FF2B5EF4-FFF2-40B4-BE49-F238E27FC236}">
                <a16:creationId xmlns:a16="http://schemas.microsoft.com/office/drawing/2014/main" id="{76CE3855-6CBE-4E41-868C-A631E65ECE73}"/>
              </a:ext>
            </a:extLst>
          </p:cNvPr>
          <p:cNvSpPr>
            <a:spLocks noGrp="1"/>
          </p:cNvSpPr>
          <p:nvPr>
            <p:ph type="sldNum" sz="quarter" idx="12"/>
          </p:nvPr>
        </p:nvSpPr>
        <p:spPr/>
        <p:txBody>
          <a:bodyPr/>
          <a:lstStyle/>
          <a:p>
            <a:fld id="{345D60D9-5372-5F40-9443-0F9AE5BDC3C8}" type="slidenum">
              <a:rPr lang="en-US" smtClean="0"/>
              <a:pPr/>
              <a:t>16</a:t>
            </a:fld>
            <a:endParaRPr lang="en-US" dirty="0"/>
          </a:p>
        </p:txBody>
      </p:sp>
      <p:sp>
        <p:nvSpPr>
          <p:cNvPr id="5" name="Footer Placeholder 4">
            <a:extLst>
              <a:ext uri="{FF2B5EF4-FFF2-40B4-BE49-F238E27FC236}">
                <a16:creationId xmlns:a16="http://schemas.microsoft.com/office/drawing/2014/main" id="{0215319F-9F0E-1640-965E-849B8CC527DE}"/>
              </a:ext>
            </a:extLst>
          </p:cNvPr>
          <p:cNvSpPr>
            <a:spLocks noGrp="1"/>
          </p:cNvSpPr>
          <p:nvPr>
            <p:ph type="ftr" sz="quarter" idx="11"/>
          </p:nvPr>
        </p:nvSpPr>
        <p:spPr/>
        <p:txBody>
          <a:bodyPr/>
          <a:lstStyle/>
          <a:p>
            <a:r>
              <a:rPr lang="en-US" dirty="0"/>
              <a:t>Copyright © 2020, Oracle and/or its affiliates</a:t>
            </a:r>
          </a:p>
        </p:txBody>
      </p:sp>
      <p:graphicFrame>
        <p:nvGraphicFramePr>
          <p:cNvPr id="7" name="Table 6">
            <a:extLst>
              <a:ext uri="{FF2B5EF4-FFF2-40B4-BE49-F238E27FC236}">
                <a16:creationId xmlns:a16="http://schemas.microsoft.com/office/drawing/2014/main" id="{3F7A8862-02DD-1C4D-B923-51EB3D713B9D}"/>
              </a:ext>
            </a:extLst>
          </p:cNvPr>
          <p:cNvGraphicFramePr>
            <a:graphicFrameLocks noGrp="1"/>
          </p:cNvGraphicFramePr>
          <p:nvPr>
            <p:extLst>
              <p:ext uri="{D42A27DB-BD31-4B8C-83A1-F6EECF244321}">
                <p14:modId xmlns:p14="http://schemas.microsoft.com/office/powerpoint/2010/main" val="766138245"/>
              </p:ext>
            </p:extLst>
          </p:nvPr>
        </p:nvGraphicFramePr>
        <p:xfrm>
          <a:off x="1274716" y="2010935"/>
          <a:ext cx="9926684" cy="4111632"/>
        </p:xfrm>
        <a:graphic>
          <a:graphicData uri="http://schemas.openxmlformats.org/drawingml/2006/table">
            <a:tbl>
              <a:tblPr firstRow="1" bandRow="1">
                <a:tableStyleId>{C083E6E3-FA7D-4D7B-A595-EF9225AFEA82}</a:tableStyleId>
              </a:tblPr>
              <a:tblGrid>
                <a:gridCol w="2613389">
                  <a:extLst>
                    <a:ext uri="{9D8B030D-6E8A-4147-A177-3AD203B41FA5}">
                      <a16:colId xmlns:a16="http://schemas.microsoft.com/office/drawing/2014/main" val="342471392"/>
                    </a:ext>
                  </a:extLst>
                </a:gridCol>
                <a:gridCol w="1879889">
                  <a:extLst>
                    <a:ext uri="{9D8B030D-6E8A-4147-A177-3AD203B41FA5}">
                      <a16:colId xmlns:a16="http://schemas.microsoft.com/office/drawing/2014/main" val="3732055262"/>
                    </a:ext>
                  </a:extLst>
                </a:gridCol>
                <a:gridCol w="2716703">
                  <a:extLst>
                    <a:ext uri="{9D8B030D-6E8A-4147-A177-3AD203B41FA5}">
                      <a16:colId xmlns:a16="http://schemas.microsoft.com/office/drawing/2014/main" val="3248000853"/>
                    </a:ext>
                  </a:extLst>
                </a:gridCol>
                <a:gridCol w="2716703">
                  <a:extLst>
                    <a:ext uri="{9D8B030D-6E8A-4147-A177-3AD203B41FA5}">
                      <a16:colId xmlns:a16="http://schemas.microsoft.com/office/drawing/2014/main" val="4134952079"/>
                    </a:ext>
                  </a:extLst>
                </a:gridCol>
              </a:tblGrid>
              <a:tr h="294436">
                <a:tc>
                  <a:txBody>
                    <a:bodyPr/>
                    <a:lstStyle/>
                    <a:p>
                      <a:r>
                        <a:rPr lang="en-US" sz="1400" dirty="0"/>
                        <a:t>Interface</a:t>
                      </a:r>
                    </a:p>
                  </a:txBody>
                  <a:tcPr>
                    <a:lnL w="12700" cap="flat" cmpd="sng" algn="ctr">
                      <a:solidFill>
                        <a:schemeClr val="accent3"/>
                      </a:solidFill>
                      <a:prstDash val="solid"/>
                      <a:round/>
                      <a:headEnd type="none" w="med" len="med"/>
                      <a:tailEnd type="none" w="med" len="med"/>
                    </a:lnL>
                  </a:tcPr>
                </a:tc>
                <a:tc>
                  <a:txBody>
                    <a:bodyPr/>
                    <a:lstStyle/>
                    <a:p>
                      <a:r>
                        <a:rPr lang="en-US" sz="1400" dirty="0"/>
                        <a:t>Enum</a:t>
                      </a:r>
                    </a:p>
                  </a:txBody>
                  <a:tcPr/>
                </a:tc>
                <a:tc>
                  <a:txBody>
                    <a:bodyPr/>
                    <a:lstStyle/>
                    <a:p>
                      <a:r>
                        <a:rPr lang="en-US" sz="1400" dirty="0"/>
                        <a:t>SQL</a:t>
                      </a:r>
                    </a:p>
                  </a:txBody>
                  <a:tcPr/>
                </a:tc>
                <a:tc>
                  <a:txBody>
                    <a:bodyPr/>
                    <a:lstStyle/>
                    <a:p>
                      <a:r>
                        <a:rPr lang="en-US" sz="1400" dirty="0"/>
                        <a:t>JSON</a:t>
                      </a:r>
                    </a:p>
                  </a:txBody>
                  <a:tcPr>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3437481990"/>
                  </a:ext>
                </a:extLst>
              </a:tr>
              <a:tr h="294436">
                <a:tc>
                  <a:txBody>
                    <a:bodyPr/>
                    <a:lstStyle/>
                    <a:p>
                      <a:r>
                        <a:rPr lang="en-US" sz="1400" dirty="0"/>
                        <a:t>OracleJsonObject</a:t>
                      </a:r>
                    </a:p>
                  </a:txBody>
                  <a:tcPr>
                    <a:lnL w="12700" cap="flat" cmpd="sng" algn="ctr">
                      <a:solidFill>
                        <a:schemeClr val="accent3"/>
                      </a:solidFill>
                      <a:prstDash val="solid"/>
                      <a:round/>
                      <a:headEnd type="none" w="med" len="med"/>
                      <a:tailEnd type="none" w="med" len="med"/>
                    </a:lnL>
                  </a:tcPr>
                </a:tc>
                <a:tc>
                  <a:txBody>
                    <a:bodyPr/>
                    <a:lstStyle/>
                    <a:p>
                      <a:r>
                        <a:rPr lang="en-US" sz="1400" dirty="0"/>
                        <a:t>OBJECT</a:t>
                      </a:r>
                    </a:p>
                  </a:txBody>
                  <a:tcPr/>
                </a:tc>
                <a:tc>
                  <a:txBody>
                    <a:bodyPr/>
                    <a:lstStyle/>
                    <a:p>
                      <a:endParaRPr lang="en-US" sz="1400" dirty="0"/>
                    </a:p>
                  </a:txBody>
                  <a:tcPr/>
                </a:tc>
                <a:tc>
                  <a:txBody>
                    <a:bodyPr/>
                    <a:lstStyle/>
                    <a:p>
                      <a:r>
                        <a:rPr lang="en-US" sz="1400" dirty="0"/>
                        <a:t>{ }</a:t>
                      </a:r>
                    </a:p>
                  </a:txBody>
                  <a:tcPr>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156133627"/>
                  </a:ext>
                </a:extLst>
              </a:tr>
              <a:tr h="294436">
                <a:tc>
                  <a:txBody>
                    <a:bodyPr/>
                    <a:lstStyle/>
                    <a:p>
                      <a:r>
                        <a:rPr lang="en-US" sz="1400" dirty="0"/>
                        <a:t>OracleJsonArray</a:t>
                      </a:r>
                    </a:p>
                  </a:txBody>
                  <a:tcPr>
                    <a:lnL w="12700" cap="flat" cmpd="sng" algn="ctr">
                      <a:solidFill>
                        <a:schemeClr val="accent3"/>
                      </a:solidFill>
                      <a:prstDash val="solid"/>
                      <a:round/>
                      <a:headEnd type="none" w="med" len="med"/>
                      <a:tailEnd type="none" w="med" len="med"/>
                    </a:lnL>
                  </a:tcPr>
                </a:tc>
                <a:tc>
                  <a:txBody>
                    <a:bodyPr/>
                    <a:lstStyle/>
                    <a:p>
                      <a:r>
                        <a:rPr lang="en-US" sz="1400" dirty="0"/>
                        <a:t>ARRAY</a:t>
                      </a:r>
                    </a:p>
                  </a:txBody>
                  <a:tcPr/>
                </a:tc>
                <a:tc>
                  <a:txBody>
                    <a:bodyPr/>
                    <a:lstStyle/>
                    <a:p>
                      <a:endParaRPr lang="en-US" sz="1400" dirty="0"/>
                    </a:p>
                  </a:txBody>
                  <a:tcPr/>
                </a:tc>
                <a:tc>
                  <a:txBody>
                    <a:bodyPr/>
                    <a:lstStyle/>
                    <a:p>
                      <a:r>
                        <a:rPr lang="en-US" sz="1400" dirty="0"/>
                        <a:t>[ ]</a:t>
                      </a:r>
                    </a:p>
                  </a:txBody>
                  <a:tcPr>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2562605965"/>
                  </a:ext>
                </a:extLst>
              </a:tr>
              <a:tr h="294436">
                <a:tc>
                  <a:txBody>
                    <a:bodyPr/>
                    <a:lstStyle/>
                    <a:p>
                      <a:r>
                        <a:rPr lang="en-US" sz="1400" dirty="0"/>
                        <a:t>OracleJsonDecimal</a:t>
                      </a:r>
                    </a:p>
                  </a:txBody>
                  <a:tcPr>
                    <a:lnL w="12700" cap="flat" cmpd="sng" algn="ctr">
                      <a:solidFill>
                        <a:schemeClr val="accent3"/>
                      </a:solidFill>
                      <a:prstDash val="solid"/>
                      <a:round/>
                      <a:headEnd type="none" w="med" len="med"/>
                      <a:tailEnd type="none" w="med" len="med"/>
                    </a:lnL>
                  </a:tcPr>
                </a:tc>
                <a:tc>
                  <a:txBody>
                    <a:bodyPr/>
                    <a:lstStyle/>
                    <a:p>
                      <a:r>
                        <a:rPr lang="en-US" sz="1400" dirty="0"/>
                        <a:t>DECIMAL</a:t>
                      </a:r>
                    </a:p>
                  </a:txBody>
                  <a:tcPr/>
                </a:tc>
                <a:tc>
                  <a:txBody>
                    <a:bodyPr/>
                    <a:lstStyle/>
                    <a:p>
                      <a:r>
                        <a:rPr lang="en-US" sz="1400" dirty="0"/>
                        <a:t>NUMBER</a:t>
                      </a:r>
                    </a:p>
                  </a:txBody>
                  <a:tcPr/>
                </a:tc>
                <a:tc rowSpan="3">
                  <a:txBody>
                    <a:bodyPr/>
                    <a:lstStyle/>
                    <a:p>
                      <a:r>
                        <a:rPr lang="en-US" sz="1400" dirty="0"/>
                        <a:t>Number</a:t>
                      </a:r>
                    </a:p>
                  </a:txBody>
                  <a:tcPr>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335548767"/>
                  </a:ext>
                </a:extLst>
              </a:tr>
              <a:tr h="294436">
                <a:tc>
                  <a:txBody>
                    <a:bodyPr/>
                    <a:lstStyle/>
                    <a:p>
                      <a:r>
                        <a:rPr lang="en-US" sz="1400" dirty="0"/>
                        <a:t>OracleJsonDouble</a:t>
                      </a:r>
                    </a:p>
                  </a:txBody>
                  <a:tcPr>
                    <a:lnL w="12700" cap="flat" cmpd="sng" algn="ctr">
                      <a:solidFill>
                        <a:schemeClr val="accent3"/>
                      </a:solidFill>
                      <a:prstDash val="solid"/>
                      <a:round/>
                      <a:headEnd type="none" w="med" len="med"/>
                      <a:tailEnd type="none" w="med" len="med"/>
                    </a:lnL>
                  </a:tcPr>
                </a:tc>
                <a:tc>
                  <a:txBody>
                    <a:bodyPr/>
                    <a:lstStyle/>
                    <a:p>
                      <a:r>
                        <a:rPr lang="en-US" sz="1400" dirty="0"/>
                        <a:t>DOUBLE</a:t>
                      </a:r>
                    </a:p>
                  </a:txBody>
                  <a:tcPr/>
                </a:tc>
                <a:tc>
                  <a:txBody>
                    <a:bodyPr/>
                    <a:lstStyle/>
                    <a:p>
                      <a:r>
                        <a:rPr lang="en-US" sz="1400" dirty="0"/>
                        <a:t>BINARY_DOUBLE</a:t>
                      </a:r>
                    </a:p>
                  </a:txBody>
                  <a:tcPr/>
                </a:tc>
                <a:tc vMerge="1">
                  <a:txBody>
                    <a:bodyPr/>
                    <a:lstStyle/>
                    <a:p>
                      <a:endParaRPr lang="en-US" sz="1400" dirty="0"/>
                    </a:p>
                  </a:txBody>
                  <a:tcPr/>
                </a:tc>
                <a:extLst>
                  <a:ext uri="{0D108BD9-81ED-4DB2-BD59-A6C34878D82A}">
                    <a16:rowId xmlns:a16="http://schemas.microsoft.com/office/drawing/2014/main" val="1706440610"/>
                  </a:ext>
                </a:extLst>
              </a:tr>
              <a:tr h="294436">
                <a:tc>
                  <a:txBody>
                    <a:bodyPr/>
                    <a:lstStyle/>
                    <a:p>
                      <a:r>
                        <a:rPr lang="en-US" sz="1400" dirty="0"/>
                        <a:t>OracleJsonFloat</a:t>
                      </a:r>
                    </a:p>
                  </a:txBody>
                  <a:tcPr>
                    <a:lnL w="12700" cap="flat" cmpd="sng" algn="ctr">
                      <a:solidFill>
                        <a:schemeClr val="accent3"/>
                      </a:solidFill>
                      <a:prstDash val="solid"/>
                      <a:round/>
                      <a:headEnd type="none" w="med" len="med"/>
                      <a:tailEnd type="none" w="med" len="med"/>
                    </a:lnL>
                  </a:tcPr>
                </a:tc>
                <a:tc>
                  <a:txBody>
                    <a:bodyPr/>
                    <a:lstStyle/>
                    <a:p>
                      <a:r>
                        <a:rPr lang="en-US" sz="1400" dirty="0"/>
                        <a:t>FLOAT</a:t>
                      </a:r>
                    </a:p>
                  </a:txBody>
                  <a:tcPr/>
                </a:tc>
                <a:tc>
                  <a:txBody>
                    <a:bodyPr/>
                    <a:lstStyle/>
                    <a:p>
                      <a:r>
                        <a:rPr lang="en-US" sz="1400" dirty="0"/>
                        <a:t>BINARY_FLOAT</a:t>
                      </a:r>
                    </a:p>
                  </a:txBody>
                  <a:tcPr/>
                </a:tc>
                <a:tc vMerge="1">
                  <a:txBody>
                    <a:bodyPr/>
                    <a:lstStyle/>
                    <a:p>
                      <a:endParaRPr lang="en-US" sz="1400" dirty="0"/>
                    </a:p>
                  </a:txBody>
                  <a:tcPr/>
                </a:tc>
                <a:extLst>
                  <a:ext uri="{0D108BD9-81ED-4DB2-BD59-A6C34878D82A}">
                    <a16:rowId xmlns:a16="http://schemas.microsoft.com/office/drawing/2014/main" val="1701231231"/>
                  </a:ext>
                </a:extLst>
              </a:tr>
              <a:tr h="294436">
                <a:tc>
                  <a:txBody>
                    <a:bodyPr/>
                    <a:lstStyle/>
                    <a:p>
                      <a:r>
                        <a:rPr lang="en-US" sz="1400" dirty="0"/>
                        <a:t>OracleJsonString</a:t>
                      </a:r>
                    </a:p>
                  </a:txBody>
                  <a:tcPr>
                    <a:lnL w="12700" cap="flat" cmpd="sng" algn="ctr">
                      <a:solidFill>
                        <a:schemeClr val="accent3"/>
                      </a:solidFill>
                      <a:prstDash val="solid"/>
                      <a:round/>
                      <a:headEnd type="none" w="med" len="med"/>
                      <a:tailEnd type="none" w="med" len="med"/>
                    </a:lnL>
                  </a:tcPr>
                </a:tc>
                <a:tc>
                  <a:txBody>
                    <a:bodyPr/>
                    <a:lstStyle/>
                    <a:p>
                      <a:r>
                        <a:rPr lang="en-US" sz="1400" dirty="0"/>
                        <a:t>STRING</a:t>
                      </a:r>
                    </a:p>
                  </a:txBody>
                  <a:tcPr/>
                </a:tc>
                <a:tc>
                  <a:txBody>
                    <a:bodyPr/>
                    <a:lstStyle/>
                    <a:p>
                      <a:r>
                        <a:rPr lang="en-US" sz="1400" dirty="0"/>
                        <a:t>VARCHAR2</a:t>
                      </a:r>
                    </a:p>
                  </a:txBody>
                  <a:tcPr/>
                </a:tc>
                <a:tc rowSpan="7">
                  <a:txBody>
                    <a:bodyPr/>
                    <a:lstStyle/>
                    <a:p>
                      <a:r>
                        <a:rPr lang="en-US" sz="1400" dirty="0"/>
                        <a:t>String</a:t>
                      </a:r>
                    </a:p>
                  </a:txBody>
                  <a:tcPr>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1491060070"/>
                  </a:ext>
                </a:extLst>
              </a:tr>
              <a:tr h="294436">
                <a:tc>
                  <a:txBody>
                    <a:bodyPr/>
                    <a:lstStyle/>
                    <a:p>
                      <a:r>
                        <a:rPr lang="en-US" sz="1400" dirty="0"/>
                        <a:t>OracleJsonBinary</a:t>
                      </a:r>
                    </a:p>
                  </a:txBody>
                  <a:tcPr>
                    <a:lnL w="12700" cap="flat" cmpd="sng" algn="ctr">
                      <a:solidFill>
                        <a:schemeClr val="accent3"/>
                      </a:solidFill>
                      <a:prstDash val="solid"/>
                      <a:round/>
                      <a:headEnd type="none" w="med" len="med"/>
                      <a:tailEnd type="none" w="med" len="med"/>
                    </a:lnL>
                  </a:tcPr>
                </a:tc>
                <a:tc>
                  <a:txBody>
                    <a:bodyPr/>
                    <a:lstStyle/>
                    <a:p>
                      <a:r>
                        <a:rPr lang="en-US" sz="1400" dirty="0"/>
                        <a:t>BINARY</a:t>
                      </a:r>
                    </a:p>
                  </a:txBody>
                  <a:tcPr/>
                </a:tc>
                <a:tc>
                  <a:txBody>
                    <a:bodyPr/>
                    <a:lstStyle/>
                    <a:p>
                      <a:r>
                        <a:rPr lang="en-US" sz="1400" dirty="0"/>
                        <a:t>RAW</a:t>
                      </a:r>
                    </a:p>
                  </a:txBody>
                  <a:tcPr/>
                </a:tc>
                <a:tc vMerge="1">
                  <a:txBody>
                    <a:bodyPr/>
                    <a:lstStyle/>
                    <a:p>
                      <a:endParaRPr lang="en-US" sz="1400" dirty="0"/>
                    </a:p>
                  </a:txBody>
                  <a:tcPr/>
                </a:tc>
                <a:extLst>
                  <a:ext uri="{0D108BD9-81ED-4DB2-BD59-A6C34878D82A}">
                    <a16:rowId xmlns:a16="http://schemas.microsoft.com/office/drawing/2014/main" val="2767582424"/>
                  </a:ext>
                </a:extLst>
              </a:tr>
              <a:tr h="294436">
                <a:tc>
                  <a:txBody>
                    <a:bodyPr/>
                    <a:lstStyle/>
                    <a:p>
                      <a:r>
                        <a:rPr lang="en-US" sz="1400" dirty="0"/>
                        <a:t>OracleJsonTimestamp</a:t>
                      </a:r>
                    </a:p>
                  </a:txBody>
                  <a:tcPr>
                    <a:lnL w="12700" cap="flat" cmpd="sng" algn="ctr">
                      <a:solidFill>
                        <a:schemeClr val="accent3"/>
                      </a:solidFill>
                      <a:prstDash val="solid"/>
                      <a:round/>
                      <a:headEnd type="none" w="med" len="med"/>
                      <a:tailEnd type="none" w="med" len="med"/>
                    </a:lnL>
                  </a:tcPr>
                </a:tc>
                <a:tc>
                  <a:txBody>
                    <a:bodyPr/>
                    <a:lstStyle/>
                    <a:p>
                      <a:r>
                        <a:rPr lang="en-US" sz="1400" dirty="0"/>
                        <a:t>TIMESTAMP</a:t>
                      </a:r>
                    </a:p>
                  </a:txBody>
                  <a:tcPr/>
                </a:tc>
                <a:tc>
                  <a:txBody>
                    <a:bodyPr/>
                    <a:lstStyle/>
                    <a:p>
                      <a:r>
                        <a:rPr lang="en-US" sz="1400" dirty="0"/>
                        <a:t>TIMESTAMP</a:t>
                      </a:r>
                    </a:p>
                  </a:txBody>
                  <a:tcPr/>
                </a:tc>
                <a:tc vMerge="1">
                  <a:txBody>
                    <a:bodyPr/>
                    <a:lstStyle/>
                    <a:p>
                      <a:endParaRPr lang="en-US" sz="1400" dirty="0"/>
                    </a:p>
                  </a:txBody>
                  <a:tcPr/>
                </a:tc>
                <a:extLst>
                  <a:ext uri="{0D108BD9-81ED-4DB2-BD59-A6C34878D82A}">
                    <a16:rowId xmlns:a16="http://schemas.microsoft.com/office/drawing/2014/main" val="2931868095"/>
                  </a:ext>
                </a:extLst>
              </a:tr>
              <a:tr h="294436">
                <a:tc>
                  <a:txBody>
                    <a:bodyPr/>
                    <a:lstStyle/>
                    <a:p>
                      <a:r>
                        <a:rPr lang="en-US" sz="1400" dirty="0"/>
                        <a:t>OracleJsonTimestampTZ</a:t>
                      </a:r>
                    </a:p>
                  </a:txBody>
                  <a:tcPr>
                    <a:lnL w="12700" cap="flat" cmpd="sng" algn="ctr">
                      <a:solidFill>
                        <a:schemeClr val="accent3"/>
                      </a:solidFill>
                      <a:prstDash val="solid"/>
                      <a:round/>
                      <a:headEnd type="none" w="med" len="med"/>
                      <a:tailEnd type="none" w="med" len="med"/>
                    </a:lnL>
                  </a:tcPr>
                </a:tc>
                <a:tc>
                  <a:txBody>
                    <a:bodyPr/>
                    <a:lstStyle/>
                    <a:p>
                      <a:r>
                        <a:rPr lang="en-US" sz="1400" dirty="0"/>
                        <a:t>TIMESTAMPTZ</a:t>
                      </a:r>
                    </a:p>
                  </a:txBody>
                  <a:tcPr/>
                </a:tc>
                <a:tc>
                  <a:txBody>
                    <a:bodyPr/>
                    <a:lstStyle/>
                    <a:p>
                      <a:r>
                        <a:rPr lang="en-US" sz="1400" dirty="0"/>
                        <a:t>TIMETAMP WITH TIMEZONE</a:t>
                      </a:r>
                    </a:p>
                  </a:txBody>
                  <a:tcPr/>
                </a:tc>
                <a:tc vMerge="1">
                  <a:txBody>
                    <a:bodyPr/>
                    <a:lstStyle/>
                    <a:p>
                      <a:endParaRPr lang="en-US" sz="1400" dirty="0"/>
                    </a:p>
                  </a:txBody>
                  <a:tcPr/>
                </a:tc>
                <a:extLst>
                  <a:ext uri="{0D108BD9-81ED-4DB2-BD59-A6C34878D82A}">
                    <a16:rowId xmlns:a16="http://schemas.microsoft.com/office/drawing/2014/main" val="1818533177"/>
                  </a:ext>
                </a:extLst>
              </a:tr>
              <a:tr h="294436">
                <a:tc>
                  <a:txBody>
                    <a:bodyPr/>
                    <a:lstStyle/>
                    <a:p>
                      <a:r>
                        <a:rPr lang="en-US" sz="1400" dirty="0"/>
                        <a:t>OracleJsonDate</a:t>
                      </a:r>
                    </a:p>
                  </a:txBody>
                  <a:tcPr>
                    <a:lnL w="12700" cap="flat" cmpd="sng" algn="ctr">
                      <a:solidFill>
                        <a:schemeClr val="accent3"/>
                      </a:solidFill>
                      <a:prstDash val="solid"/>
                      <a:round/>
                      <a:headEnd type="none" w="med" len="med"/>
                      <a:tailEnd type="none" w="med" len="med"/>
                    </a:lnL>
                  </a:tcPr>
                </a:tc>
                <a:tc>
                  <a:txBody>
                    <a:bodyPr/>
                    <a:lstStyle/>
                    <a:p>
                      <a:r>
                        <a:rPr lang="en-US" sz="1400" dirty="0"/>
                        <a:t>DATE</a:t>
                      </a:r>
                    </a:p>
                  </a:txBody>
                  <a:tcPr/>
                </a:tc>
                <a:tc>
                  <a:txBody>
                    <a:bodyPr/>
                    <a:lstStyle/>
                    <a:p>
                      <a:r>
                        <a:rPr lang="en-US" sz="1400" dirty="0"/>
                        <a:t>DATE</a:t>
                      </a:r>
                    </a:p>
                  </a:txBody>
                  <a:tcPr/>
                </a:tc>
                <a:tc vMerge="1">
                  <a:txBody>
                    <a:bodyPr/>
                    <a:lstStyle/>
                    <a:p>
                      <a:endParaRPr lang="en-US" sz="1400" dirty="0"/>
                    </a:p>
                  </a:txBody>
                  <a:tcPr/>
                </a:tc>
                <a:extLst>
                  <a:ext uri="{0D108BD9-81ED-4DB2-BD59-A6C34878D82A}">
                    <a16:rowId xmlns:a16="http://schemas.microsoft.com/office/drawing/2014/main" val="1666915289"/>
                  </a:ext>
                </a:extLst>
              </a:tr>
              <a:tr h="294436">
                <a:tc>
                  <a:txBody>
                    <a:bodyPr/>
                    <a:lstStyle/>
                    <a:p>
                      <a:r>
                        <a:rPr lang="en-US" sz="1400" dirty="0"/>
                        <a:t>OracleJsonIntervalDS</a:t>
                      </a:r>
                    </a:p>
                  </a:txBody>
                  <a:tcPr>
                    <a:lnL w="12700" cap="flat" cmpd="sng" algn="ctr">
                      <a:solidFill>
                        <a:schemeClr val="accent3"/>
                      </a:solidFill>
                      <a:prstDash val="solid"/>
                      <a:round/>
                      <a:headEnd type="none" w="med" len="med"/>
                      <a:tailEnd type="none" w="med" len="med"/>
                    </a:lnL>
                  </a:tcPr>
                </a:tc>
                <a:tc>
                  <a:txBody>
                    <a:bodyPr/>
                    <a:lstStyle/>
                    <a:p>
                      <a:r>
                        <a:rPr lang="en-US" sz="1400" dirty="0"/>
                        <a:t>INTERVALDS</a:t>
                      </a:r>
                    </a:p>
                  </a:txBody>
                  <a:tcPr/>
                </a:tc>
                <a:tc>
                  <a:txBody>
                    <a:bodyPr/>
                    <a:lstStyle/>
                    <a:p>
                      <a:r>
                        <a:rPr lang="en-US" sz="1400" dirty="0"/>
                        <a:t>INERVAL DAY TO SECOND</a:t>
                      </a:r>
                    </a:p>
                  </a:txBody>
                  <a:tcPr/>
                </a:tc>
                <a:tc vMerge="1">
                  <a:txBody>
                    <a:bodyPr/>
                    <a:lstStyle/>
                    <a:p>
                      <a:endParaRPr lang="en-US" sz="1400" dirty="0"/>
                    </a:p>
                  </a:txBody>
                  <a:tcPr/>
                </a:tc>
                <a:extLst>
                  <a:ext uri="{0D108BD9-81ED-4DB2-BD59-A6C34878D82A}">
                    <a16:rowId xmlns:a16="http://schemas.microsoft.com/office/drawing/2014/main" val="48916116"/>
                  </a:ext>
                </a:extLst>
              </a:tr>
              <a:tr h="454032">
                <a:tc>
                  <a:txBody>
                    <a:bodyPr/>
                    <a:lstStyle/>
                    <a:p>
                      <a:r>
                        <a:rPr lang="en-US" sz="1400" dirty="0"/>
                        <a:t>OracleJsonIntervalYM</a:t>
                      </a:r>
                    </a:p>
                  </a:txBody>
                  <a:tcPr>
                    <a:lnL w="12700" cap="flat" cmpd="sng" algn="ctr">
                      <a:solidFill>
                        <a:schemeClr val="accent3"/>
                      </a:solidFill>
                      <a:prstDash val="solid"/>
                      <a:round/>
                      <a:headEnd type="none" w="med" len="med"/>
                      <a:tailEnd type="none" w="med" len="med"/>
                    </a:lnL>
                  </a:tcPr>
                </a:tc>
                <a:tc>
                  <a:txBody>
                    <a:bodyPr/>
                    <a:lstStyle/>
                    <a:p>
                      <a:r>
                        <a:rPr lang="en-US" sz="1400" dirty="0"/>
                        <a:t>INTERVALYM</a:t>
                      </a:r>
                    </a:p>
                  </a:txBody>
                  <a:tcPr/>
                </a:tc>
                <a:tc>
                  <a:txBody>
                    <a:bodyPr/>
                    <a:lstStyle/>
                    <a:p>
                      <a:r>
                        <a:rPr lang="en-US" sz="1400" dirty="0"/>
                        <a:t>INTERVAL YEAR TO MONTH</a:t>
                      </a:r>
                    </a:p>
                  </a:txBody>
                  <a:tcPr/>
                </a:tc>
                <a:tc vMerge="1">
                  <a:txBody>
                    <a:bodyPr/>
                    <a:lstStyle/>
                    <a:p>
                      <a:endParaRPr lang="en-US" sz="1400" dirty="0"/>
                    </a:p>
                  </a:txBody>
                  <a:tcPr/>
                </a:tc>
                <a:extLst>
                  <a:ext uri="{0D108BD9-81ED-4DB2-BD59-A6C34878D82A}">
                    <a16:rowId xmlns:a16="http://schemas.microsoft.com/office/drawing/2014/main" val="1880204100"/>
                  </a:ext>
                </a:extLst>
              </a:tr>
            </a:tbl>
          </a:graphicData>
        </a:graphic>
      </p:graphicFrame>
      <p:sp>
        <p:nvSpPr>
          <p:cNvPr id="8" name="TextBox 7">
            <a:extLst>
              <a:ext uri="{FF2B5EF4-FFF2-40B4-BE49-F238E27FC236}">
                <a16:creationId xmlns:a16="http://schemas.microsoft.com/office/drawing/2014/main" id="{6FFEE60E-664A-4544-B78E-0766AB7BFF53}"/>
              </a:ext>
            </a:extLst>
          </p:cNvPr>
          <p:cNvSpPr txBox="1"/>
          <p:nvPr/>
        </p:nvSpPr>
        <p:spPr>
          <a:xfrm>
            <a:off x="5084408" y="1603653"/>
            <a:ext cx="2023183" cy="369332"/>
          </a:xfrm>
          <a:prstGeom prst="rect">
            <a:avLst/>
          </a:prstGeom>
          <a:noFill/>
        </p:spPr>
        <p:txBody>
          <a:bodyPr wrap="none" rtlCol="0">
            <a:spAutoFit/>
          </a:bodyPr>
          <a:lstStyle/>
          <a:p>
            <a:r>
              <a:rPr lang="en-US" b="1" dirty="0"/>
              <a:t>OracleJsonValue</a:t>
            </a:r>
          </a:p>
        </p:txBody>
      </p:sp>
    </p:spTree>
    <p:extLst>
      <p:ext uri="{BB962C8B-B14F-4D97-AF65-F5344CB8AC3E}">
        <p14:creationId xmlns:p14="http://schemas.microsoft.com/office/powerpoint/2010/main" val="346199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69CFF-E53E-B84E-A91D-101CBD8A51DF}"/>
              </a:ext>
            </a:extLst>
          </p:cNvPr>
          <p:cNvSpPr>
            <a:spLocks noGrp="1"/>
          </p:cNvSpPr>
          <p:nvPr>
            <p:ph type="title"/>
          </p:nvPr>
        </p:nvSpPr>
        <p:spPr/>
        <p:txBody>
          <a:bodyPr/>
          <a:lstStyle/>
          <a:p>
            <a:r>
              <a:rPr lang="en-US" dirty="0"/>
              <a:t>Tree Model – Type Hierarchy</a:t>
            </a:r>
          </a:p>
        </p:txBody>
      </p:sp>
      <p:sp>
        <p:nvSpPr>
          <p:cNvPr id="5" name="Slide Number Placeholder 4">
            <a:extLst>
              <a:ext uri="{FF2B5EF4-FFF2-40B4-BE49-F238E27FC236}">
                <a16:creationId xmlns:a16="http://schemas.microsoft.com/office/drawing/2014/main" id="{FCC6AA87-2F40-744F-876B-999385F98943}"/>
              </a:ext>
            </a:extLst>
          </p:cNvPr>
          <p:cNvSpPr>
            <a:spLocks noGrp="1"/>
          </p:cNvSpPr>
          <p:nvPr>
            <p:ph type="sldNum" sz="quarter" idx="12"/>
          </p:nvPr>
        </p:nvSpPr>
        <p:spPr>
          <a:xfrm>
            <a:off x="8608357" y="6356351"/>
            <a:ext cx="274248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51EAA63-D034-42AE-91FA-B13B9518C7BE}" type="slidenum">
              <a:rPr lang="en-US" smtClean="0"/>
              <a:pPr/>
              <a:t>17</a:t>
            </a:fld>
            <a:endParaRPr lang="en-US" dirty="0"/>
          </a:p>
        </p:txBody>
      </p:sp>
      <p:sp>
        <p:nvSpPr>
          <p:cNvPr id="7" name="Rectangle 6">
            <a:extLst>
              <a:ext uri="{FF2B5EF4-FFF2-40B4-BE49-F238E27FC236}">
                <a16:creationId xmlns:a16="http://schemas.microsoft.com/office/drawing/2014/main" id="{7B64FEA1-E198-BB4E-8D7A-5BF945F77D06}"/>
              </a:ext>
            </a:extLst>
          </p:cNvPr>
          <p:cNvSpPr/>
          <p:nvPr/>
        </p:nvSpPr>
        <p:spPr>
          <a:xfrm>
            <a:off x="5181171" y="1663849"/>
            <a:ext cx="1846456" cy="365760"/>
          </a:xfrm>
          <a:prstGeom prst="rect">
            <a:avLst/>
          </a:prstGeom>
          <a:solidFill>
            <a:schemeClr val="tx1">
              <a:lumMod val="10000"/>
              <a:lumOff val="90000"/>
              <a:alpha val="50000"/>
            </a:schemeClr>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OracleJsonValue</a:t>
            </a:r>
          </a:p>
        </p:txBody>
      </p:sp>
      <p:sp>
        <p:nvSpPr>
          <p:cNvPr id="8" name="Rectangle 7">
            <a:extLst>
              <a:ext uri="{FF2B5EF4-FFF2-40B4-BE49-F238E27FC236}">
                <a16:creationId xmlns:a16="http://schemas.microsoft.com/office/drawing/2014/main" id="{636DC463-0243-034B-9951-F1FB33DD2F14}"/>
              </a:ext>
            </a:extLst>
          </p:cNvPr>
          <p:cNvSpPr/>
          <p:nvPr/>
        </p:nvSpPr>
        <p:spPr>
          <a:xfrm>
            <a:off x="1948288" y="2948967"/>
            <a:ext cx="2034778" cy="358977"/>
          </a:xfrm>
          <a:prstGeom prst="rect">
            <a:avLst/>
          </a:prstGeom>
          <a:solidFill>
            <a:schemeClr val="tx1">
              <a:lumMod val="10000"/>
              <a:lumOff val="90000"/>
              <a:alpha val="50000"/>
            </a:schemeClr>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OracleJsonStructure</a:t>
            </a:r>
          </a:p>
        </p:txBody>
      </p:sp>
      <p:sp>
        <p:nvSpPr>
          <p:cNvPr id="9" name="Rectangle 8">
            <a:extLst>
              <a:ext uri="{FF2B5EF4-FFF2-40B4-BE49-F238E27FC236}">
                <a16:creationId xmlns:a16="http://schemas.microsoft.com/office/drawing/2014/main" id="{E37D0468-A8D5-1E4A-BC0B-4124D41FBCA5}"/>
              </a:ext>
            </a:extLst>
          </p:cNvPr>
          <p:cNvSpPr/>
          <p:nvPr/>
        </p:nvSpPr>
        <p:spPr>
          <a:xfrm>
            <a:off x="221722" y="2942185"/>
            <a:ext cx="1560584" cy="365760"/>
          </a:xfrm>
          <a:prstGeom prst="rect">
            <a:avLst/>
          </a:prstGeom>
          <a:solidFill>
            <a:schemeClr val="tx1">
              <a:lumMod val="10000"/>
              <a:lumOff val="90000"/>
              <a:alpha val="50000"/>
            </a:schemeClr>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java.util.Map</a:t>
            </a:r>
          </a:p>
        </p:txBody>
      </p:sp>
      <p:sp>
        <p:nvSpPr>
          <p:cNvPr id="10" name="Rectangle 9">
            <a:extLst>
              <a:ext uri="{FF2B5EF4-FFF2-40B4-BE49-F238E27FC236}">
                <a16:creationId xmlns:a16="http://schemas.microsoft.com/office/drawing/2014/main" id="{D26842A9-CC93-954E-A10D-CD64AEE91343}"/>
              </a:ext>
            </a:extLst>
          </p:cNvPr>
          <p:cNvSpPr/>
          <p:nvPr/>
        </p:nvSpPr>
        <p:spPr>
          <a:xfrm>
            <a:off x="4149048" y="2942185"/>
            <a:ext cx="1418695" cy="358977"/>
          </a:xfrm>
          <a:prstGeom prst="rect">
            <a:avLst/>
          </a:prstGeom>
          <a:solidFill>
            <a:schemeClr val="tx1">
              <a:lumMod val="10000"/>
              <a:lumOff val="90000"/>
              <a:alpha val="50000"/>
            </a:schemeClr>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java.util.List</a:t>
            </a:r>
          </a:p>
        </p:txBody>
      </p:sp>
      <p:sp>
        <p:nvSpPr>
          <p:cNvPr id="11" name="Rectangle 10">
            <a:extLst>
              <a:ext uri="{FF2B5EF4-FFF2-40B4-BE49-F238E27FC236}">
                <a16:creationId xmlns:a16="http://schemas.microsoft.com/office/drawing/2014/main" id="{4A48633D-6DEA-BA47-A742-3878817E5EED}"/>
              </a:ext>
            </a:extLst>
          </p:cNvPr>
          <p:cNvSpPr/>
          <p:nvPr/>
        </p:nvSpPr>
        <p:spPr>
          <a:xfrm>
            <a:off x="822012" y="4208311"/>
            <a:ext cx="1912332" cy="365760"/>
          </a:xfrm>
          <a:prstGeom prst="rect">
            <a:avLst/>
          </a:prstGeom>
          <a:solidFill>
            <a:schemeClr val="accent1">
              <a:lumMod val="75000"/>
              <a:alpha val="20000"/>
            </a:schemeClr>
          </a:solidFill>
          <a:ln>
            <a:solidFill>
              <a:schemeClr val="accent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OracleJsonObject</a:t>
            </a:r>
          </a:p>
        </p:txBody>
      </p:sp>
      <p:sp>
        <p:nvSpPr>
          <p:cNvPr id="12" name="Rectangle 11">
            <a:extLst>
              <a:ext uri="{FF2B5EF4-FFF2-40B4-BE49-F238E27FC236}">
                <a16:creationId xmlns:a16="http://schemas.microsoft.com/office/drawing/2014/main" id="{0E21C7E4-7CA2-7348-B12D-C20686E2AB25}"/>
              </a:ext>
            </a:extLst>
          </p:cNvPr>
          <p:cNvSpPr/>
          <p:nvPr/>
        </p:nvSpPr>
        <p:spPr>
          <a:xfrm>
            <a:off x="3127839" y="4208311"/>
            <a:ext cx="1912332" cy="365760"/>
          </a:xfrm>
          <a:prstGeom prst="rect">
            <a:avLst/>
          </a:prstGeom>
          <a:solidFill>
            <a:schemeClr val="accent1">
              <a:lumMod val="75000"/>
              <a:alpha val="20000"/>
            </a:schemeClr>
          </a:solidFill>
          <a:ln>
            <a:solidFill>
              <a:schemeClr val="accent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OracleJsonArray</a:t>
            </a:r>
          </a:p>
        </p:txBody>
      </p:sp>
      <p:sp>
        <p:nvSpPr>
          <p:cNvPr id="13" name="Rectangle 12">
            <a:extLst>
              <a:ext uri="{FF2B5EF4-FFF2-40B4-BE49-F238E27FC236}">
                <a16:creationId xmlns:a16="http://schemas.microsoft.com/office/drawing/2014/main" id="{EAE9078B-E649-D549-B64F-DA0F76431A4D}"/>
              </a:ext>
            </a:extLst>
          </p:cNvPr>
          <p:cNvSpPr/>
          <p:nvPr/>
        </p:nvSpPr>
        <p:spPr>
          <a:xfrm>
            <a:off x="9755832" y="4201348"/>
            <a:ext cx="1912332" cy="365760"/>
          </a:xfrm>
          <a:prstGeom prst="rect">
            <a:avLst/>
          </a:prstGeom>
          <a:solidFill>
            <a:schemeClr val="accent6">
              <a:lumMod val="75000"/>
              <a:alpha val="20000"/>
            </a:schemeClr>
          </a:solidFill>
          <a:ln>
            <a:solidFill>
              <a:schemeClr val="accent6">
                <a:lumMod val="75000"/>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OracleJsonString</a:t>
            </a:r>
          </a:p>
        </p:txBody>
      </p:sp>
      <p:sp>
        <p:nvSpPr>
          <p:cNvPr id="14" name="Rectangle 13">
            <a:extLst>
              <a:ext uri="{FF2B5EF4-FFF2-40B4-BE49-F238E27FC236}">
                <a16:creationId xmlns:a16="http://schemas.microsoft.com/office/drawing/2014/main" id="{8CA1CB2A-A11F-8547-86FA-22A98335A8FC}"/>
              </a:ext>
            </a:extLst>
          </p:cNvPr>
          <p:cNvSpPr/>
          <p:nvPr/>
        </p:nvSpPr>
        <p:spPr>
          <a:xfrm>
            <a:off x="6404464" y="4208311"/>
            <a:ext cx="1912332" cy="365760"/>
          </a:xfrm>
          <a:prstGeom prst="rect">
            <a:avLst/>
          </a:prstGeom>
          <a:solidFill>
            <a:srgbClr val="B7D0E8">
              <a:alpha val="52000"/>
            </a:srgbClr>
          </a:solidFill>
          <a:ln>
            <a:solidFill>
              <a:srgbClr val="365FA2">
                <a:alpha val="6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OracleJsonNumber</a:t>
            </a:r>
          </a:p>
        </p:txBody>
      </p:sp>
      <p:sp>
        <p:nvSpPr>
          <p:cNvPr id="15" name="Rectangle 14">
            <a:extLst>
              <a:ext uri="{FF2B5EF4-FFF2-40B4-BE49-F238E27FC236}">
                <a16:creationId xmlns:a16="http://schemas.microsoft.com/office/drawing/2014/main" id="{128FF963-EF7F-ED4D-A4D2-E1E85A780EF9}"/>
              </a:ext>
            </a:extLst>
          </p:cNvPr>
          <p:cNvSpPr/>
          <p:nvPr/>
        </p:nvSpPr>
        <p:spPr>
          <a:xfrm>
            <a:off x="9577642" y="1027735"/>
            <a:ext cx="2268712" cy="365760"/>
          </a:xfrm>
          <a:prstGeom prst="rect">
            <a:avLst/>
          </a:prstGeom>
          <a:solidFill>
            <a:schemeClr val="accent6">
              <a:lumMod val="75000"/>
              <a:alpha val="20000"/>
            </a:schemeClr>
          </a:solidFill>
          <a:ln>
            <a:solidFill>
              <a:schemeClr val="accent6">
                <a:lumMod val="75000"/>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OracleJsonIntervalYM</a:t>
            </a:r>
          </a:p>
        </p:txBody>
      </p:sp>
      <p:sp>
        <p:nvSpPr>
          <p:cNvPr id="16" name="Rectangle 15">
            <a:extLst>
              <a:ext uri="{FF2B5EF4-FFF2-40B4-BE49-F238E27FC236}">
                <a16:creationId xmlns:a16="http://schemas.microsoft.com/office/drawing/2014/main" id="{025F14BE-2A7C-F943-A244-F9CAD545001A}"/>
              </a:ext>
            </a:extLst>
          </p:cNvPr>
          <p:cNvSpPr/>
          <p:nvPr/>
        </p:nvSpPr>
        <p:spPr>
          <a:xfrm>
            <a:off x="9577642" y="1550852"/>
            <a:ext cx="2268712" cy="365760"/>
          </a:xfrm>
          <a:prstGeom prst="rect">
            <a:avLst/>
          </a:prstGeom>
          <a:solidFill>
            <a:schemeClr val="accent6">
              <a:lumMod val="75000"/>
              <a:alpha val="20000"/>
            </a:schemeClr>
          </a:solidFill>
          <a:ln>
            <a:solidFill>
              <a:schemeClr val="accent6">
                <a:lumMod val="75000"/>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OracleJsonIntervalDS</a:t>
            </a:r>
          </a:p>
        </p:txBody>
      </p:sp>
      <p:sp>
        <p:nvSpPr>
          <p:cNvPr id="17" name="Rectangle 16">
            <a:extLst>
              <a:ext uri="{FF2B5EF4-FFF2-40B4-BE49-F238E27FC236}">
                <a16:creationId xmlns:a16="http://schemas.microsoft.com/office/drawing/2014/main" id="{605604FA-669C-5347-9A42-E21B07A38A28}"/>
              </a:ext>
            </a:extLst>
          </p:cNvPr>
          <p:cNvSpPr/>
          <p:nvPr/>
        </p:nvSpPr>
        <p:spPr>
          <a:xfrm>
            <a:off x="9850488" y="2073969"/>
            <a:ext cx="1723020" cy="365760"/>
          </a:xfrm>
          <a:prstGeom prst="rect">
            <a:avLst/>
          </a:prstGeom>
          <a:solidFill>
            <a:schemeClr val="accent6">
              <a:lumMod val="75000"/>
              <a:alpha val="20000"/>
            </a:schemeClr>
          </a:solidFill>
          <a:ln>
            <a:solidFill>
              <a:schemeClr val="accent6">
                <a:lumMod val="75000"/>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OracleJsonDate</a:t>
            </a:r>
          </a:p>
        </p:txBody>
      </p:sp>
      <p:sp>
        <p:nvSpPr>
          <p:cNvPr id="18" name="Rectangle 17">
            <a:extLst>
              <a:ext uri="{FF2B5EF4-FFF2-40B4-BE49-F238E27FC236}">
                <a16:creationId xmlns:a16="http://schemas.microsoft.com/office/drawing/2014/main" id="{882A2AAE-D406-3945-837B-3578AB0AEA20}"/>
              </a:ext>
            </a:extLst>
          </p:cNvPr>
          <p:cNvSpPr/>
          <p:nvPr/>
        </p:nvSpPr>
        <p:spPr>
          <a:xfrm>
            <a:off x="9577642" y="2597086"/>
            <a:ext cx="2268712" cy="365760"/>
          </a:xfrm>
          <a:prstGeom prst="rect">
            <a:avLst/>
          </a:prstGeom>
          <a:solidFill>
            <a:schemeClr val="accent6">
              <a:lumMod val="75000"/>
              <a:alpha val="20000"/>
            </a:schemeClr>
          </a:solidFill>
          <a:ln>
            <a:solidFill>
              <a:schemeClr val="accent6">
                <a:lumMod val="75000"/>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OracleJsonTimestamp</a:t>
            </a:r>
          </a:p>
        </p:txBody>
      </p:sp>
      <p:sp>
        <p:nvSpPr>
          <p:cNvPr id="19" name="Rectangle 18">
            <a:extLst>
              <a:ext uri="{FF2B5EF4-FFF2-40B4-BE49-F238E27FC236}">
                <a16:creationId xmlns:a16="http://schemas.microsoft.com/office/drawing/2014/main" id="{E0385E26-2E8A-6142-AEAA-F6626F312B62}"/>
              </a:ext>
            </a:extLst>
          </p:cNvPr>
          <p:cNvSpPr/>
          <p:nvPr/>
        </p:nvSpPr>
        <p:spPr>
          <a:xfrm>
            <a:off x="9453717" y="3120203"/>
            <a:ext cx="2516562" cy="365760"/>
          </a:xfrm>
          <a:prstGeom prst="rect">
            <a:avLst/>
          </a:prstGeom>
          <a:solidFill>
            <a:schemeClr val="accent6">
              <a:lumMod val="75000"/>
              <a:alpha val="20000"/>
            </a:schemeClr>
          </a:solidFill>
          <a:ln>
            <a:solidFill>
              <a:schemeClr val="accent6">
                <a:lumMod val="75000"/>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OracleJsonTimestampTZ</a:t>
            </a:r>
          </a:p>
        </p:txBody>
      </p:sp>
      <p:sp>
        <p:nvSpPr>
          <p:cNvPr id="20" name="Rectangle 19">
            <a:extLst>
              <a:ext uri="{FF2B5EF4-FFF2-40B4-BE49-F238E27FC236}">
                <a16:creationId xmlns:a16="http://schemas.microsoft.com/office/drawing/2014/main" id="{2888FF10-8A47-C14C-B9B8-DAC5CC8E8334}"/>
              </a:ext>
            </a:extLst>
          </p:cNvPr>
          <p:cNvSpPr/>
          <p:nvPr/>
        </p:nvSpPr>
        <p:spPr>
          <a:xfrm>
            <a:off x="9697407" y="3640088"/>
            <a:ext cx="2029183" cy="365760"/>
          </a:xfrm>
          <a:prstGeom prst="rect">
            <a:avLst/>
          </a:prstGeom>
          <a:solidFill>
            <a:schemeClr val="accent6">
              <a:lumMod val="75000"/>
              <a:alpha val="20000"/>
            </a:schemeClr>
          </a:solidFill>
          <a:ln>
            <a:solidFill>
              <a:schemeClr val="accent6">
                <a:lumMod val="75000"/>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OracleJsonBinary</a:t>
            </a:r>
          </a:p>
        </p:txBody>
      </p:sp>
      <p:sp>
        <p:nvSpPr>
          <p:cNvPr id="21" name="Rectangle 20">
            <a:extLst>
              <a:ext uri="{FF2B5EF4-FFF2-40B4-BE49-F238E27FC236}">
                <a16:creationId xmlns:a16="http://schemas.microsoft.com/office/drawing/2014/main" id="{5B3FA63E-890A-F843-BCE3-65BB7B824E8E}"/>
              </a:ext>
            </a:extLst>
          </p:cNvPr>
          <p:cNvSpPr/>
          <p:nvPr/>
        </p:nvSpPr>
        <p:spPr>
          <a:xfrm>
            <a:off x="4321186" y="5506726"/>
            <a:ext cx="1912332" cy="365760"/>
          </a:xfrm>
          <a:prstGeom prst="rect">
            <a:avLst/>
          </a:prstGeom>
          <a:solidFill>
            <a:srgbClr val="B7D0E8">
              <a:alpha val="52000"/>
            </a:srgbClr>
          </a:solidFill>
          <a:ln>
            <a:solidFill>
              <a:srgbClr val="365FA2">
                <a:alpha val="6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OracleJsonDecimal</a:t>
            </a:r>
          </a:p>
        </p:txBody>
      </p:sp>
      <p:sp>
        <p:nvSpPr>
          <p:cNvPr id="22" name="Rectangle 21">
            <a:extLst>
              <a:ext uri="{FF2B5EF4-FFF2-40B4-BE49-F238E27FC236}">
                <a16:creationId xmlns:a16="http://schemas.microsoft.com/office/drawing/2014/main" id="{F2A64B9C-CE39-9842-B858-562260B5F842}"/>
              </a:ext>
            </a:extLst>
          </p:cNvPr>
          <p:cNvSpPr/>
          <p:nvPr/>
        </p:nvSpPr>
        <p:spPr>
          <a:xfrm>
            <a:off x="6404464" y="5491607"/>
            <a:ext cx="1912332" cy="365760"/>
          </a:xfrm>
          <a:prstGeom prst="rect">
            <a:avLst/>
          </a:prstGeom>
          <a:solidFill>
            <a:srgbClr val="B7D0E8">
              <a:alpha val="52000"/>
            </a:srgbClr>
          </a:solidFill>
          <a:ln>
            <a:solidFill>
              <a:srgbClr val="365FA2">
                <a:alpha val="6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OracleJsonDouble</a:t>
            </a:r>
          </a:p>
        </p:txBody>
      </p:sp>
      <p:sp>
        <p:nvSpPr>
          <p:cNvPr id="23" name="Rectangle 22">
            <a:extLst>
              <a:ext uri="{FF2B5EF4-FFF2-40B4-BE49-F238E27FC236}">
                <a16:creationId xmlns:a16="http://schemas.microsoft.com/office/drawing/2014/main" id="{07CC4211-DA97-294D-B6BB-F981DFB9D51C}"/>
              </a:ext>
            </a:extLst>
          </p:cNvPr>
          <p:cNvSpPr/>
          <p:nvPr/>
        </p:nvSpPr>
        <p:spPr>
          <a:xfrm>
            <a:off x="8485402" y="5491382"/>
            <a:ext cx="1631993" cy="365760"/>
          </a:xfrm>
          <a:prstGeom prst="rect">
            <a:avLst/>
          </a:prstGeom>
          <a:solidFill>
            <a:srgbClr val="B7D0E8">
              <a:alpha val="52000"/>
            </a:srgbClr>
          </a:solidFill>
          <a:ln>
            <a:solidFill>
              <a:srgbClr val="365FA2">
                <a:alpha val="6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OracleJsonFloat</a:t>
            </a:r>
          </a:p>
        </p:txBody>
      </p:sp>
      <p:cxnSp>
        <p:nvCxnSpPr>
          <p:cNvPr id="25" name="Straight Arrow Connector 24">
            <a:extLst>
              <a:ext uri="{FF2B5EF4-FFF2-40B4-BE49-F238E27FC236}">
                <a16:creationId xmlns:a16="http://schemas.microsoft.com/office/drawing/2014/main" id="{FA721E07-49B9-B54E-B5E7-4EAAF7C70150}"/>
              </a:ext>
            </a:extLst>
          </p:cNvPr>
          <p:cNvCxnSpPr>
            <a:cxnSpLocks/>
          </p:cNvCxnSpPr>
          <p:nvPr/>
        </p:nvCxnSpPr>
        <p:spPr>
          <a:xfrm flipV="1">
            <a:off x="4696164" y="3301162"/>
            <a:ext cx="1" cy="900186"/>
          </a:xfrm>
          <a:prstGeom prst="straightConnector1">
            <a:avLst/>
          </a:prstGeom>
          <a:ln w="25400">
            <a:solidFill>
              <a:srgbClr val="5452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381D1BA-8686-624A-83FC-597A49450DB1}"/>
              </a:ext>
            </a:extLst>
          </p:cNvPr>
          <p:cNvCxnSpPr>
            <a:cxnSpLocks/>
          </p:cNvCxnSpPr>
          <p:nvPr/>
        </p:nvCxnSpPr>
        <p:spPr>
          <a:xfrm flipV="1">
            <a:off x="1216663" y="3308035"/>
            <a:ext cx="1" cy="900186"/>
          </a:xfrm>
          <a:prstGeom prst="straightConnector1">
            <a:avLst/>
          </a:prstGeom>
          <a:ln w="25400">
            <a:solidFill>
              <a:srgbClr val="5452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F51E48C1-9071-464C-9DDA-C8558F87ACCD}"/>
              </a:ext>
            </a:extLst>
          </p:cNvPr>
          <p:cNvCxnSpPr>
            <a:cxnSpLocks/>
            <a:stCxn id="21" idx="0"/>
          </p:cNvCxnSpPr>
          <p:nvPr/>
        </p:nvCxnSpPr>
        <p:spPr>
          <a:xfrm rot="5400000" flipH="1" flipV="1">
            <a:off x="6080820" y="4229258"/>
            <a:ext cx="474000" cy="2080937"/>
          </a:xfrm>
          <a:prstGeom prst="bentConnector2">
            <a:avLst/>
          </a:prstGeom>
          <a:ln w="25400">
            <a:solidFill>
              <a:srgbClr val="5452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F8611DF0-18BF-C245-A7B2-828ED41DA64E}"/>
              </a:ext>
            </a:extLst>
          </p:cNvPr>
          <p:cNvCxnSpPr>
            <a:cxnSpLocks/>
            <a:endCxn id="8" idx="2"/>
          </p:cNvCxnSpPr>
          <p:nvPr/>
        </p:nvCxnSpPr>
        <p:spPr>
          <a:xfrm rot="5400000" flipH="1" flipV="1">
            <a:off x="2253662" y="3489334"/>
            <a:ext cx="893404" cy="530625"/>
          </a:xfrm>
          <a:prstGeom prst="bentConnector3">
            <a:avLst>
              <a:gd name="adj1" fmla="val 49230"/>
            </a:avLst>
          </a:prstGeom>
          <a:ln w="25400">
            <a:solidFill>
              <a:srgbClr val="5452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B3C05A8F-494D-5C48-98EE-2EF35EC44479}"/>
              </a:ext>
            </a:extLst>
          </p:cNvPr>
          <p:cNvCxnSpPr>
            <a:cxnSpLocks/>
            <a:stCxn id="8" idx="0"/>
            <a:endCxn id="7" idx="2"/>
          </p:cNvCxnSpPr>
          <p:nvPr/>
        </p:nvCxnSpPr>
        <p:spPr>
          <a:xfrm rot="5400000" flipH="1" flipV="1">
            <a:off x="4075359" y="919927"/>
            <a:ext cx="919358" cy="3138722"/>
          </a:xfrm>
          <a:prstGeom prst="bentConnector3">
            <a:avLst>
              <a:gd name="adj1" fmla="val 50000"/>
            </a:avLst>
          </a:prstGeom>
          <a:ln w="25400">
            <a:solidFill>
              <a:srgbClr val="5452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C3576285-A44F-6746-96A0-6F8F0F47412F}"/>
              </a:ext>
            </a:extLst>
          </p:cNvPr>
          <p:cNvCxnSpPr>
            <a:cxnSpLocks/>
            <a:stCxn id="14" idx="0"/>
          </p:cNvCxnSpPr>
          <p:nvPr/>
        </p:nvCxnSpPr>
        <p:spPr>
          <a:xfrm rot="16200000" flipV="1">
            <a:off x="5664319" y="2512000"/>
            <a:ext cx="2134342" cy="1258280"/>
          </a:xfrm>
          <a:prstGeom prst="bentConnector3">
            <a:avLst>
              <a:gd name="adj1" fmla="val 80495"/>
            </a:avLst>
          </a:prstGeom>
          <a:ln w="25400">
            <a:solidFill>
              <a:srgbClr val="545250"/>
            </a:solidFill>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74" name="Elbow Connector 73">
            <a:extLst>
              <a:ext uri="{FF2B5EF4-FFF2-40B4-BE49-F238E27FC236}">
                <a16:creationId xmlns:a16="http://schemas.microsoft.com/office/drawing/2014/main" id="{FA6D6DFB-F129-6E48-8D14-47ABFD4E3F36}"/>
              </a:ext>
            </a:extLst>
          </p:cNvPr>
          <p:cNvCxnSpPr>
            <a:cxnSpLocks/>
          </p:cNvCxnSpPr>
          <p:nvPr/>
        </p:nvCxnSpPr>
        <p:spPr>
          <a:xfrm rot="16200000" flipV="1">
            <a:off x="2750175" y="3523447"/>
            <a:ext cx="907149" cy="476144"/>
          </a:xfrm>
          <a:prstGeom prst="bentConnector3">
            <a:avLst>
              <a:gd name="adj1" fmla="val 50000"/>
            </a:avLst>
          </a:prstGeom>
          <a:ln w="25400">
            <a:solidFill>
              <a:srgbClr val="5452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A656C83C-766E-9C40-A638-8F5504B7E745}"/>
              </a:ext>
            </a:extLst>
          </p:cNvPr>
          <p:cNvCxnSpPr>
            <a:cxnSpLocks/>
            <a:stCxn id="22" idx="0"/>
            <a:endCxn id="14" idx="2"/>
          </p:cNvCxnSpPr>
          <p:nvPr/>
        </p:nvCxnSpPr>
        <p:spPr>
          <a:xfrm flipV="1">
            <a:off x="7360630" y="4574071"/>
            <a:ext cx="0" cy="917536"/>
          </a:xfrm>
          <a:prstGeom prst="straightConnector1">
            <a:avLst/>
          </a:prstGeom>
          <a:ln w="25400">
            <a:solidFill>
              <a:srgbClr val="5452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8" name="Elbow Connector 77">
            <a:extLst>
              <a:ext uri="{FF2B5EF4-FFF2-40B4-BE49-F238E27FC236}">
                <a16:creationId xmlns:a16="http://schemas.microsoft.com/office/drawing/2014/main" id="{D43E2F7C-9065-DA4F-9241-5C1305036BD2}"/>
              </a:ext>
            </a:extLst>
          </p:cNvPr>
          <p:cNvCxnSpPr>
            <a:cxnSpLocks/>
            <a:stCxn id="23" idx="0"/>
          </p:cNvCxnSpPr>
          <p:nvPr/>
        </p:nvCxnSpPr>
        <p:spPr>
          <a:xfrm rot="16200000" flipV="1">
            <a:off x="8100517" y="4290500"/>
            <a:ext cx="458656" cy="1943108"/>
          </a:xfrm>
          <a:prstGeom prst="bentConnector2">
            <a:avLst/>
          </a:prstGeom>
          <a:ln w="25400">
            <a:solidFill>
              <a:srgbClr val="5452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90" name="Elbow Connector 89">
            <a:extLst>
              <a:ext uri="{FF2B5EF4-FFF2-40B4-BE49-F238E27FC236}">
                <a16:creationId xmlns:a16="http://schemas.microsoft.com/office/drawing/2014/main" id="{B7161753-39DF-2D47-8653-632B3C180AB0}"/>
              </a:ext>
            </a:extLst>
          </p:cNvPr>
          <p:cNvCxnSpPr>
            <a:cxnSpLocks/>
          </p:cNvCxnSpPr>
          <p:nvPr/>
        </p:nvCxnSpPr>
        <p:spPr>
          <a:xfrm>
            <a:off x="6104399" y="2489289"/>
            <a:ext cx="2822499" cy="1"/>
          </a:xfrm>
          <a:prstGeom prst="bentConnector3">
            <a:avLst>
              <a:gd name="adj1" fmla="val 50000"/>
            </a:avLst>
          </a:prstGeom>
          <a:ln w="25400">
            <a:solidFill>
              <a:srgbClr val="545250"/>
            </a:solidFill>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94" name="Elbow Connector 93">
            <a:extLst>
              <a:ext uri="{FF2B5EF4-FFF2-40B4-BE49-F238E27FC236}">
                <a16:creationId xmlns:a16="http://schemas.microsoft.com/office/drawing/2014/main" id="{920FFC7E-3F00-C844-8B33-088F97D71A99}"/>
              </a:ext>
            </a:extLst>
          </p:cNvPr>
          <p:cNvCxnSpPr>
            <a:cxnSpLocks/>
            <a:endCxn id="13" idx="1"/>
          </p:cNvCxnSpPr>
          <p:nvPr/>
        </p:nvCxnSpPr>
        <p:spPr>
          <a:xfrm rot="16200000" flipH="1">
            <a:off x="7753424" y="2381819"/>
            <a:ext cx="3175885" cy="828932"/>
          </a:xfrm>
          <a:prstGeom prst="bentConnector2">
            <a:avLst/>
          </a:prstGeom>
          <a:ln w="25400">
            <a:solidFill>
              <a:srgbClr val="5452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8F6E7E11-D7B1-AA47-AF73-ECBB75782FEF}"/>
              </a:ext>
            </a:extLst>
          </p:cNvPr>
          <p:cNvCxnSpPr>
            <a:cxnSpLocks/>
            <a:stCxn id="20" idx="1"/>
          </p:cNvCxnSpPr>
          <p:nvPr/>
        </p:nvCxnSpPr>
        <p:spPr>
          <a:xfrm flipH="1">
            <a:off x="8930104" y="3822968"/>
            <a:ext cx="767303" cy="0"/>
          </a:xfrm>
          <a:prstGeom prst="straightConnector1">
            <a:avLst/>
          </a:prstGeom>
          <a:ln w="25400">
            <a:solidFill>
              <a:srgbClr val="5452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98D67B18-27EA-9648-B71A-040B582C1696}"/>
              </a:ext>
            </a:extLst>
          </p:cNvPr>
          <p:cNvCxnSpPr>
            <a:cxnSpLocks/>
            <a:stCxn id="19" idx="1"/>
          </p:cNvCxnSpPr>
          <p:nvPr/>
        </p:nvCxnSpPr>
        <p:spPr>
          <a:xfrm flipH="1" flipV="1">
            <a:off x="8930105" y="3301163"/>
            <a:ext cx="523612" cy="1920"/>
          </a:xfrm>
          <a:prstGeom prst="straightConnector1">
            <a:avLst/>
          </a:prstGeom>
          <a:ln w="25400">
            <a:solidFill>
              <a:srgbClr val="5452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90900A7C-3B18-D04C-BD83-C0C89D7E78BF}"/>
              </a:ext>
            </a:extLst>
          </p:cNvPr>
          <p:cNvCxnSpPr>
            <a:cxnSpLocks/>
            <a:stCxn id="18" idx="1"/>
          </p:cNvCxnSpPr>
          <p:nvPr/>
        </p:nvCxnSpPr>
        <p:spPr>
          <a:xfrm flipH="1">
            <a:off x="8930106" y="2779966"/>
            <a:ext cx="647536" cy="1594"/>
          </a:xfrm>
          <a:prstGeom prst="straightConnector1">
            <a:avLst/>
          </a:prstGeom>
          <a:ln w="25400">
            <a:solidFill>
              <a:srgbClr val="5452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A683D83E-D25E-3544-9CF5-A356AAF01C22}"/>
              </a:ext>
            </a:extLst>
          </p:cNvPr>
          <p:cNvCxnSpPr>
            <a:cxnSpLocks/>
          </p:cNvCxnSpPr>
          <p:nvPr/>
        </p:nvCxnSpPr>
        <p:spPr>
          <a:xfrm flipH="1">
            <a:off x="8930104" y="2258234"/>
            <a:ext cx="908276" cy="0"/>
          </a:xfrm>
          <a:prstGeom prst="straightConnector1">
            <a:avLst/>
          </a:prstGeom>
          <a:ln w="25400">
            <a:solidFill>
              <a:srgbClr val="5452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92FA6555-7917-7B4F-B304-86F0AE8DB68C}"/>
              </a:ext>
            </a:extLst>
          </p:cNvPr>
          <p:cNvCxnSpPr>
            <a:cxnSpLocks/>
            <a:stCxn id="16" idx="1"/>
          </p:cNvCxnSpPr>
          <p:nvPr/>
        </p:nvCxnSpPr>
        <p:spPr>
          <a:xfrm flipH="1" flipV="1">
            <a:off x="8930104" y="1730500"/>
            <a:ext cx="647538" cy="3232"/>
          </a:xfrm>
          <a:prstGeom prst="straightConnector1">
            <a:avLst/>
          </a:prstGeom>
          <a:ln w="25400">
            <a:solidFill>
              <a:srgbClr val="5452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75F19520-EF90-574B-8CC0-B32464B929BB}"/>
              </a:ext>
            </a:extLst>
          </p:cNvPr>
          <p:cNvCxnSpPr>
            <a:cxnSpLocks/>
            <a:stCxn id="15" idx="1"/>
          </p:cNvCxnSpPr>
          <p:nvPr/>
        </p:nvCxnSpPr>
        <p:spPr>
          <a:xfrm flipH="1">
            <a:off x="8926898" y="1210615"/>
            <a:ext cx="650744" cy="0"/>
          </a:xfrm>
          <a:prstGeom prst="straightConnector1">
            <a:avLst/>
          </a:prstGeom>
          <a:ln w="25400">
            <a:solidFill>
              <a:srgbClr val="545250"/>
            </a:solidFill>
            <a:tailEnd type="none" w="lg" len="lg"/>
          </a:ln>
        </p:spPr>
        <p:style>
          <a:lnRef idx="1">
            <a:schemeClr val="accent1"/>
          </a:lnRef>
          <a:fillRef idx="0">
            <a:schemeClr val="accent1"/>
          </a:fillRef>
          <a:effectRef idx="0">
            <a:schemeClr val="accent1"/>
          </a:effectRef>
          <a:fontRef idx="minor">
            <a:schemeClr val="tx1"/>
          </a:fontRef>
        </p:style>
      </p:cxnSp>
      <p:sp>
        <p:nvSpPr>
          <p:cNvPr id="39" name="Footer Placeholder 4">
            <a:extLst>
              <a:ext uri="{FF2B5EF4-FFF2-40B4-BE49-F238E27FC236}">
                <a16:creationId xmlns:a16="http://schemas.microsoft.com/office/drawing/2014/main" id="{5985CD34-5506-454A-B280-6C4CC17BFF0D}"/>
              </a:ext>
            </a:extLst>
          </p:cNvPr>
          <p:cNvSpPr>
            <a:spLocks noGrp="1"/>
          </p:cNvSpPr>
          <p:nvPr>
            <p:ph type="ftr" sz="quarter" idx="11"/>
          </p:nvPr>
        </p:nvSpPr>
        <p:spPr>
          <a:xfrm>
            <a:off x="1127759" y="6423978"/>
            <a:ext cx="5745379" cy="365125"/>
          </a:xfrm>
        </p:spPr>
        <p:txBody>
          <a:bodyPr/>
          <a:lstStyle/>
          <a:p>
            <a:r>
              <a:rPr lang="en-US" dirty="0"/>
              <a:t>Copyright © 2020, Oracle and/or its affiliates</a:t>
            </a:r>
          </a:p>
        </p:txBody>
      </p:sp>
    </p:spTree>
    <p:extLst>
      <p:ext uri="{BB962C8B-B14F-4D97-AF65-F5344CB8AC3E}">
        <p14:creationId xmlns:p14="http://schemas.microsoft.com/office/powerpoint/2010/main" val="2624993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7FDEE-1F9E-7B46-A07A-54CFCFBE2144}"/>
              </a:ext>
            </a:extLst>
          </p:cNvPr>
          <p:cNvSpPr>
            <a:spLocks noGrp="1"/>
          </p:cNvSpPr>
          <p:nvPr>
            <p:ph type="title"/>
          </p:nvPr>
        </p:nvSpPr>
        <p:spPr/>
        <p:txBody>
          <a:bodyPr/>
          <a:lstStyle/>
          <a:p>
            <a:r>
              <a:rPr lang="en-US" dirty="0"/>
              <a:t>Tree Model Sources</a:t>
            </a:r>
          </a:p>
        </p:txBody>
      </p:sp>
      <p:sp>
        <p:nvSpPr>
          <p:cNvPr id="5" name="Slide Number Placeholder 4">
            <a:extLst>
              <a:ext uri="{FF2B5EF4-FFF2-40B4-BE49-F238E27FC236}">
                <a16:creationId xmlns:a16="http://schemas.microsoft.com/office/drawing/2014/main" id="{0C27DA29-0CB6-7C4B-8615-D932472E418E}"/>
              </a:ext>
            </a:extLst>
          </p:cNvPr>
          <p:cNvSpPr>
            <a:spLocks noGrp="1"/>
          </p:cNvSpPr>
          <p:nvPr>
            <p:ph type="sldNum" sz="quarter" idx="12"/>
          </p:nvPr>
        </p:nvSpPr>
        <p:spPr>
          <a:xfrm>
            <a:off x="8608357" y="6356351"/>
            <a:ext cx="274248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51EAA63-D034-42AE-91FA-B13B9518C7BE}" type="slidenum">
              <a:rPr lang="en-US" smtClean="0"/>
              <a:pPr/>
              <a:t>18</a:t>
            </a:fld>
            <a:endParaRPr lang="en-US" dirty="0"/>
          </a:p>
        </p:txBody>
      </p:sp>
      <p:graphicFrame>
        <p:nvGraphicFramePr>
          <p:cNvPr id="8" name="Table 7">
            <a:extLst>
              <a:ext uri="{FF2B5EF4-FFF2-40B4-BE49-F238E27FC236}">
                <a16:creationId xmlns:a16="http://schemas.microsoft.com/office/drawing/2014/main" id="{183817F1-CD82-384E-8875-5C7838B2CF5D}"/>
              </a:ext>
            </a:extLst>
          </p:cNvPr>
          <p:cNvGraphicFramePr>
            <a:graphicFrameLocks noGrp="1"/>
          </p:cNvGraphicFramePr>
          <p:nvPr>
            <p:extLst>
              <p:ext uri="{D42A27DB-BD31-4B8C-83A1-F6EECF244321}">
                <p14:modId xmlns:p14="http://schemas.microsoft.com/office/powerpoint/2010/main" val="617190578"/>
              </p:ext>
            </p:extLst>
          </p:nvPr>
        </p:nvGraphicFramePr>
        <p:xfrm>
          <a:off x="948317" y="2568753"/>
          <a:ext cx="10312164" cy="3325855"/>
        </p:xfrm>
        <a:graphic>
          <a:graphicData uri="http://schemas.openxmlformats.org/drawingml/2006/table">
            <a:tbl>
              <a:tblPr firstRow="1" bandRow="1">
                <a:tableStyleId>{F2DE63D5-997A-4646-A377-4702673A728D}</a:tableStyleId>
              </a:tblPr>
              <a:tblGrid>
                <a:gridCol w="3436139">
                  <a:extLst>
                    <a:ext uri="{9D8B030D-6E8A-4147-A177-3AD203B41FA5}">
                      <a16:colId xmlns:a16="http://schemas.microsoft.com/office/drawing/2014/main" val="3537140544"/>
                    </a:ext>
                  </a:extLst>
                </a:gridCol>
                <a:gridCol w="5314888">
                  <a:extLst>
                    <a:ext uri="{9D8B030D-6E8A-4147-A177-3AD203B41FA5}">
                      <a16:colId xmlns:a16="http://schemas.microsoft.com/office/drawing/2014/main" val="185809175"/>
                    </a:ext>
                  </a:extLst>
                </a:gridCol>
                <a:gridCol w="1561137">
                  <a:extLst>
                    <a:ext uri="{9D8B030D-6E8A-4147-A177-3AD203B41FA5}">
                      <a16:colId xmlns:a16="http://schemas.microsoft.com/office/drawing/2014/main" val="1133483164"/>
                    </a:ext>
                  </a:extLst>
                </a:gridCol>
              </a:tblGrid>
              <a:tr h="331745">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ln>
                            <a:solidFill>
                              <a:sysClr val="windowText" lastClr="000000"/>
                            </a:solidFill>
                          </a:ln>
                          <a:solidFill>
                            <a:schemeClr val="tx1"/>
                          </a:solidFill>
                        </a:rPr>
                        <a:t> </a:t>
                      </a:r>
                      <a:r>
                        <a:rPr lang="en-US" sz="1600" b="1" dirty="0">
                          <a:solidFill>
                            <a:schemeClr val="tx1"/>
                          </a:solidFill>
                        </a:rPr>
                        <a:t>Description</a:t>
                      </a:r>
                      <a:endParaRPr lang="en-US" sz="1600" b="1" dirty="0">
                        <a:ln>
                          <a:solidFill>
                            <a:sysClr val="windowText" lastClr="000000"/>
                          </a:solidFill>
                        </a:ln>
                        <a:solidFill>
                          <a:schemeClr val="tx1"/>
                        </a:solidFill>
                      </a:endParaRPr>
                    </a:p>
                  </a:txBody>
                  <a:tcPr anchor="ctr">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Source</a:t>
                      </a:r>
                    </a:p>
                  </a:txBody>
                  <a:tcPr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Read-only?</a:t>
                      </a:r>
                    </a:p>
                  </a:txBody>
                  <a:tcPr anchor="ctr">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051262463"/>
                  </a:ext>
                </a:extLst>
              </a:tr>
              <a:tr h="491215">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dirty="0"/>
                        <a:t>From the database</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ResultSet.getObject()</a:t>
                      </a:r>
                    </a:p>
                  </a:txBody>
                  <a:tcPr marT="91440">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dirty="0"/>
                        <a:t>Yes</a:t>
                      </a:r>
                    </a:p>
                  </a:txBody>
                  <a:tcPr marT="91440">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051455829"/>
                  </a:ext>
                </a:extLst>
              </a:tr>
              <a:tr h="491215">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dirty="0"/>
                        <a:t>Created from OSON</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u="none" strike="noStrike" kern="1200" dirty="0">
                          <a:effectLst/>
                        </a:rPr>
                        <a:t>createJsonBinaryValue(ByteBuffer)</a:t>
                      </a:r>
                      <a:br>
                        <a:rPr lang="en-US" sz="1600" dirty="0"/>
                      </a:br>
                      <a:r>
                        <a:rPr lang="en-US" sz="1600" u="none" strike="noStrike" kern="1200" dirty="0">
                          <a:effectLst/>
                        </a:rPr>
                        <a:t>createJsonBinaryValue(InputStream)</a:t>
                      </a:r>
                      <a:endParaRPr lang="en-US" sz="1600" dirty="0"/>
                    </a:p>
                  </a:txBody>
                  <a:tcPr marT="91440">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dirty="0"/>
                        <a:t>Yes</a:t>
                      </a:r>
                    </a:p>
                  </a:txBody>
                  <a:tcPr marT="91440">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999824492"/>
                  </a:ext>
                </a:extLst>
              </a:tr>
              <a:tr h="491215">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dirty="0"/>
                        <a:t>Created from JSON text</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createJsonTextValue(Reader)</a:t>
                      </a:r>
                      <a:br>
                        <a:rPr lang="en-US" sz="1600" dirty="0"/>
                      </a:br>
                      <a:r>
                        <a:rPr lang="en-US" sz="1600" dirty="0"/>
                        <a:t>createJsonTextValue(InputStream)</a:t>
                      </a:r>
                    </a:p>
                  </a:txBody>
                  <a:tcPr marT="91440">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dirty="0"/>
                        <a:t>No</a:t>
                      </a:r>
                    </a:p>
                  </a:txBody>
                  <a:tcPr marT="91440">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098017747"/>
                  </a:ext>
                </a:extLst>
              </a:tr>
              <a:tr h="491215">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dirty="0"/>
                        <a:t>Created programmatically</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createObject()</a:t>
                      </a:r>
                      <a:br>
                        <a:rPr lang="en-US" sz="1600" dirty="0"/>
                      </a:br>
                      <a:r>
                        <a:rPr lang="en-US" sz="1600" dirty="0"/>
                        <a:t>createArray()</a:t>
                      </a:r>
                    </a:p>
                  </a:txBody>
                  <a:tcPr marT="91440">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dirty="0"/>
                        <a:t>No</a:t>
                      </a:r>
                    </a:p>
                  </a:txBody>
                  <a:tcPr marT="91440">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613243511"/>
                  </a:ext>
                </a:extLst>
              </a:tr>
              <a:tr h="491215">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dirty="0"/>
                        <a:t>Copied</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createObject(OracleJsonObject)</a:t>
                      </a:r>
                      <a:br>
                        <a:rPr lang="en-US" sz="1600" dirty="0"/>
                      </a:br>
                      <a:r>
                        <a:rPr lang="en-US" sz="1600" dirty="0"/>
                        <a:t>createArray(OracleJsonArray)</a:t>
                      </a:r>
                    </a:p>
                  </a:txBody>
                  <a:tcPr marT="91440">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dirty="0"/>
                        <a:t>No</a:t>
                      </a:r>
                    </a:p>
                  </a:txBody>
                  <a:tcPr marT="91440">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567172307"/>
                  </a:ext>
                </a:extLst>
              </a:tr>
            </a:tbl>
          </a:graphicData>
        </a:graphic>
      </p:graphicFrame>
      <p:sp>
        <p:nvSpPr>
          <p:cNvPr id="6" name="TextBox 5">
            <a:extLst>
              <a:ext uri="{FF2B5EF4-FFF2-40B4-BE49-F238E27FC236}">
                <a16:creationId xmlns:a16="http://schemas.microsoft.com/office/drawing/2014/main" id="{1711C714-AA56-5A42-B61B-F097CEDB5566}"/>
              </a:ext>
            </a:extLst>
          </p:cNvPr>
          <p:cNvSpPr txBox="1"/>
          <p:nvPr/>
        </p:nvSpPr>
        <p:spPr>
          <a:xfrm>
            <a:off x="694970" y="1896304"/>
            <a:ext cx="10802060" cy="369332"/>
          </a:xfrm>
          <a:prstGeom prst="rect">
            <a:avLst/>
          </a:prstGeom>
          <a:noFill/>
        </p:spPr>
        <p:txBody>
          <a:bodyPr wrap="none" rtlCol="0">
            <a:spAutoFit/>
          </a:bodyPr>
          <a:lstStyle/>
          <a:p>
            <a:r>
              <a:rPr lang="en-US" b="1" dirty="0">
                <a:latin typeface="Menlo" panose="020B0609030804020204" pitchFamily="49" charset="0"/>
                <a:ea typeface="Menlo" panose="020B0609030804020204" pitchFamily="49" charset="0"/>
                <a:cs typeface="Menlo" panose="020B0609030804020204" pitchFamily="49" charset="0"/>
              </a:rPr>
              <a:t>OracleJsonObject</a:t>
            </a:r>
            <a:r>
              <a:rPr lang="en-US" dirty="0"/>
              <a:t> and </a:t>
            </a:r>
            <a:r>
              <a:rPr lang="en-US" b="1" dirty="0">
                <a:latin typeface="Menlo" panose="020B0609030804020204" pitchFamily="49" charset="0"/>
                <a:ea typeface="Menlo" panose="020B0609030804020204" pitchFamily="49" charset="0"/>
                <a:cs typeface="Menlo" panose="020B0609030804020204" pitchFamily="49" charset="0"/>
              </a:rPr>
              <a:t>OracleJsonArray</a:t>
            </a:r>
            <a:r>
              <a:rPr lang="en-US" dirty="0"/>
              <a:t> support updates when not directly created from OSON.</a:t>
            </a:r>
          </a:p>
        </p:txBody>
      </p:sp>
      <p:sp>
        <p:nvSpPr>
          <p:cNvPr id="7" name="Footer Placeholder 4">
            <a:extLst>
              <a:ext uri="{FF2B5EF4-FFF2-40B4-BE49-F238E27FC236}">
                <a16:creationId xmlns:a16="http://schemas.microsoft.com/office/drawing/2014/main" id="{537F6513-5790-D34D-A487-1784D963C6AA}"/>
              </a:ext>
            </a:extLst>
          </p:cNvPr>
          <p:cNvSpPr>
            <a:spLocks noGrp="1"/>
          </p:cNvSpPr>
          <p:nvPr>
            <p:ph type="ftr" sz="quarter" idx="11"/>
          </p:nvPr>
        </p:nvSpPr>
        <p:spPr>
          <a:xfrm>
            <a:off x="1127759" y="6423978"/>
            <a:ext cx="5745379" cy="365125"/>
          </a:xfrm>
        </p:spPr>
        <p:txBody>
          <a:bodyPr/>
          <a:lstStyle/>
          <a:p>
            <a:r>
              <a:rPr lang="en-US" dirty="0"/>
              <a:t>Copyright © 2020, Oracle and/or its affiliates</a:t>
            </a:r>
          </a:p>
        </p:txBody>
      </p:sp>
    </p:spTree>
    <p:extLst>
      <p:ext uri="{BB962C8B-B14F-4D97-AF65-F5344CB8AC3E}">
        <p14:creationId xmlns:p14="http://schemas.microsoft.com/office/powerpoint/2010/main" val="2225109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F1F4-674E-F84F-A230-6EB1AC33D922}"/>
              </a:ext>
            </a:extLst>
          </p:cNvPr>
          <p:cNvSpPr>
            <a:spLocks noGrp="1"/>
          </p:cNvSpPr>
          <p:nvPr>
            <p:ph type="title"/>
          </p:nvPr>
        </p:nvSpPr>
        <p:spPr/>
        <p:txBody>
          <a:bodyPr/>
          <a:lstStyle/>
          <a:p>
            <a:r>
              <a:rPr lang="en-US" dirty="0"/>
              <a:t>Outline</a:t>
            </a:r>
          </a:p>
        </p:txBody>
      </p:sp>
      <p:sp>
        <p:nvSpPr>
          <p:cNvPr id="4" name="Text Placeholder 3">
            <a:extLst>
              <a:ext uri="{FF2B5EF4-FFF2-40B4-BE49-F238E27FC236}">
                <a16:creationId xmlns:a16="http://schemas.microsoft.com/office/drawing/2014/main" id="{A20717C4-16E0-3A45-9BD3-F718A7C7690F}"/>
              </a:ext>
            </a:extLst>
          </p:cNvPr>
          <p:cNvSpPr>
            <a:spLocks noGrp="1"/>
          </p:cNvSpPr>
          <p:nvPr>
            <p:ph type="body" idx="1"/>
          </p:nvPr>
        </p:nvSpPr>
        <p:spPr>
          <a:xfrm>
            <a:off x="1371412" y="1880052"/>
            <a:ext cx="8886282" cy="395562"/>
          </a:xfrm>
        </p:spPr>
        <p:txBody>
          <a:bodyPr/>
          <a:lstStyle/>
          <a:p>
            <a:r>
              <a:rPr lang="en-US" sz="2000" dirty="0">
                <a:solidFill>
                  <a:schemeClr val="tx1">
                    <a:lumMod val="50000"/>
                    <a:lumOff val="50000"/>
                  </a:schemeClr>
                </a:solidFill>
              </a:rPr>
              <a:t>Overview of JSON type</a:t>
            </a:r>
          </a:p>
        </p:txBody>
      </p:sp>
      <p:sp>
        <p:nvSpPr>
          <p:cNvPr id="6" name="Text Placeholder 5">
            <a:extLst>
              <a:ext uri="{FF2B5EF4-FFF2-40B4-BE49-F238E27FC236}">
                <a16:creationId xmlns:a16="http://schemas.microsoft.com/office/drawing/2014/main" id="{55D92E86-4037-6C4D-9CC4-A90C584E6F55}"/>
              </a:ext>
            </a:extLst>
          </p:cNvPr>
          <p:cNvSpPr>
            <a:spLocks noGrp="1"/>
          </p:cNvSpPr>
          <p:nvPr>
            <p:ph type="body" idx="16"/>
          </p:nvPr>
        </p:nvSpPr>
        <p:spPr>
          <a:xfrm>
            <a:off x="1371412" y="2328911"/>
            <a:ext cx="5285327" cy="395562"/>
          </a:xfrm>
        </p:spPr>
        <p:txBody>
          <a:bodyPr/>
          <a:lstStyle/>
          <a:p>
            <a:r>
              <a:rPr lang="en-US" sz="2000" dirty="0">
                <a:solidFill>
                  <a:schemeClr val="tx1">
                    <a:lumMod val="50000"/>
                    <a:lumOff val="50000"/>
                  </a:schemeClr>
                </a:solidFill>
              </a:rPr>
              <a:t>The Java API for JSON in JDBC</a:t>
            </a:r>
          </a:p>
        </p:txBody>
      </p:sp>
      <p:sp>
        <p:nvSpPr>
          <p:cNvPr id="8" name="Text Placeholder 7">
            <a:extLst>
              <a:ext uri="{FF2B5EF4-FFF2-40B4-BE49-F238E27FC236}">
                <a16:creationId xmlns:a16="http://schemas.microsoft.com/office/drawing/2014/main" id="{3F96EFBE-653C-A244-97C9-094C59D6DBA7}"/>
              </a:ext>
            </a:extLst>
          </p:cNvPr>
          <p:cNvSpPr>
            <a:spLocks noGrp="1"/>
          </p:cNvSpPr>
          <p:nvPr>
            <p:ph type="body" idx="17"/>
          </p:nvPr>
        </p:nvSpPr>
        <p:spPr>
          <a:xfrm>
            <a:off x="1711379" y="2777770"/>
            <a:ext cx="5285328" cy="395562"/>
          </a:xfrm>
        </p:spPr>
        <p:txBody>
          <a:bodyPr/>
          <a:lstStyle/>
          <a:p>
            <a:r>
              <a:rPr lang="en-US" sz="2000" dirty="0">
                <a:solidFill>
                  <a:schemeClr val="tx1">
                    <a:lumMod val="50000"/>
                    <a:lumOff val="50000"/>
                  </a:schemeClr>
                </a:solidFill>
              </a:rPr>
              <a:t>Tree model</a:t>
            </a:r>
          </a:p>
        </p:txBody>
      </p:sp>
      <p:sp>
        <p:nvSpPr>
          <p:cNvPr id="10" name="Text Placeholder 9">
            <a:extLst>
              <a:ext uri="{FF2B5EF4-FFF2-40B4-BE49-F238E27FC236}">
                <a16:creationId xmlns:a16="http://schemas.microsoft.com/office/drawing/2014/main" id="{DDF47453-C68E-FE49-9E70-1A65C14C143A}"/>
              </a:ext>
            </a:extLst>
          </p:cNvPr>
          <p:cNvSpPr>
            <a:spLocks noGrp="1"/>
          </p:cNvSpPr>
          <p:nvPr>
            <p:ph type="body" idx="18"/>
          </p:nvPr>
        </p:nvSpPr>
        <p:spPr>
          <a:xfrm>
            <a:off x="1711379" y="3226629"/>
            <a:ext cx="5285328" cy="395562"/>
          </a:xfrm>
        </p:spPr>
        <p:txBody>
          <a:bodyPr/>
          <a:lstStyle/>
          <a:p>
            <a:r>
              <a:rPr lang="en-US" sz="2000" b="1" dirty="0"/>
              <a:t>Event model </a:t>
            </a:r>
          </a:p>
        </p:txBody>
      </p:sp>
      <p:sp>
        <p:nvSpPr>
          <p:cNvPr id="12" name="Text Placeholder 11">
            <a:extLst>
              <a:ext uri="{FF2B5EF4-FFF2-40B4-BE49-F238E27FC236}">
                <a16:creationId xmlns:a16="http://schemas.microsoft.com/office/drawing/2014/main" id="{B678F3F5-E65C-B044-AB5D-65182A24F3D8}"/>
              </a:ext>
            </a:extLst>
          </p:cNvPr>
          <p:cNvSpPr>
            <a:spLocks noGrp="1"/>
          </p:cNvSpPr>
          <p:nvPr>
            <p:ph type="body" idx="19"/>
          </p:nvPr>
        </p:nvSpPr>
        <p:spPr>
          <a:xfrm>
            <a:off x="1711379" y="3675488"/>
            <a:ext cx="5285328" cy="395562"/>
          </a:xfrm>
        </p:spPr>
        <p:txBody>
          <a:bodyPr/>
          <a:lstStyle/>
          <a:p>
            <a:r>
              <a:rPr lang="en-US" sz="2000" dirty="0"/>
              <a:t>SQL integration</a:t>
            </a:r>
          </a:p>
        </p:txBody>
      </p:sp>
      <p:sp>
        <p:nvSpPr>
          <p:cNvPr id="13" name="Slide Number Placeholder 12">
            <a:extLst>
              <a:ext uri="{FF2B5EF4-FFF2-40B4-BE49-F238E27FC236}">
                <a16:creationId xmlns:a16="http://schemas.microsoft.com/office/drawing/2014/main" id="{80FA0A6D-7271-244A-9072-740583E0B8C6}"/>
              </a:ext>
            </a:extLst>
          </p:cNvPr>
          <p:cNvSpPr>
            <a:spLocks noGrp="1"/>
          </p:cNvSpPr>
          <p:nvPr>
            <p:ph type="sldNum" sz="quarter" idx="4"/>
          </p:nvPr>
        </p:nvSpPr>
        <p:spPr/>
        <p:txBody>
          <a:bodyPr/>
          <a:lstStyle/>
          <a:p>
            <a:fld id="{345D60D9-5372-5F40-9443-0F9AE5BDC3C8}" type="slidenum">
              <a:rPr lang="en-US" smtClean="0"/>
              <a:pPr/>
              <a:t>19</a:t>
            </a:fld>
            <a:endParaRPr lang="en-US" dirty="0"/>
          </a:p>
        </p:txBody>
      </p:sp>
      <p:sp>
        <p:nvSpPr>
          <p:cNvPr id="14" name="Footer Placeholder 13">
            <a:extLst>
              <a:ext uri="{FF2B5EF4-FFF2-40B4-BE49-F238E27FC236}">
                <a16:creationId xmlns:a16="http://schemas.microsoft.com/office/drawing/2014/main" id="{6367A254-08A1-3643-941D-DFE616E2EED9}"/>
              </a:ext>
            </a:extLst>
          </p:cNvPr>
          <p:cNvSpPr>
            <a:spLocks noGrp="1"/>
          </p:cNvSpPr>
          <p:nvPr>
            <p:ph type="ftr" sz="quarter" idx="3"/>
          </p:nvPr>
        </p:nvSpPr>
        <p:spPr/>
        <p:txBody>
          <a:bodyPr/>
          <a:lstStyle/>
          <a:p>
            <a:r>
              <a:rPr lang="en-US" dirty="0"/>
              <a:t>Copyright © 2020, Oracle and/or its affiliates  </a:t>
            </a:r>
          </a:p>
        </p:txBody>
      </p:sp>
      <p:sp>
        <p:nvSpPr>
          <p:cNvPr id="16" name="Text Placeholder 7">
            <a:extLst>
              <a:ext uri="{FF2B5EF4-FFF2-40B4-BE49-F238E27FC236}">
                <a16:creationId xmlns:a16="http://schemas.microsoft.com/office/drawing/2014/main" id="{6250CB76-FDE8-5143-BD47-722C0A6CE1F8}"/>
              </a:ext>
            </a:extLst>
          </p:cNvPr>
          <p:cNvSpPr txBox="1">
            <a:spLocks/>
          </p:cNvSpPr>
          <p:nvPr/>
        </p:nvSpPr>
        <p:spPr>
          <a:xfrm>
            <a:off x="1711379" y="4124347"/>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JSR-374 JSON-P (javax.json)</a:t>
            </a:r>
          </a:p>
        </p:txBody>
      </p:sp>
      <p:sp>
        <p:nvSpPr>
          <p:cNvPr id="17" name="Text Placeholder 9">
            <a:extLst>
              <a:ext uri="{FF2B5EF4-FFF2-40B4-BE49-F238E27FC236}">
                <a16:creationId xmlns:a16="http://schemas.microsoft.com/office/drawing/2014/main" id="{A4E72713-35CC-8641-9D67-F3B69AA4CC23}"/>
              </a:ext>
            </a:extLst>
          </p:cNvPr>
          <p:cNvSpPr txBox="1">
            <a:spLocks/>
          </p:cNvSpPr>
          <p:nvPr/>
        </p:nvSpPr>
        <p:spPr>
          <a:xfrm>
            <a:off x="1711379" y="4573206"/>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JSR-367 JSON-B (javax.json.bind)</a:t>
            </a:r>
          </a:p>
        </p:txBody>
      </p:sp>
      <p:sp>
        <p:nvSpPr>
          <p:cNvPr id="23" name="Text Placeholder 11">
            <a:extLst>
              <a:ext uri="{FF2B5EF4-FFF2-40B4-BE49-F238E27FC236}">
                <a16:creationId xmlns:a16="http://schemas.microsoft.com/office/drawing/2014/main" id="{51AAEA09-94E4-7044-9947-B628C683D07F}"/>
              </a:ext>
            </a:extLst>
          </p:cNvPr>
          <p:cNvSpPr txBox="1">
            <a:spLocks/>
          </p:cNvSpPr>
          <p:nvPr/>
        </p:nvSpPr>
        <p:spPr>
          <a:xfrm>
            <a:off x="1371412" y="5022065"/>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Performance</a:t>
            </a:r>
          </a:p>
        </p:txBody>
      </p:sp>
      <p:sp>
        <p:nvSpPr>
          <p:cNvPr id="15" name="Text Placeholder 11">
            <a:extLst>
              <a:ext uri="{FF2B5EF4-FFF2-40B4-BE49-F238E27FC236}">
                <a16:creationId xmlns:a16="http://schemas.microsoft.com/office/drawing/2014/main" id="{0550842A-8922-E04D-9085-F4D33B3E477A}"/>
              </a:ext>
            </a:extLst>
          </p:cNvPr>
          <p:cNvSpPr txBox="1">
            <a:spLocks/>
          </p:cNvSpPr>
          <p:nvPr/>
        </p:nvSpPr>
        <p:spPr>
          <a:xfrm>
            <a:off x="1371412" y="5470924"/>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Questions</a:t>
            </a:r>
          </a:p>
        </p:txBody>
      </p:sp>
    </p:spTree>
    <p:extLst>
      <p:ext uri="{BB962C8B-B14F-4D97-AF65-F5344CB8AC3E}">
        <p14:creationId xmlns:p14="http://schemas.microsoft.com/office/powerpoint/2010/main" val="2057702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6C215-53D7-4F6C-A72E-EDB5E2AC837D}"/>
              </a:ext>
            </a:extLst>
          </p:cNvPr>
          <p:cNvSpPr>
            <a:spLocks noGrp="1"/>
          </p:cNvSpPr>
          <p:nvPr>
            <p:ph type="sldNum" sz="quarter" idx="12"/>
          </p:nvPr>
        </p:nvSpPr>
        <p:spPr/>
        <p:txBody>
          <a:bodyPr/>
          <a:lstStyle/>
          <a:p>
            <a:fld id="{345D60D9-5372-5F40-9443-0F9AE5BDC3C8}" type="slidenum">
              <a:rPr lang="en-US" smtClean="0"/>
              <a:pPr/>
              <a:t>2</a:t>
            </a:fld>
            <a:endParaRPr lang="en-US" dirty="0"/>
          </a:p>
        </p:txBody>
      </p:sp>
      <p:sp>
        <p:nvSpPr>
          <p:cNvPr id="3" name="Footer Placeholder 2">
            <a:extLst>
              <a:ext uri="{FF2B5EF4-FFF2-40B4-BE49-F238E27FC236}">
                <a16:creationId xmlns:a16="http://schemas.microsoft.com/office/drawing/2014/main" id="{479840BB-2C68-4DB9-B5EA-4B6E6C7A3A0A}"/>
              </a:ext>
            </a:extLst>
          </p:cNvPr>
          <p:cNvSpPr>
            <a:spLocks noGrp="1"/>
          </p:cNvSpPr>
          <p:nvPr>
            <p:ph type="ftr" sz="quarter" idx="11"/>
          </p:nvPr>
        </p:nvSpPr>
        <p:spPr/>
        <p:txBody>
          <a:bodyPr/>
          <a:lstStyle/>
          <a:p>
            <a:r>
              <a:rPr lang="en-US" dirty="0"/>
              <a:t>Copyright © 2020, Oracle and/or its affiliates  </a:t>
            </a:r>
          </a:p>
        </p:txBody>
      </p:sp>
    </p:spTree>
    <p:extLst>
      <p:ext uri="{BB962C8B-B14F-4D97-AF65-F5344CB8AC3E}">
        <p14:creationId xmlns:p14="http://schemas.microsoft.com/office/powerpoint/2010/main" val="1957588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168B0-859D-E84F-8D7D-E6C35B6D86D8}"/>
              </a:ext>
            </a:extLst>
          </p:cNvPr>
          <p:cNvSpPr>
            <a:spLocks noGrp="1"/>
          </p:cNvSpPr>
          <p:nvPr>
            <p:ph type="title"/>
          </p:nvPr>
        </p:nvSpPr>
        <p:spPr/>
        <p:txBody>
          <a:bodyPr/>
          <a:lstStyle/>
          <a:p>
            <a:r>
              <a:rPr lang="en-US" dirty="0"/>
              <a:t>Event model</a:t>
            </a:r>
          </a:p>
        </p:txBody>
      </p:sp>
      <p:sp>
        <p:nvSpPr>
          <p:cNvPr id="13" name="Slide Number Placeholder 12">
            <a:extLst>
              <a:ext uri="{FF2B5EF4-FFF2-40B4-BE49-F238E27FC236}">
                <a16:creationId xmlns:a16="http://schemas.microsoft.com/office/drawing/2014/main" id="{03FEBDFA-F0FA-3F4E-9DC7-02B7BBDA0028}"/>
              </a:ext>
            </a:extLst>
          </p:cNvPr>
          <p:cNvSpPr>
            <a:spLocks noGrp="1"/>
          </p:cNvSpPr>
          <p:nvPr>
            <p:ph type="sldNum" sz="quarter" idx="12"/>
          </p:nvPr>
        </p:nvSpPr>
        <p:spPr/>
        <p:txBody>
          <a:bodyPr/>
          <a:lstStyle/>
          <a:p>
            <a:fld id="{345D60D9-5372-5F40-9443-0F9AE5BDC3C8}" type="slidenum">
              <a:rPr lang="en-US" smtClean="0"/>
              <a:pPr/>
              <a:t>20</a:t>
            </a:fld>
            <a:endParaRPr lang="en-US" dirty="0"/>
          </a:p>
        </p:txBody>
      </p:sp>
      <p:sp>
        <p:nvSpPr>
          <p:cNvPr id="14" name="Footer Placeholder 13">
            <a:extLst>
              <a:ext uri="{FF2B5EF4-FFF2-40B4-BE49-F238E27FC236}">
                <a16:creationId xmlns:a16="http://schemas.microsoft.com/office/drawing/2014/main" id="{71D9E27B-D3EA-C442-9F1F-64913F49CAD1}"/>
              </a:ext>
            </a:extLst>
          </p:cNvPr>
          <p:cNvSpPr>
            <a:spLocks noGrp="1"/>
          </p:cNvSpPr>
          <p:nvPr>
            <p:ph type="ftr" sz="quarter" idx="11"/>
          </p:nvPr>
        </p:nvSpPr>
        <p:spPr/>
        <p:txBody>
          <a:bodyPr/>
          <a:lstStyle/>
          <a:p>
            <a:r>
              <a:rPr lang="en-US" dirty="0"/>
              <a:t>Copyright © 2020, Oracle and/or its affiliates  </a:t>
            </a:r>
          </a:p>
        </p:txBody>
      </p:sp>
      <p:sp>
        <p:nvSpPr>
          <p:cNvPr id="18" name="Rounded Rectangle 17">
            <a:extLst>
              <a:ext uri="{FF2B5EF4-FFF2-40B4-BE49-F238E27FC236}">
                <a16:creationId xmlns:a16="http://schemas.microsoft.com/office/drawing/2014/main" id="{B7B0E844-11CA-664B-8841-90E57AD48C5A}"/>
              </a:ext>
            </a:extLst>
          </p:cNvPr>
          <p:cNvSpPr/>
          <p:nvPr/>
        </p:nvSpPr>
        <p:spPr>
          <a:xfrm>
            <a:off x="1585050" y="3293952"/>
            <a:ext cx="538213" cy="365125"/>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 </a:t>
            </a:r>
          </a:p>
        </p:txBody>
      </p:sp>
      <p:sp>
        <p:nvSpPr>
          <p:cNvPr id="21" name="Rounded Rectangle 20">
            <a:extLst>
              <a:ext uri="{FF2B5EF4-FFF2-40B4-BE49-F238E27FC236}">
                <a16:creationId xmlns:a16="http://schemas.microsoft.com/office/drawing/2014/main" id="{8CB9EA7F-FAD5-E040-A415-86E62D8E854F}"/>
              </a:ext>
            </a:extLst>
          </p:cNvPr>
          <p:cNvSpPr/>
          <p:nvPr/>
        </p:nvSpPr>
        <p:spPr>
          <a:xfrm>
            <a:off x="3431555" y="3293952"/>
            <a:ext cx="801313" cy="365125"/>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Smith</a:t>
            </a:r>
          </a:p>
        </p:txBody>
      </p:sp>
      <p:sp>
        <p:nvSpPr>
          <p:cNvPr id="25" name="Rounded Rectangle 24">
            <a:extLst>
              <a:ext uri="{FF2B5EF4-FFF2-40B4-BE49-F238E27FC236}">
                <a16:creationId xmlns:a16="http://schemas.microsoft.com/office/drawing/2014/main" id="{BEDFC3F6-1C9A-514D-9F6B-C287EEF1885D}"/>
              </a:ext>
            </a:extLst>
          </p:cNvPr>
          <p:cNvSpPr/>
          <p:nvPr/>
        </p:nvSpPr>
        <p:spPr>
          <a:xfrm>
            <a:off x="5619681" y="3293952"/>
            <a:ext cx="1834403" cy="365125"/>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enlo" panose="020B0609030804020204" pitchFamily="49" charset="0"/>
              </a:rPr>
              <a:t>2019-01-21T...</a:t>
            </a:r>
            <a:endParaRPr lang="en-US" sz="1400" dirty="0">
              <a:solidFill>
                <a:schemeClr val="tx1"/>
              </a:solidFill>
            </a:endParaRPr>
          </a:p>
        </p:txBody>
      </p:sp>
      <p:sp>
        <p:nvSpPr>
          <p:cNvPr id="35" name="Rounded Rectangle 34">
            <a:extLst>
              <a:ext uri="{FF2B5EF4-FFF2-40B4-BE49-F238E27FC236}">
                <a16:creationId xmlns:a16="http://schemas.microsoft.com/office/drawing/2014/main" id="{7DB4E9D4-9178-8A4F-8D5C-8D88E843E330}"/>
              </a:ext>
            </a:extLst>
          </p:cNvPr>
          <p:cNvSpPr/>
          <p:nvPr/>
        </p:nvSpPr>
        <p:spPr>
          <a:xfrm>
            <a:off x="2198743" y="3293952"/>
            <a:ext cx="1157333" cy="365125"/>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Key: name</a:t>
            </a:r>
          </a:p>
        </p:txBody>
      </p:sp>
      <p:sp>
        <p:nvSpPr>
          <p:cNvPr id="37" name="Rounded Rectangle 36">
            <a:extLst>
              <a:ext uri="{FF2B5EF4-FFF2-40B4-BE49-F238E27FC236}">
                <a16:creationId xmlns:a16="http://schemas.microsoft.com/office/drawing/2014/main" id="{F64842A6-370A-A148-A531-362F2BBE3E66}"/>
              </a:ext>
            </a:extLst>
          </p:cNvPr>
          <p:cNvSpPr/>
          <p:nvPr/>
        </p:nvSpPr>
        <p:spPr>
          <a:xfrm>
            <a:off x="4308347" y="3293952"/>
            <a:ext cx="1235855" cy="365125"/>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Key: created</a:t>
            </a:r>
          </a:p>
        </p:txBody>
      </p:sp>
      <p:sp>
        <p:nvSpPr>
          <p:cNvPr id="40" name="Rounded Rectangle 39">
            <a:extLst>
              <a:ext uri="{FF2B5EF4-FFF2-40B4-BE49-F238E27FC236}">
                <a16:creationId xmlns:a16="http://schemas.microsoft.com/office/drawing/2014/main" id="{711E7E8B-8963-4C4D-94B3-5D9A6D1999F4}"/>
              </a:ext>
            </a:extLst>
          </p:cNvPr>
          <p:cNvSpPr/>
          <p:nvPr/>
        </p:nvSpPr>
        <p:spPr>
          <a:xfrm>
            <a:off x="8840897" y="3293952"/>
            <a:ext cx="528585" cy="367406"/>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 </a:t>
            </a:r>
          </a:p>
        </p:txBody>
      </p:sp>
      <p:sp>
        <p:nvSpPr>
          <p:cNvPr id="44" name="Rounded Rectangle 43">
            <a:extLst>
              <a:ext uri="{FF2B5EF4-FFF2-40B4-BE49-F238E27FC236}">
                <a16:creationId xmlns:a16="http://schemas.microsoft.com/office/drawing/2014/main" id="{5B36ABE6-6DCD-1248-AF5F-E8FE74A62E63}"/>
              </a:ext>
            </a:extLst>
          </p:cNvPr>
          <p:cNvSpPr/>
          <p:nvPr/>
        </p:nvSpPr>
        <p:spPr>
          <a:xfrm>
            <a:off x="9444961" y="3293952"/>
            <a:ext cx="1235855" cy="365760"/>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enlo" panose="020B0609030804020204" pitchFamily="49" charset="0"/>
              </a:rPr>
              <a:t>650-55...</a:t>
            </a:r>
            <a:endParaRPr lang="en-US" sz="1400" dirty="0">
              <a:solidFill>
                <a:schemeClr val="tx1"/>
              </a:solidFill>
            </a:endParaRPr>
          </a:p>
        </p:txBody>
      </p:sp>
      <p:sp>
        <p:nvSpPr>
          <p:cNvPr id="48" name="Rounded Rectangle 47">
            <a:extLst>
              <a:ext uri="{FF2B5EF4-FFF2-40B4-BE49-F238E27FC236}">
                <a16:creationId xmlns:a16="http://schemas.microsoft.com/office/drawing/2014/main" id="{B9F6085F-3F21-D748-BC98-8D0A21CC9697}"/>
              </a:ext>
            </a:extLst>
          </p:cNvPr>
          <p:cNvSpPr/>
          <p:nvPr/>
        </p:nvSpPr>
        <p:spPr>
          <a:xfrm>
            <a:off x="7529563" y="3293952"/>
            <a:ext cx="1235855" cy="365125"/>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Key: phone</a:t>
            </a:r>
          </a:p>
        </p:txBody>
      </p:sp>
      <p:sp>
        <p:nvSpPr>
          <p:cNvPr id="52" name="Rectangle 51">
            <a:extLst>
              <a:ext uri="{FF2B5EF4-FFF2-40B4-BE49-F238E27FC236}">
                <a16:creationId xmlns:a16="http://schemas.microsoft.com/office/drawing/2014/main" id="{CAC648D5-E716-AE4D-9972-5BB19DE6B0C1}"/>
              </a:ext>
            </a:extLst>
          </p:cNvPr>
          <p:cNvSpPr/>
          <p:nvPr/>
        </p:nvSpPr>
        <p:spPr>
          <a:xfrm>
            <a:off x="1421681" y="4105706"/>
            <a:ext cx="4968241" cy="1900200"/>
          </a:xfrm>
          <a:prstGeom prst="rect">
            <a:avLst/>
          </a:prstGeom>
        </p:spPr>
        <p:txBody>
          <a:bodyPr wrap="square">
            <a:spAutoFit/>
          </a:bodyPr>
          <a:lstStyle/>
          <a:p>
            <a:pPr>
              <a:lnSpc>
                <a:spcPct val="150000"/>
              </a:lnSpc>
            </a:pPr>
            <a:r>
              <a:rPr lang="en-US" sz="2000" b="1" dirty="0">
                <a:latin typeface="Menlo" panose="020B0609030804020204" pitchFamily="49" charset="0"/>
              </a:rPr>
              <a:t>OracleJsonParser</a:t>
            </a:r>
          </a:p>
          <a:p>
            <a:pPr marL="342900" indent="-342900">
              <a:lnSpc>
                <a:spcPct val="150000"/>
              </a:lnSpc>
              <a:buFont typeface="Arial" panose="020B0604020202020204" pitchFamily="34" charset="0"/>
              <a:buChar char="•"/>
            </a:pPr>
            <a:r>
              <a:rPr lang="en-US" sz="2000" dirty="0"/>
              <a:t>Produces a sequence of events</a:t>
            </a:r>
          </a:p>
          <a:p>
            <a:pPr marL="342900" indent="-342900">
              <a:lnSpc>
                <a:spcPct val="150000"/>
              </a:lnSpc>
              <a:buFont typeface="Arial" panose="020B0604020202020204" pitchFamily="34" charset="0"/>
              <a:buChar char="•"/>
            </a:pPr>
            <a:r>
              <a:rPr lang="en-US" sz="2000" dirty="0">
                <a:latin typeface="Menlo" panose="020B0609030804020204" pitchFamily="49" charset="0"/>
              </a:rPr>
              <a:t>parser.next()</a:t>
            </a:r>
          </a:p>
          <a:p>
            <a:pPr marL="342900" indent="-342900">
              <a:lnSpc>
                <a:spcPct val="150000"/>
              </a:lnSpc>
              <a:buFont typeface="Arial" panose="020B0604020202020204" pitchFamily="34" charset="0"/>
              <a:buChar char="•"/>
            </a:pPr>
            <a:r>
              <a:rPr lang="en-US" sz="2000" dirty="0"/>
              <a:t>Events can come from text or OSON</a:t>
            </a:r>
          </a:p>
        </p:txBody>
      </p:sp>
      <p:sp>
        <p:nvSpPr>
          <p:cNvPr id="55" name="Rectangle 54">
            <a:extLst>
              <a:ext uri="{FF2B5EF4-FFF2-40B4-BE49-F238E27FC236}">
                <a16:creationId xmlns:a16="http://schemas.microsoft.com/office/drawing/2014/main" id="{A613DB5F-ACE4-CC48-86CD-8C165C40AEF7}"/>
              </a:ext>
            </a:extLst>
          </p:cNvPr>
          <p:cNvSpPr/>
          <p:nvPr/>
        </p:nvSpPr>
        <p:spPr>
          <a:xfrm>
            <a:off x="6869733" y="4105706"/>
            <a:ext cx="4968241" cy="1900200"/>
          </a:xfrm>
          <a:prstGeom prst="rect">
            <a:avLst/>
          </a:prstGeom>
        </p:spPr>
        <p:txBody>
          <a:bodyPr wrap="square">
            <a:spAutoFit/>
          </a:bodyPr>
          <a:lstStyle/>
          <a:p>
            <a:pPr>
              <a:lnSpc>
                <a:spcPct val="150000"/>
              </a:lnSpc>
            </a:pPr>
            <a:r>
              <a:rPr lang="en-US" sz="2000" b="1" dirty="0">
                <a:latin typeface="Menlo" panose="020B0609030804020204" pitchFamily="49" charset="0"/>
              </a:rPr>
              <a:t>OracleJsonGenerator</a:t>
            </a:r>
          </a:p>
          <a:p>
            <a:pPr marL="342900" indent="-342900">
              <a:lnSpc>
                <a:spcPct val="150000"/>
              </a:lnSpc>
              <a:buFont typeface="Arial" panose="020B0604020202020204" pitchFamily="34" charset="0"/>
              <a:buChar char="•"/>
            </a:pPr>
            <a:r>
              <a:rPr lang="en-US" sz="2000" dirty="0"/>
              <a:t>Consumes a sequence of events</a:t>
            </a:r>
          </a:p>
          <a:p>
            <a:pPr marL="342900" indent="-342900">
              <a:lnSpc>
                <a:spcPct val="150000"/>
              </a:lnSpc>
              <a:buFont typeface="Arial" panose="020B0604020202020204" pitchFamily="34" charset="0"/>
              <a:buChar char="•"/>
            </a:pPr>
            <a:r>
              <a:rPr lang="en-US" sz="2000" dirty="0">
                <a:latin typeface="Menlo" panose="020B0609030804020204" pitchFamily="49" charset="0"/>
                <a:ea typeface="Menlo" panose="020B0609030804020204" pitchFamily="49" charset="0"/>
                <a:cs typeface="Menlo" panose="020B0609030804020204" pitchFamily="49" charset="0"/>
              </a:rPr>
              <a:t>generator.write(...)</a:t>
            </a:r>
          </a:p>
          <a:p>
            <a:pPr marL="342900" indent="-342900">
              <a:lnSpc>
                <a:spcPct val="150000"/>
              </a:lnSpc>
              <a:buFont typeface="Arial" panose="020B0604020202020204" pitchFamily="34" charset="0"/>
              <a:buChar char="•"/>
            </a:pPr>
            <a:r>
              <a:rPr lang="en-US" sz="2000" dirty="0">
                <a:ea typeface="Menlo" panose="020B0609030804020204" pitchFamily="49" charset="0"/>
                <a:cs typeface="Menlo" panose="020B0609030804020204" pitchFamily="49" charset="0"/>
              </a:rPr>
              <a:t>Generates text or OSON</a:t>
            </a:r>
          </a:p>
        </p:txBody>
      </p:sp>
      <p:sp>
        <p:nvSpPr>
          <p:cNvPr id="60" name="Rounded Rectangle 59">
            <a:extLst>
              <a:ext uri="{FF2B5EF4-FFF2-40B4-BE49-F238E27FC236}">
                <a16:creationId xmlns:a16="http://schemas.microsoft.com/office/drawing/2014/main" id="{50913964-9CF1-1F4A-9736-9C17C4E8D272}"/>
              </a:ext>
            </a:extLst>
          </p:cNvPr>
          <p:cNvSpPr/>
          <p:nvPr/>
        </p:nvSpPr>
        <p:spPr>
          <a:xfrm>
            <a:off x="3038919" y="1467613"/>
            <a:ext cx="5886907" cy="1566994"/>
          </a:xfrm>
          <a:prstGeom prst="roundRect">
            <a:avLst>
              <a:gd name="adj" fmla="val 1807"/>
            </a:avLst>
          </a:prstGeom>
          <a:noFill/>
          <a:ln>
            <a:solidFill>
              <a:schemeClr val="tx1">
                <a:lumMod val="25000"/>
                <a:lumOff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Content Placeholder 16">
            <a:extLst>
              <a:ext uri="{FF2B5EF4-FFF2-40B4-BE49-F238E27FC236}">
                <a16:creationId xmlns:a16="http://schemas.microsoft.com/office/drawing/2014/main" id="{C2C9C69B-54CC-184A-82B1-A24D63DB9DCD}"/>
              </a:ext>
            </a:extLst>
          </p:cNvPr>
          <p:cNvSpPr txBox="1">
            <a:spLocks/>
          </p:cNvSpPr>
          <p:nvPr/>
        </p:nvSpPr>
        <p:spPr>
          <a:xfrm>
            <a:off x="3086196" y="1495724"/>
            <a:ext cx="5839630" cy="1538883"/>
          </a:xfrm>
          <a:prstGeom prst="rect">
            <a:avLst/>
          </a:prstGeom>
          <a:noFill/>
          <a:ln>
            <a:noFill/>
          </a:ln>
        </p:spPr>
        <p:txBody>
          <a:bodyPr vert="horz" wrap="square" lIns="182880" tIns="182880" rIns="182880" bIns="182880" rtlCol="0">
            <a:spAutoFit/>
          </a:bodyPr>
          <a:lstStyle>
            <a:lvl1pPr marL="0" marR="0" indent="0" algn="l" defTabSz="914400" rtl="0" eaLnBrk="1" fontAlgn="auto" latinLnBrk="0" hangingPunct="1">
              <a:lnSpc>
                <a:spcPct val="95000"/>
              </a:lnSpc>
              <a:spcBef>
                <a:spcPts val="600"/>
              </a:spcBef>
              <a:spcAft>
                <a:spcPts val="0"/>
              </a:spcAft>
              <a:buClrTx/>
              <a:buSzTx/>
              <a:buFont typeface="System Font Regular"/>
              <a:buNone/>
              <a:tabLst/>
              <a:defRPr lang="en-US" sz="1800" b="0" i="0" kern="1200" smtClean="0">
                <a:solidFill>
                  <a:schemeClr val="tx1"/>
                </a:solidFill>
                <a:latin typeface="Oracle Sans" panose="020B0503020204020204" pitchFamily="34" charset="0"/>
                <a:ea typeface="+mn-ea"/>
                <a:cs typeface="Oracle Sans"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lang="en-US" sz="1800" b="0" i="0" kern="1200" smtClean="0">
                <a:solidFill>
                  <a:schemeClr val="tx1"/>
                </a:solidFill>
                <a:latin typeface="Oracle Sans" panose="020B0503020204020204" pitchFamily="34" charset="0"/>
                <a:ea typeface="+mn-ea"/>
                <a:cs typeface="Oracle Sans" panose="020B0503020204020204" pitchFamily="34" charset="0"/>
              </a:defRPr>
            </a:lvl2pPr>
            <a:lvl3pPr marL="731520" marR="0" indent="-182880" algn="l" defTabSz="914400" rtl="0" eaLnBrk="1" fontAlgn="auto" latinLnBrk="0" hangingPunct="1">
              <a:lnSpc>
                <a:spcPct val="95000"/>
              </a:lnSpc>
              <a:spcBef>
                <a:spcPts val="400"/>
              </a:spcBef>
              <a:spcAft>
                <a:spcPts val="0"/>
              </a:spcAft>
              <a:buClrTx/>
              <a:buSzPct val="120000"/>
              <a:buFont typeface="System Font Regular"/>
              <a:buChar char="-"/>
              <a:tabLst/>
              <a:defRPr lang="en-US" sz="1600" kern="1200" smtClean="0">
                <a:solidFill>
                  <a:schemeClr val="tx1"/>
                </a:solidFill>
                <a:latin typeface="Oracle Sans Light" panose="020B0403020204020204" pitchFamily="34" charset="0"/>
                <a:ea typeface="+mn-ea"/>
                <a:cs typeface="Oracle Sans Light" panose="020B0403020204020204" pitchFamily="34" charset="0"/>
              </a:defRPr>
            </a:lvl3pPr>
            <a:lvl4pPr marL="1097280" marR="0" indent="-182880" algn="l" defTabSz="914400" rtl="0" eaLnBrk="1" fontAlgn="auto" latinLnBrk="0" hangingPunct="1">
              <a:lnSpc>
                <a:spcPct val="95000"/>
              </a:lnSpc>
              <a:spcBef>
                <a:spcPts val="400"/>
              </a:spcBef>
              <a:spcAft>
                <a:spcPts val="0"/>
              </a:spcAft>
              <a:buClrTx/>
              <a:buSzPct val="100000"/>
              <a:buFont typeface="System Font Regular"/>
              <a:buChar char="◦"/>
              <a:tabLst/>
              <a:defRPr lang="en-US" sz="1400" kern="1200" smtClean="0">
                <a:solidFill>
                  <a:schemeClr val="tx1"/>
                </a:solidFill>
                <a:latin typeface="Oracle Sans Light" panose="020B0403020204020204" pitchFamily="34" charset="0"/>
                <a:ea typeface="+mn-ea"/>
                <a:cs typeface="Oracle Sans Light" panose="020B0403020204020204" pitchFamily="34" charset="0"/>
              </a:defRPr>
            </a:lvl4pPr>
            <a:lvl5pPr marL="1463040" marR="0" indent="-182880" algn="l" defTabSz="914400" rtl="0" eaLnBrk="1" fontAlgn="auto" latinLnBrk="0" hangingPunct="1">
              <a:lnSpc>
                <a:spcPct val="95000"/>
              </a:lnSpc>
              <a:spcBef>
                <a:spcPts val="400"/>
              </a:spcBef>
              <a:spcAft>
                <a:spcPts val="0"/>
              </a:spcAft>
              <a:buClrTx/>
              <a:buSzTx/>
              <a:buFont typeface="System Font Regular"/>
              <a:buChar char="•"/>
              <a:tabLst/>
              <a:defRPr lang="en-US" sz="1200" kern="1200">
                <a:solidFill>
                  <a:schemeClr val="tx1"/>
                </a:solidFill>
                <a:latin typeface="Oracle Sans Light" panose="020B0403020204020204" pitchFamily="34" charset="0"/>
                <a:ea typeface="+mn-ea"/>
                <a:cs typeface="Oracle Sans Light" panose="020B0403020204020204" pitchFamily="34" charset="0"/>
              </a:defRPr>
            </a:lvl5pPr>
            <a:lvl6pPr marL="1828800" indent="-182880" algn="l" defTabSz="914400" rtl="0" eaLnBrk="1" latinLnBrk="0" hangingPunct="1">
              <a:lnSpc>
                <a:spcPct val="95000"/>
              </a:lnSpc>
              <a:spcBef>
                <a:spcPts val="400"/>
              </a:spcBef>
              <a:spcAft>
                <a:spcPts val="0"/>
              </a:spcAft>
              <a:buSzPct val="120000"/>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2194560" indent="-182880" algn="l" defTabSz="914400" rtl="0" eaLnBrk="1" latinLnBrk="0" hangingPunct="1">
              <a:lnSpc>
                <a:spcPct val="95000"/>
              </a:lnSpc>
              <a:spcBef>
                <a:spcPts val="400"/>
              </a:spcBef>
              <a:spcAft>
                <a:spcPts val="0"/>
              </a:spcAft>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a:latin typeface="Menlo" panose="020B0609030804020204" pitchFamily="49" charset="0"/>
              </a:rPr>
              <a:t>{</a:t>
            </a:r>
            <a:br>
              <a:rPr lang="en-US" sz="1600">
                <a:latin typeface="Menlo" panose="020B0609030804020204" pitchFamily="49" charset="0"/>
              </a:rPr>
            </a:br>
            <a:r>
              <a:rPr lang="en-US" sz="1600">
                <a:latin typeface="Menlo" panose="020B0609030804020204" pitchFamily="49" charset="0"/>
              </a:rPr>
              <a:t>   "name":"Smith",</a:t>
            </a:r>
            <a:br>
              <a:rPr lang="en-US" sz="1600">
                <a:latin typeface="Menlo" panose="020B0609030804020204" pitchFamily="49" charset="0"/>
              </a:rPr>
            </a:br>
            <a:r>
              <a:rPr lang="en-US" sz="1600">
                <a:latin typeface="Menlo" panose="020B0609030804020204" pitchFamily="49" charset="0"/>
              </a:rPr>
              <a:t>   "created":"2019-01-21T21:25:05.610718",</a:t>
            </a:r>
            <a:br>
              <a:rPr lang="en-US" sz="1600">
                <a:latin typeface="Menlo" panose="020B0609030804020204" pitchFamily="49" charset="0"/>
              </a:rPr>
            </a:br>
            <a:r>
              <a:rPr lang="en-US" sz="1600">
                <a:latin typeface="Menlo" panose="020B0609030804020204" pitchFamily="49" charset="0"/>
              </a:rPr>
              <a:t>   "phone" : ["314-555-5555","650-555-5555"]</a:t>
            </a:r>
            <a:br>
              <a:rPr lang="en-US" sz="1600">
                <a:latin typeface="Menlo" panose="020B0609030804020204" pitchFamily="49" charset="0"/>
              </a:rPr>
            </a:br>
            <a:r>
              <a:rPr lang="en-US" sz="1600">
                <a:latin typeface="Menlo" panose="020B0609030804020204" pitchFamily="49" charset="0"/>
              </a:rPr>
              <a:t>}</a:t>
            </a:r>
            <a:endParaRPr lang="en-US" sz="1600" dirty="0">
              <a:latin typeface="Menlo" panose="020B0609030804020204" pitchFamily="49" charset="0"/>
            </a:endParaRPr>
          </a:p>
        </p:txBody>
      </p:sp>
    </p:spTree>
    <p:extLst>
      <p:ext uri="{BB962C8B-B14F-4D97-AF65-F5344CB8AC3E}">
        <p14:creationId xmlns:p14="http://schemas.microsoft.com/office/powerpoint/2010/main" val="2125829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69CFF-E53E-B84E-A91D-101CBD8A51DF}"/>
              </a:ext>
            </a:extLst>
          </p:cNvPr>
          <p:cNvSpPr>
            <a:spLocks noGrp="1"/>
          </p:cNvSpPr>
          <p:nvPr>
            <p:ph type="title"/>
          </p:nvPr>
        </p:nvSpPr>
        <p:spPr/>
        <p:txBody>
          <a:bodyPr/>
          <a:lstStyle/>
          <a:p>
            <a:r>
              <a:rPr lang="en-US" dirty="0"/>
              <a:t>OracleJsonGenerator</a:t>
            </a:r>
          </a:p>
        </p:txBody>
      </p:sp>
      <p:sp>
        <p:nvSpPr>
          <p:cNvPr id="5" name="Slide Number Placeholder 4">
            <a:extLst>
              <a:ext uri="{FF2B5EF4-FFF2-40B4-BE49-F238E27FC236}">
                <a16:creationId xmlns:a16="http://schemas.microsoft.com/office/drawing/2014/main" id="{FCC6AA87-2F40-744F-876B-999385F98943}"/>
              </a:ext>
            </a:extLst>
          </p:cNvPr>
          <p:cNvSpPr>
            <a:spLocks noGrp="1"/>
          </p:cNvSpPr>
          <p:nvPr>
            <p:ph type="sldNum" sz="quarter" idx="12"/>
          </p:nvPr>
        </p:nvSpPr>
        <p:spPr>
          <a:xfrm>
            <a:off x="8608357" y="6356351"/>
            <a:ext cx="274248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51EAA63-D034-42AE-91FA-B13B9518C7BE}" type="slidenum">
              <a:rPr lang="en-US" smtClean="0"/>
              <a:pPr/>
              <a:t>21</a:t>
            </a:fld>
            <a:endParaRPr lang="en-US" dirty="0"/>
          </a:p>
        </p:txBody>
      </p:sp>
      <p:sp>
        <p:nvSpPr>
          <p:cNvPr id="3" name="Rectangle 2">
            <a:extLst>
              <a:ext uri="{FF2B5EF4-FFF2-40B4-BE49-F238E27FC236}">
                <a16:creationId xmlns:a16="http://schemas.microsoft.com/office/drawing/2014/main" id="{64315BF3-F782-1549-BF5B-FED935CD223E}"/>
              </a:ext>
            </a:extLst>
          </p:cNvPr>
          <p:cNvSpPr/>
          <p:nvPr/>
        </p:nvSpPr>
        <p:spPr>
          <a:xfrm>
            <a:off x="343990" y="2294497"/>
            <a:ext cx="10647624" cy="2585323"/>
          </a:xfrm>
          <a:prstGeom prst="rect">
            <a:avLst/>
          </a:prstGeom>
        </p:spPr>
        <p:txBody>
          <a:bodyPr wrap="square">
            <a:spAutoFit/>
          </a:bodyPr>
          <a:lstStyle/>
          <a:p>
            <a:r>
              <a:rPr lang="en-US" dirty="0">
                <a:latin typeface="Menlo" panose="020B0609030804020204" pitchFamily="49" charset="0"/>
              </a:rPr>
              <a:t>    OracleJsonFactory </a:t>
            </a:r>
            <a:r>
              <a:rPr lang="en-US" dirty="0">
                <a:solidFill>
                  <a:srgbClr val="7E504F"/>
                </a:solidFill>
                <a:latin typeface="Menlo" panose="020B0609030804020204" pitchFamily="49" charset="0"/>
              </a:rPr>
              <a:t>factory</a:t>
            </a:r>
            <a:r>
              <a:rPr lang="en-US" dirty="0">
                <a:latin typeface="Menlo" panose="020B0609030804020204" pitchFamily="49" charset="0"/>
              </a:rPr>
              <a:t> = </a:t>
            </a:r>
            <a:r>
              <a:rPr lang="en-US" b="1" dirty="0">
                <a:solidFill>
                  <a:srgbClr val="931A68"/>
                </a:solidFill>
                <a:latin typeface="Menlo" panose="020B0609030804020204" pitchFamily="49" charset="0"/>
              </a:rPr>
              <a:t>new</a:t>
            </a:r>
            <a:r>
              <a:rPr lang="en-US" dirty="0">
                <a:latin typeface="Menlo" panose="020B0609030804020204" pitchFamily="49" charset="0"/>
              </a:rPr>
              <a:t> OracleJsonFactory();</a:t>
            </a:r>
          </a:p>
          <a:p>
            <a:r>
              <a:rPr lang="en-US" dirty="0">
                <a:latin typeface="Menlo" panose="020B0609030804020204" pitchFamily="49" charset="0"/>
              </a:rPr>
              <a:t>    FileOutputStream </a:t>
            </a:r>
            <a:r>
              <a:rPr lang="en-US" dirty="0">
                <a:solidFill>
                  <a:srgbClr val="7E504F"/>
                </a:solidFill>
                <a:latin typeface="Menlo" panose="020B0609030804020204" pitchFamily="49" charset="0"/>
              </a:rPr>
              <a:t>out</a:t>
            </a:r>
            <a:r>
              <a:rPr lang="en-US" dirty="0">
                <a:latin typeface="Menlo" panose="020B0609030804020204" pitchFamily="49" charset="0"/>
              </a:rPr>
              <a:t> = </a:t>
            </a:r>
            <a:r>
              <a:rPr lang="en-US" b="1" dirty="0">
                <a:solidFill>
                  <a:srgbClr val="931A68"/>
                </a:solidFill>
                <a:latin typeface="Menlo" panose="020B0609030804020204" pitchFamily="49" charset="0"/>
              </a:rPr>
              <a:t>new</a:t>
            </a:r>
            <a:r>
              <a:rPr lang="en-US" dirty="0">
                <a:latin typeface="Menlo" panose="020B0609030804020204" pitchFamily="49" charset="0"/>
              </a:rPr>
              <a:t> FileOutputStream(</a:t>
            </a:r>
            <a:r>
              <a:rPr lang="en-US" dirty="0">
                <a:solidFill>
                  <a:srgbClr val="3933FF"/>
                </a:solidFill>
                <a:latin typeface="Menlo" panose="020B0609030804020204" pitchFamily="49" charset="0"/>
              </a:rPr>
              <a:t>"emp.oson"</a:t>
            </a:r>
            <a:r>
              <a:rPr lang="en-US" dirty="0">
                <a:latin typeface="Menlo" panose="020B0609030804020204" pitchFamily="49" charset="0"/>
              </a:rPr>
              <a:t>);</a:t>
            </a:r>
          </a:p>
          <a:p>
            <a:r>
              <a:rPr lang="en-US" dirty="0">
                <a:latin typeface="Menlo" panose="020B0609030804020204" pitchFamily="49" charset="0"/>
              </a:rPr>
              <a:t>    OracleJsonGenerator </a:t>
            </a:r>
            <a:r>
              <a:rPr lang="en-US" dirty="0">
                <a:solidFill>
                  <a:srgbClr val="7E504F"/>
                </a:solidFill>
                <a:latin typeface="Menlo" panose="020B0609030804020204" pitchFamily="49" charset="0"/>
              </a:rPr>
              <a:t>generator</a:t>
            </a:r>
            <a:r>
              <a:rPr lang="en-US" dirty="0">
                <a:latin typeface="Menlo" panose="020B0609030804020204" pitchFamily="49" charset="0"/>
              </a:rPr>
              <a:t> = </a:t>
            </a:r>
            <a:r>
              <a:rPr lang="en-US" dirty="0">
                <a:solidFill>
                  <a:srgbClr val="7E504F"/>
                </a:solidFill>
                <a:latin typeface="Menlo" panose="020B0609030804020204" pitchFamily="49" charset="0"/>
              </a:rPr>
              <a:t>factory</a:t>
            </a:r>
            <a:r>
              <a:rPr lang="en-US" dirty="0">
                <a:latin typeface="Menlo" panose="020B0609030804020204" pitchFamily="49" charset="0"/>
              </a:rPr>
              <a:t>.createJsonBinaryGenerator(</a:t>
            </a:r>
            <a:r>
              <a:rPr lang="en-US" dirty="0">
                <a:solidFill>
                  <a:srgbClr val="7E504F"/>
                </a:solidFill>
                <a:latin typeface="Menlo" panose="020B0609030804020204" pitchFamily="49" charset="0"/>
              </a:rPr>
              <a:t>out</a:t>
            </a:r>
            <a:r>
              <a:rPr lang="en-US" dirty="0">
                <a:latin typeface="Menlo" panose="020B0609030804020204" pitchFamily="49" charset="0"/>
              </a:rPr>
              <a:t>);</a:t>
            </a:r>
          </a:p>
          <a:p>
            <a:r>
              <a:rPr lang="en-US" dirty="0">
                <a:latin typeface="Menlo" panose="020B0609030804020204" pitchFamily="49" charset="0"/>
              </a:rPr>
              <a:t>    </a:t>
            </a:r>
            <a:r>
              <a:rPr lang="en-US" dirty="0">
                <a:solidFill>
                  <a:srgbClr val="7E504F"/>
                </a:solidFill>
                <a:latin typeface="Menlo" panose="020B0609030804020204" pitchFamily="49" charset="0"/>
              </a:rPr>
              <a:t>generator</a:t>
            </a:r>
            <a:r>
              <a:rPr lang="en-US" dirty="0">
                <a:latin typeface="Menlo" panose="020B0609030804020204" pitchFamily="49" charset="0"/>
              </a:rPr>
              <a:t>.writeStartObject();</a:t>
            </a:r>
          </a:p>
          <a:p>
            <a:r>
              <a:rPr lang="en-US" dirty="0">
                <a:latin typeface="Menlo" panose="020B0609030804020204" pitchFamily="49" charset="0"/>
              </a:rPr>
              <a:t>    </a:t>
            </a:r>
            <a:r>
              <a:rPr lang="en-US" dirty="0">
                <a:solidFill>
                  <a:srgbClr val="7E504F"/>
                </a:solidFill>
                <a:latin typeface="Menlo" panose="020B0609030804020204" pitchFamily="49" charset="0"/>
              </a:rPr>
              <a:t>generator</a:t>
            </a:r>
            <a:r>
              <a:rPr lang="en-US" dirty="0">
                <a:latin typeface="Menlo" panose="020B0609030804020204" pitchFamily="49" charset="0"/>
              </a:rPr>
              <a:t>.write(</a:t>
            </a:r>
            <a:r>
              <a:rPr lang="en-US" dirty="0">
                <a:solidFill>
                  <a:srgbClr val="3933FF"/>
                </a:solidFill>
                <a:latin typeface="Menlo" panose="020B0609030804020204" pitchFamily="49" charset="0"/>
              </a:rPr>
              <a:t>"name"</a:t>
            </a:r>
            <a:r>
              <a:rPr lang="en-US" dirty="0">
                <a:latin typeface="Menlo" panose="020B0609030804020204" pitchFamily="49" charset="0"/>
              </a:rPr>
              <a:t>, </a:t>
            </a:r>
            <a:r>
              <a:rPr lang="en-US" dirty="0">
                <a:solidFill>
                  <a:srgbClr val="3933FF"/>
                </a:solidFill>
                <a:latin typeface="Menlo" panose="020B0609030804020204" pitchFamily="49" charset="0"/>
              </a:rPr>
              <a:t>"smith"</a:t>
            </a:r>
            <a:r>
              <a:rPr lang="en-US" dirty="0">
                <a:latin typeface="Menlo" panose="020B0609030804020204" pitchFamily="49" charset="0"/>
              </a:rPr>
              <a:t>);</a:t>
            </a:r>
          </a:p>
          <a:p>
            <a:r>
              <a:rPr lang="en-US" dirty="0">
                <a:latin typeface="Menlo" panose="020B0609030804020204" pitchFamily="49" charset="0"/>
              </a:rPr>
              <a:t>    </a:t>
            </a:r>
            <a:r>
              <a:rPr lang="en-US" dirty="0">
                <a:solidFill>
                  <a:srgbClr val="7E504F"/>
                </a:solidFill>
                <a:latin typeface="Menlo" panose="020B0609030804020204" pitchFamily="49" charset="0"/>
              </a:rPr>
              <a:t>generator</a:t>
            </a:r>
            <a:r>
              <a:rPr lang="en-US" dirty="0">
                <a:latin typeface="Menlo" panose="020B0609030804020204" pitchFamily="49" charset="0"/>
              </a:rPr>
              <a:t>.write(</a:t>
            </a:r>
            <a:r>
              <a:rPr lang="en-US" dirty="0">
                <a:solidFill>
                  <a:srgbClr val="3933FF"/>
                </a:solidFill>
                <a:latin typeface="Menlo" panose="020B0609030804020204" pitchFamily="49" charset="0"/>
              </a:rPr>
              <a:t>"salary"</a:t>
            </a:r>
            <a:r>
              <a:rPr lang="en-US" dirty="0">
                <a:latin typeface="Menlo" panose="020B0609030804020204" pitchFamily="49" charset="0"/>
              </a:rPr>
              <a:t>, 40000);</a:t>
            </a:r>
          </a:p>
          <a:p>
            <a:r>
              <a:rPr lang="en-US" dirty="0">
                <a:latin typeface="Menlo" panose="020B0609030804020204" pitchFamily="49" charset="0"/>
              </a:rPr>
              <a:t>    </a:t>
            </a:r>
            <a:r>
              <a:rPr lang="en-US" dirty="0">
                <a:solidFill>
                  <a:srgbClr val="7E504F"/>
                </a:solidFill>
                <a:latin typeface="Menlo" panose="020B0609030804020204" pitchFamily="49" charset="0"/>
              </a:rPr>
              <a:t>generator</a:t>
            </a:r>
            <a:r>
              <a:rPr lang="en-US" dirty="0">
                <a:latin typeface="Menlo" panose="020B0609030804020204" pitchFamily="49" charset="0"/>
              </a:rPr>
              <a:t>.write(</a:t>
            </a:r>
            <a:r>
              <a:rPr lang="en-US" dirty="0">
                <a:solidFill>
                  <a:srgbClr val="3933FF"/>
                </a:solidFill>
                <a:latin typeface="Menlo" panose="020B0609030804020204" pitchFamily="49" charset="0"/>
              </a:rPr>
              <a:t>"created"</a:t>
            </a:r>
            <a:r>
              <a:rPr lang="en-US" dirty="0">
                <a:latin typeface="Menlo" panose="020B0609030804020204" pitchFamily="49" charset="0"/>
              </a:rPr>
              <a:t>, Instant.</a:t>
            </a:r>
            <a:r>
              <a:rPr lang="en-US" i="1" dirty="0">
                <a:latin typeface="Menlo" panose="020B0609030804020204" pitchFamily="49" charset="0"/>
              </a:rPr>
              <a:t>now</a:t>
            </a:r>
            <a:r>
              <a:rPr lang="en-US" dirty="0">
                <a:latin typeface="Menlo" panose="020B0609030804020204" pitchFamily="49" charset="0"/>
              </a:rPr>
              <a:t>());</a:t>
            </a:r>
          </a:p>
          <a:p>
            <a:r>
              <a:rPr lang="en-US" dirty="0">
                <a:latin typeface="Menlo" panose="020B0609030804020204" pitchFamily="49" charset="0"/>
              </a:rPr>
              <a:t>    </a:t>
            </a:r>
            <a:r>
              <a:rPr lang="en-US" dirty="0">
                <a:solidFill>
                  <a:srgbClr val="7E504F"/>
                </a:solidFill>
                <a:latin typeface="Menlo" panose="020B0609030804020204" pitchFamily="49" charset="0"/>
              </a:rPr>
              <a:t>generator</a:t>
            </a:r>
            <a:r>
              <a:rPr lang="en-US" dirty="0">
                <a:latin typeface="Menlo" panose="020B0609030804020204" pitchFamily="49" charset="0"/>
              </a:rPr>
              <a:t>.writeEnd();</a:t>
            </a:r>
          </a:p>
          <a:p>
            <a:r>
              <a:rPr lang="en-US" dirty="0">
                <a:latin typeface="Menlo" panose="020B0609030804020204" pitchFamily="49" charset="0"/>
              </a:rPr>
              <a:t>    </a:t>
            </a:r>
            <a:r>
              <a:rPr lang="en-US" dirty="0">
                <a:solidFill>
                  <a:srgbClr val="7E504F"/>
                </a:solidFill>
                <a:latin typeface="Menlo" panose="020B0609030804020204" pitchFamily="49" charset="0"/>
              </a:rPr>
              <a:t>generator</a:t>
            </a:r>
            <a:r>
              <a:rPr lang="en-US" dirty="0">
                <a:latin typeface="Menlo" panose="020B0609030804020204" pitchFamily="49" charset="0"/>
              </a:rPr>
              <a:t>.close();</a:t>
            </a:r>
          </a:p>
        </p:txBody>
      </p:sp>
      <p:sp>
        <p:nvSpPr>
          <p:cNvPr id="6" name="Footer Placeholder 13">
            <a:extLst>
              <a:ext uri="{FF2B5EF4-FFF2-40B4-BE49-F238E27FC236}">
                <a16:creationId xmlns:a16="http://schemas.microsoft.com/office/drawing/2014/main" id="{C1598451-E8DC-4D47-B8F2-FBFC26845A65}"/>
              </a:ext>
            </a:extLst>
          </p:cNvPr>
          <p:cNvSpPr>
            <a:spLocks noGrp="1"/>
          </p:cNvSpPr>
          <p:nvPr>
            <p:ph type="ftr" sz="quarter" idx="11"/>
          </p:nvPr>
        </p:nvSpPr>
        <p:spPr>
          <a:xfrm>
            <a:off x="1127759" y="6423978"/>
            <a:ext cx="5745379" cy="365125"/>
          </a:xfrm>
        </p:spPr>
        <p:txBody>
          <a:bodyPr/>
          <a:lstStyle/>
          <a:p>
            <a:r>
              <a:rPr lang="en-US" dirty="0"/>
              <a:t>Copyright © 2020, Oracle and/or its affiliates  </a:t>
            </a:r>
          </a:p>
        </p:txBody>
      </p:sp>
    </p:spTree>
    <p:extLst>
      <p:ext uri="{BB962C8B-B14F-4D97-AF65-F5344CB8AC3E}">
        <p14:creationId xmlns:p14="http://schemas.microsoft.com/office/powerpoint/2010/main" val="2869400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485DE-7D31-724E-8155-7A9E4B7913FC}"/>
              </a:ext>
            </a:extLst>
          </p:cNvPr>
          <p:cNvSpPr>
            <a:spLocks noGrp="1"/>
          </p:cNvSpPr>
          <p:nvPr>
            <p:ph type="title"/>
          </p:nvPr>
        </p:nvSpPr>
        <p:spPr/>
        <p:txBody>
          <a:bodyPr/>
          <a:lstStyle/>
          <a:p>
            <a:r>
              <a:rPr lang="en-US" dirty="0"/>
              <a:t>OracleJsonParser</a:t>
            </a:r>
          </a:p>
        </p:txBody>
      </p:sp>
      <p:sp>
        <p:nvSpPr>
          <p:cNvPr id="5" name="Slide Number Placeholder 4">
            <a:extLst>
              <a:ext uri="{FF2B5EF4-FFF2-40B4-BE49-F238E27FC236}">
                <a16:creationId xmlns:a16="http://schemas.microsoft.com/office/drawing/2014/main" id="{77F4B4FE-45EB-1346-9141-CA454798367C}"/>
              </a:ext>
            </a:extLst>
          </p:cNvPr>
          <p:cNvSpPr>
            <a:spLocks noGrp="1"/>
          </p:cNvSpPr>
          <p:nvPr>
            <p:ph type="sldNum" sz="quarter" idx="4"/>
          </p:nvPr>
        </p:nvSpPr>
        <p:spPr/>
        <p:txBody>
          <a:bodyPr/>
          <a:lstStyle/>
          <a:p>
            <a:fld id="{D440507A-669E-A943-A4A7-E531D638091A}" type="slidenum">
              <a:rPr lang="en-US" smtClean="0">
                <a:solidFill>
                  <a:srgbClr val="4E3629">
                    <a:tint val="75000"/>
                  </a:srgbClr>
                </a:solidFill>
              </a:rPr>
              <a:pPr/>
              <a:t>22</a:t>
            </a:fld>
            <a:endParaRPr lang="en-US" dirty="0">
              <a:solidFill>
                <a:srgbClr val="4E3629">
                  <a:tint val="75000"/>
                </a:srgbClr>
              </a:solidFill>
            </a:endParaRPr>
          </a:p>
        </p:txBody>
      </p:sp>
      <p:sp>
        <p:nvSpPr>
          <p:cNvPr id="6" name="Rectangle 5">
            <a:extLst>
              <a:ext uri="{FF2B5EF4-FFF2-40B4-BE49-F238E27FC236}">
                <a16:creationId xmlns:a16="http://schemas.microsoft.com/office/drawing/2014/main" id="{A8A02EA2-F594-914A-8263-70AC71D78CFA}"/>
              </a:ext>
            </a:extLst>
          </p:cNvPr>
          <p:cNvSpPr/>
          <p:nvPr/>
        </p:nvSpPr>
        <p:spPr>
          <a:xfrm>
            <a:off x="575150" y="1660811"/>
            <a:ext cx="6746789" cy="4524315"/>
          </a:xfrm>
          <a:prstGeom prst="rect">
            <a:avLst/>
          </a:prstGeom>
        </p:spPr>
        <p:txBody>
          <a:bodyPr wrap="square">
            <a:spAutoFit/>
          </a:bodyPr>
          <a:lstStyle/>
          <a:p>
            <a:r>
              <a:rPr lang="en-US" sz="1200" dirty="0">
                <a:latin typeface="Menlo" panose="020B0609030804020204" pitchFamily="49" charset="0"/>
              </a:rPr>
              <a:t>    FileInputStream </a:t>
            </a:r>
            <a:r>
              <a:rPr lang="en-US" sz="1200" dirty="0">
                <a:solidFill>
                  <a:srgbClr val="7E504F"/>
                </a:solidFill>
                <a:latin typeface="Menlo" panose="020B0609030804020204" pitchFamily="49" charset="0"/>
              </a:rPr>
              <a:t>in</a:t>
            </a:r>
            <a:r>
              <a:rPr lang="en-US" sz="1200" dirty="0">
                <a:latin typeface="Menlo" panose="020B0609030804020204" pitchFamily="49" charset="0"/>
              </a:rPr>
              <a:t> = </a:t>
            </a:r>
            <a:r>
              <a:rPr lang="en-US" sz="1200" b="1" dirty="0">
                <a:solidFill>
                  <a:srgbClr val="931A68"/>
                </a:solidFill>
                <a:latin typeface="Menlo" panose="020B0609030804020204" pitchFamily="49" charset="0"/>
              </a:rPr>
              <a:t>new</a:t>
            </a:r>
            <a:r>
              <a:rPr lang="en-US" sz="1200" dirty="0">
                <a:latin typeface="Menlo" panose="020B0609030804020204" pitchFamily="49" charset="0"/>
              </a:rPr>
              <a:t> FileInputStream(</a:t>
            </a:r>
            <a:r>
              <a:rPr lang="en-US" sz="1200" dirty="0">
                <a:solidFill>
                  <a:srgbClr val="3933FF"/>
                </a:solidFill>
                <a:latin typeface="Menlo" panose="020B0609030804020204" pitchFamily="49" charset="0"/>
              </a:rPr>
              <a:t>"emp.oson"</a:t>
            </a:r>
            <a:r>
              <a:rPr lang="en-US" sz="1200" dirty="0">
                <a:latin typeface="Menlo" panose="020B0609030804020204" pitchFamily="49" charset="0"/>
              </a:rPr>
              <a:t>);</a:t>
            </a:r>
          </a:p>
          <a:p>
            <a:r>
              <a:rPr lang="en-US" sz="1200" dirty="0">
                <a:latin typeface="Menlo" panose="020B0609030804020204" pitchFamily="49" charset="0"/>
              </a:rPr>
              <a:t>    OracleJsonParser </a:t>
            </a:r>
            <a:r>
              <a:rPr lang="en-US" sz="1200" dirty="0">
                <a:solidFill>
                  <a:srgbClr val="7E504F"/>
                </a:solidFill>
                <a:latin typeface="Menlo" panose="020B0609030804020204" pitchFamily="49" charset="0"/>
              </a:rPr>
              <a:t>parser</a:t>
            </a:r>
            <a:r>
              <a:rPr lang="en-US" sz="1200" dirty="0">
                <a:latin typeface="Menlo" panose="020B0609030804020204" pitchFamily="49" charset="0"/>
              </a:rPr>
              <a:t> = </a:t>
            </a:r>
            <a:r>
              <a:rPr lang="en-US" sz="1200" dirty="0">
                <a:solidFill>
                  <a:srgbClr val="7E504F"/>
                </a:solidFill>
                <a:latin typeface="Menlo" panose="020B0609030804020204" pitchFamily="49" charset="0"/>
              </a:rPr>
              <a:t>factory</a:t>
            </a:r>
            <a:r>
              <a:rPr lang="en-US" sz="1200" dirty="0">
                <a:latin typeface="Menlo" panose="020B0609030804020204" pitchFamily="49" charset="0"/>
              </a:rPr>
              <a:t>.createJsonBinaryParser(</a:t>
            </a:r>
            <a:r>
              <a:rPr lang="en-US" sz="1200" dirty="0">
                <a:solidFill>
                  <a:srgbClr val="7E504F"/>
                </a:solidFill>
                <a:latin typeface="Menlo" panose="020B0609030804020204" pitchFamily="49" charset="0"/>
              </a:rPr>
              <a:t>in</a:t>
            </a:r>
            <a:r>
              <a:rPr lang="en-US" sz="1200" dirty="0">
                <a:latin typeface="Menlo" panose="020B0609030804020204" pitchFamily="49" charset="0"/>
              </a:rPr>
              <a:t>);</a:t>
            </a:r>
          </a:p>
          <a:p>
            <a:r>
              <a:rPr lang="en-US" sz="1200" dirty="0">
                <a:latin typeface="Menlo" panose="020B0609030804020204" pitchFamily="49" charset="0"/>
              </a:rPr>
              <a:t>    </a:t>
            </a:r>
            <a:r>
              <a:rPr lang="en-US" sz="1200" b="1" dirty="0">
                <a:solidFill>
                  <a:srgbClr val="931A68"/>
                </a:solidFill>
                <a:latin typeface="Menlo" panose="020B0609030804020204" pitchFamily="49" charset="0"/>
              </a:rPr>
              <a:t>while</a:t>
            </a:r>
            <a:r>
              <a:rPr lang="en-US" sz="1200" dirty="0">
                <a:latin typeface="Menlo" panose="020B0609030804020204" pitchFamily="49" charset="0"/>
              </a:rPr>
              <a:t> (</a:t>
            </a:r>
            <a:r>
              <a:rPr lang="en-US" sz="1200" dirty="0">
                <a:solidFill>
                  <a:srgbClr val="7E504F"/>
                </a:solidFill>
                <a:latin typeface="Menlo" panose="020B0609030804020204" pitchFamily="49" charset="0"/>
              </a:rPr>
              <a:t>parser</a:t>
            </a:r>
            <a:r>
              <a:rPr lang="en-US" sz="1200" dirty="0">
                <a:latin typeface="Menlo" panose="020B0609030804020204" pitchFamily="49" charset="0"/>
              </a:rPr>
              <a:t>.hasNext()) {</a:t>
            </a:r>
          </a:p>
          <a:p>
            <a:r>
              <a:rPr lang="en-US" sz="1200" dirty="0">
                <a:latin typeface="Menlo" panose="020B0609030804020204" pitchFamily="49" charset="0"/>
              </a:rPr>
              <a:t>      </a:t>
            </a:r>
            <a:r>
              <a:rPr lang="en-US" sz="1200" b="1" dirty="0">
                <a:solidFill>
                  <a:srgbClr val="931A68"/>
                </a:solidFill>
                <a:latin typeface="Menlo" panose="020B0609030804020204" pitchFamily="49" charset="0"/>
              </a:rPr>
              <a:t>switch</a:t>
            </a:r>
            <a:r>
              <a:rPr lang="en-US" sz="1200" dirty="0">
                <a:latin typeface="Menlo" panose="020B0609030804020204" pitchFamily="49" charset="0"/>
              </a:rPr>
              <a:t> (</a:t>
            </a:r>
            <a:r>
              <a:rPr lang="en-US" sz="1200" dirty="0">
                <a:solidFill>
                  <a:srgbClr val="7E504F"/>
                </a:solidFill>
                <a:latin typeface="Menlo" panose="020B0609030804020204" pitchFamily="49" charset="0"/>
              </a:rPr>
              <a:t>parser</a:t>
            </a:r>
            <a:r>
              <a:rPr lang="en-US" sz="1200" dirty="0">
                <a:latin typeface="Menlo" panose="020B0609030804020204" pitchFamily="49" charset="0"/>
              </a:rPr>
              <a:t>.next()) {</a:t>
            </a:r>
          </a:p>
          <a:p>
            <a:r>
              <a:rPr lang="en-US" sz="1200" b="1" dirty="0">
                <a:solidFill>
                  <a:srgbClr val="931A68"/>
                </a:solidFill>
                <a:latin typeface="Menlo" panose="020B0609030804020204" pitchFamily="49" charset="0"/>
              </a:rPr>
              <a:t>      case</a:t>
            </a:r>
            <a:r>
              <a:rPr lang="en-US" sz="1200" dirty="0">
                <a:solidFill>
                  <a:srgbClr val="000000"/>
                </a:solidFill>
                <a:latin typeface="Menlo" panose="020B0609030804020204" pitchFamily="49" charset="0"/>
              </a:rPr>
              <a:t> </a:t>
            </a:r>
            <a:r>
              <a:rPr lang="en-US" sz="1200" b="1" i="1" dirty="0">
                <a:solidFill>
                  <a:srgbClr val="0326CC"/>
                </a:solidFill>
                <a:latin typeface="Menlo" panose="020B0609030804020204" pitchFamily="49" charset="0"/>
              </a:rPr>
              <a:t>START_OBJECT</a:t>
            </a:r>
            <a:r>
              <a:rPr lang="en-US" sz="1200" dirty="0">
                <a:solidFill>
                  <a:srgbClr val="000000"/>
                </a:solidFill>
                <a:latin typeface="Menlo" panose="020B0609030804020204" pitchFamily="49" charset="0"/>
              </a:rPr>
              <a:t>:</a:t>
            </a:r>
            <a:endParaRPr lang="en-US" sz="1200" dirty="0">
              <a:solidFill>
                <a:srgbClr val="0326CC"/>
              </a:solidFill>
              <a:latin typeface="Menlo" panose="020B0609030804020204" pitchFamily="49" charset="0"/>
            </a:endParaRPr>
          </a:p>
          <a:p>
            <a:r>
              <a:rPr lang="en-US" sz="1200" dirty="0">
                <a:latin typeface="Menlo" panose="020B0609030804020204" pitchFamily="49" charset="0"/>
              </a:rPr>
              <a:t>         System.</a:t>
            </a:r>
            <a:r>
              <a:rPr lang="en-US" sz="1200" b="1" i="1" dirty="0">
                <a:solidFill>
                  <a:srgbClr val="0326CC"/>
                </a:solidFill>
                <a:latin typeface="Menlo" panose="020B0609030804020204" pitchFamily="49" charset="0"/>
              </a:rPr>
              <a:t>out</a:t>
            </a:r>
            <a:r>
              <a:rPr lang="en-US" sz="1200" dirty="0">
                <a:latin typeface="Menlo" panose="020B0609030804020204" pitchFamily="49" charset="0"/>
              </a:rPr>
              <a:t>.println(</a:t>
            </a:r>
            <a:r>
              <a:rPr lang="en-US" sz="1200" dirty="0">
                <a:solidFill>
                  <a:srgbClr val="3933FF"/>
                </a:solidFill>
                <a:latin typeface="Menlo" panose="020B0609030804020204" pitchFamily="49" charset="0"/>
              </a:rPr>
              <a:t>"Start object."</a:t>
            </a:r>
            <a:r>
              <a:rPr lang="en-US" sz="1200" dirty="0">
                <a:latin typeface="Menlo" panose="020B0609030804020204" pitchFamily="49" charset="0"/>
              </a:rPr>
              <a:t>);</a:t>
            </a:r>
          </a:p>
          <a:p>
            <a:r>
              <a:rPr lang="en-US" sz="1200" b="1" dirty="0">
                <a:solidFill>
                  <a:srgbClr val="931A68"/>
                </a:solidFill>
                <a:latin typeface="Menlo" panose="020B0609030804020204" pitchFamily="49" charset="0"/>
              </a:rPr>
              <a:t>         break</a:t>
            </a:r>
            <a:r>
              <a:rPr lang="en-US" sz="1200" dirty="0">
                <a:latin typeface="Menlo" panose="020B0609030804020204" pitchFamily="49" charset="0"/>
              </a:rPr>
              <a:t>;</a:t>
            </a:r>
          </a:p>
          <a:p>
            <a:r>
              <a:rPr lang="en-US" sz="1200" b="1" dirty="0">
                <a:solidFill>
                  <a:srgbClr val="931A68"/>
                </a:solidFill>
                <a:latin typeface="Menlo" panose="020B0609030804020204" pitchFamily="49" charset="0"/>
              </a:rPr>
              <a:t>      case</a:t>
            </a:r>
            <a:r>
              <a:rPr lang="en-US" sz="1200" dirty="0">
                <a:solidFill>
                  <a:srgbClr val="000000"/>
                </a:solidFill>
                <a:latin typeface="Menlo" panose="020B0609030804020204" pitchFamily="49" charset="0"/>
              </a:rPr>
              <a:t> </a:t>
            </a:r>
            <a:r>
              <a:rPr lang="en-US" sz="1200" b="1" i="1" dirty="0">
                <a:solidFill>
                  <a:srgbClr val="0326CC"/>
                </a:solidFill>
                <a:latin typeface="Menlo" panose="020B0609030804020204" pitchFamily="49" charset="0"/>
              </a:rPr>
              <a:t>END_OBJECT</a:t>
            </a:r>
            <a:r>
              <a:rPr lang="en-US" sz="1200" dirty="0">
                <a:solidFill>
                  <a:srgbClr val="000000"/>
                </a:solidFill>
                <a:latin typeface="Menlo" panose="020B0609030804020204" pitchFamily="49" charset="0"/>
              </a:rPr>
              <a:t>:</a:t>
            </a:r>
            <a:endParaRPr lang="en-US" sz="1200" dirty="0">
              <a:solidFill>
                <a:srgbClr val="0326CC"/>
              </a:solidFill>
              <a:latin typeface="Menlo" panose="020B0609030804020204" pitchFamily="49" charset="0"/>
            </a:endParaRPr>
          </a:p>
          <a:p>
            <a:r>
              <a:rPr lang="en-US" sz="1200" dirty="0">
                <a:latin typeface="Menlo" panose="020B0609030804020204" pitchFamily="49" charset="0"/>
              </a:rPr>
              <a:t>         System.</a:t>
            </a:r>
            <a:r>
              <a:rPr lang="en-US" sz="1200" b="1" i="1" dirty="0">
                <a:solidFill>
                  <a:srgbClr val="0326CC"/>
                </a:solidFill>
                <a:latin typeface="Menlo" panose="020B0609030804020204" pitchFamily="49" charset="0"/>
              </a:rPr>
              <a:t>out</a:t>
            </a:r>
            <a:r>
              <a:rPr lang="en-US" sz="1200" dirty="0">
                <a:latin typeface="Menlo" panose="020B0609030804020204" pitchFamily="49" charset="0"/>
              </a:rPr>
              <a:t>.println(</a:t>
            </a:r>
            <a:r>
              <a:rPr lang="en-US" sz="1200" dirty="0">
                <a:solidFill>
                  <a:srgbClr val="3933FF"/>
                </a:solidFill>
                <a:latin typeface="Menlo" panose="020B0609030804020204" pitchFamily="49" charset="0"/>
              </a:rPr>
              <a:t>"End object."</a:t>
            </a:r>
            <a:r>
              <a:rPr lang="en-US" sz="1200" dirty="0">
                <a:latin typeface="Menlo" panose="020B0609030804020204" pitchFamily="49" charset="0"/>
              </a:rPr>
              <a:t>);</a:t>
            </a:r>
          </a:p>
          <a:p>
            <a:r>
              <a:rPr lang="en-US" sz="1200" b="1" dirty="0">
                <a:solidFill>
                  <a:srgbClr val="931A68"/>
                </a:solidFill>
                <a:latin typeface="Menlo" panose="020B0609030804020204" pitchFamily="49" charset="0"/>
              </a:rPr>
              <a:t>         </a:t>
            </a:r>
            <a:r>
              <a:rPr lang="en-US" sz="1200" b="1" dirty="0">
                <a:solidFill>
                  <a:srgbClr val="872865"/>
                </a:solidFill>
                <a:latin typeface="Menlo" panose="020B0609030804020204" pitchFamily="49" charset="0"/>
              </a:rPr>
              <a:t>break</a:t>
            </a:r>
            <a:r>
              <a:rPr lang="en-US" sz="1200" dirty="0">
                <a:latin typeface="Menlo" panose="020B0609030804020204" pitchFamily="49" charset="0"/>
              </a:rPr>
              <a:t>;</a:t>
            </a:r>
          </a:p>
          <a:p>
            <a:r>
              <a:rPr lang="en-US" sz="1200" b="1" dirty="0">
                <a:solidFill>
                  <a:srgbClr val="931A68"/>
                </a:solidFill>
                <a:latin typeface="Menlo" panose="020B0609030804020204" pitchFamily="49" charset="0"/>
              </a:rPr>
              <a:t>      case</a:t>
            </a:r>
            <a:r>
              <a:rPr lang="en-US" sz="1200" dirty="0">
                <a:solidFill>
                  <a:srgbClr val="000000"/>
                </a:solidFill>
                <a:latin typeface="Menlo" panose="020B0609030804020204" pitchFamily="49" charset="0"/>
              </a:rPr>
              <a:t> </a:t>
            </a:r>
            <a:r>
              <a:rPr lang="en-US" sz="1200" b="1" i="1" dirty="0">
                <a:solidFill>
                  <a:srgbClr val="0326CC"/>
                </a:solidFill>
                <a:latin typeface="Menlo" panose="020B0609030804020204" pitchFamily="49" charset="0"/>
              </a:rPr>
              <a:t>KEY_NAME</a:t>
            </a:r>
            <a:r>
              <a:rPr lang="en-US" sz="1200" dirty="0">
                <a:solidFill>
                  <a:srgbClr val="000000"/>
                </a:solidFill>
                <a:latin typeface="Menlo" panose="020B0609030804020204" pitchFamily="49" charset="0"/>
              </a:rPr>
              <a:t>:</a:t>
            </a:r>
            <a:endParaRPr lang="en-US" sz="1200" dirty="0">
              <a:solidFill>
                <a:srgbClr val="0326CC"/>
              </a:solidFill>
              <a:latin typeface="Menlo" panose="020B0609030804020204" pitchFamily="49" charset="0"/>
            </a:endParaRPr>
          </a:p>
          <a:p>
            <a:r>
              <a:rPr lang="en-US" sz="1200" dirty="0">
                <a:latin typeface="Menlo" panose="020B0609030804020204" pitchFamily="49" charset="0"/>
              </a:rPr>
              <a:t>         System.</a:t>
            </a:r>
            <a:r>
              <a:rPr lang="en-US" sz="1200" b="1" i="1" dirty="0">
                <a:solidFill>
                  <a:srgbClr val="0326CC"/>
                </a:solidFill>
                <a:latin typeface="Menlo" panose="020B0609030804020204" pitchFamily="49" charset="0"/>
              </a:rPr>
              <a:t>out</a:t>
            </a:r>
            <a:r>
              <a:rPr lang="en-US" sz="1200" dirty="0">
                <a:latin typeface="Menlo" panose="020B0609030804020204" pitchFamily="49" charset="0"/>
              </a:rPr>
              <a:t>.println(</a:t>
            </a:r>
            <a:r>
              <a:rPr lang="en-US" sz="1200" dirty="0">
                <a:solidFill>
                  <a:srgbClr val="3933FF"/>
                </a:solidFill>
                <a:latin typeface="Menlo" panose="020B0609030804020204" pitchFamily="49" charset="0"/>
              </a:rPr>
              <a:t>"Key: "</a:t>
            </a:r>
            <a:r>
              <a:rPr lang="en-US" sz="1200" dirty="0">
                <a:latin typeface="Menlo" panose="020B0609030804020204" pitchFamily="49" charset="0"/>
              </a:rPr>
              <a:t> + </a:t>
            </a:r>
            <a:r>
              <a:rPr lang="en-US" sz="1200" dirty="0">
                <a:solidFill>
                  <a:srgbClr val="7E504F"/>
                </a:solidFill>
                <a:latin typeface="Menlo" panose="020B0609030804020204" pitchFamily="49" charset="0"/>
              </a:rPr>
              <a:t>parser</a:t>
            </a:r>
            <a:r>
              <a:rPr lang="en-US" sz="1200" dirty="0">
                <a:latin typeface="Menlo" panose="020B0609030804020204" pitchFamily="49" charset="0"/>
              </a:rPr>
              <a:t>.getString());</a:t>
            </a:r>
          </a:p>
          <a:p>
            <a:r>
              <a:rPr lang="en-US" sz="1200" b="1" dirty="0">
                <a:solidFill>
                  <a:srgbClr val="931A68"/>
                </a:solidFill>
                <a:latin typeface="Menlo" panose="020B0609030804020204" pitchFamily="49" charset="0"/>
              </a:rPr>
              <a:t>         break</a:t>
            </a:r>
            <a:r>
              <a:rPr lang="en-US" sz="1200" dirty="0">
                <a:latin typeface="Menlo" panose="020B0609030804020204" pitchFamily="49" charset="0"/>
              </a:rPr>
              <a:t>;</a:t>
            </a:r>
          </a:p>
          <a:p>
            <a:r>
              <a:rPr lang="en-US" sz="1200" b="1" dirty="0">
                <a:solidFill>
                  <a:srgbClr val="931A68"/>
                </a:solidFill>
                <a:latin typeface="Menlo" panose="020B0609030804020204" pitchFamily="49" charset="0"/>
              </a:rPr>
              <a:t>      case</a:t>
            </a:r>
            <a:r>
              <a:rPr lang="en-US" sz="1200" dirty="0">
                <a:solidFill>
                  <a:srgbClr val="000000"/>
                </a:solidFill>
                <a:latin typeface="Menlo" panose="020B0609030804020204" pitchFamily="49" charset="0"/>
              </a:rPr>
              <a:t> </a:t>
            </a:r>
            <a:r>
              <a:rPr lang="en-US" sz="1200" b="1" i="1" dirty="0">
                <a:solidFill>
                  <a:srgbClr val="0326CC"/>
                </a:solidFill>
                <a:latin typeface="Menlo" panose="020B0609030804020204" pitchFamily="49" charset="0"/>
              </a:rPr>
              <a:t>VALUE_DECIMAL</a:t>
            </a:r>
            <a:r>
              <a:rPr lang="en-US" sz="1200" dirty="0">
                <a:solidFill>
                  <a:srgbClr val="000000"/>
                </a:solidFill>
                <a:latin typeface="Menlo" panose="020B0609030804020204" pitchFamily="49" charset="0"/>
              </a:rPr>
              <a:t>:</a:t>
            </a:r>
            <a:endParaRPr lang="en-US" sz="1200" dirty="0">
              <a:solidFill>
                <a:srgbClr val="0326CC"/>
              </a:solidFill>
              <a:latin typeface="Menlo" panose="020B0609030804020204" pitchFamily="49" charset="0"/>
            </a:endParaRPr>
          </a:p>
          <a:p>
            <a:r>
              <a:rPr lang="en-US" sz="1200" dirty="0">
                <a:latin typeface="Menlo" panose="020B0609030804020204" pitchFamily="49" charset="0"/>
              </a:rPr>
              <a:t>         System.</a:t>
            </a:r>
            <a:r>
              <a:rPr lang="en-US" sz="1200" b="1" i="1" dirty="0">
                <a:solidFill>
                  <a:srgbClr val="0326CC"/>
                </a:solidFill>
                <a:latin typeface="Menlo" panose="020B0609030804020204" pitchFamily="49" charset="0"/>
              </a:rPr>
              <a:t>out</a:t>
            </a:r>
            <a:r>
              <a:rPr lang="en-US" sz="1200" dirty="0">
                <a:latin typeface="Menlo" panose="020B0609030804020204" pitchFamily="49" charset="0"/>
              </a:rPr>
              <a:t>.println(</a:t>
            </a:r>
            <a:r>
              <a:rPr lang="en-US" sz="1200" dirty="0">
                <a:solidFill>
                  <a:srgbClr val="3933FF"/>
                </a:solidFill>
                <a:latin typeface="Menlo" panose="020B0609030804020204" pitchFamily="49" charset="0"/>
              </a:rPr>
              <a:t>"</a:t>
            </a:r>
            <a:r>
              <a:rPr lang="en-US" sz="1200" dirty="0">
                <a:solidFill>
                  <a:srgbClr val="312EFF"/>
                </a:solidFill>
                <a:latin typeface="Menlo" panose="020B0609030804020204" pitchFamily="49" charset="0"/>
              </a:rPr>
              <a:t>Number</a:t>
            </a:r>
            <a:r>
              <a:rPr lang="en-US" sz="1200" dirty="0">
                <a:solidFill>
                  <a:srgbClr val="3933FF"/>
                </a:solidFill>
                <a:latin typeface="Menlo" panose="020B0609030804020204" pitchFamily="49" charset="0"/>
              </a:rPr>
              <a:t>: "</a:t>
            </a:r>
            <a:r>
              <a:rPr lang="en-US" sz="1200" dirty="0">
                <a:latin typeface="Menlo" panose="020B0609030804020204" pitchFamily="49" charset="0"/>
              </a:rPr>
              <a:t> + </a:t>
            </a:r>
            <a:r>
              <a:rPr lang="en-US" sz="1200" dirty="0">
                <a:solidFill>
                  <a:srgbClr val="7E504F"/>
                </a:solidFill>
                <a:latin typeface="Menlo" panose="020B0609030804020204" pitchFamily="49" charset="0"/>
              </a:rPr>
              <a:t>parser</a:t>
            </a:r>
            <a:r>
              <a:rPr lang="en-US" sz="1200" dirty="0">
                <a:latin typeface="Menlo" panose="020B0609030804020204" pitchFamily="49" charset="0"/>
              </a:rPr>
              <a:t>.getInt());</a:t>
            </a:r>
          </a:p>
          <a:p>
            <a:r>
              <a:rPr lang="en-US" sz="1200" b="1" dirty="0">
                <a:solidFill>
                  <a:srgbClr val="931A68"/>
                </a:solidFill>
                <a:latin typeface="Menlo" panose="020B0609030804020204" pitchFamily="49" charset="0"/>
              </a:rPr>
              <a:t>         break</a:t>
            </a:r>
            <a:r>
              <a:rPr lang="en-US" sz="1200" dirty="0">
                <a:latin typeface="Menlo" panose="020B0609030804020204" pitchFamily="49" charset="0"/>
              </a:rPr>
              <a:t>;</a:t>
            </a:r>
          </a:p>
          <a:p>
            <a:r>
              <a:rPr lang="en-US" sz="1200" b="1" dirty="0">
                <a:solidFill>
                  <a:srgbClr val="931A68"/>
                </a:solidFill>
                <a:latin typeface="Menlo" panose="020B0609030804020204" pitchFamily="49" charset="0"/>
              </a:rPr>
              <a:t>      case</a:t>
            </a:r>
            <a:r>
              <a:rPr lang="en-US" sz="1200" dirty="0">
                <a:solidFill>
                  <a:srgbClr val="000000"/>
                </a:solidFill>
                <a:latin typeface="Menlo" panose="020B0609030804020204" pitchFamily="49" charset="0"/>
              </a:rPr>
              <a:t> </a:t>
            </a:r>
            <a:r>
              <a:rPr lang="en-US" sz="1200" b="1" i="1" dirty="0">
                <a:solidFill>
                  <a:srgbClr val="0326CC"/>
                </a:solidFill>
                <a:latin typeface="Menlo" panose="020B0609030804020204" pitchFamily="49" charset="0"/>
              </a:rPr>
              <a:t>VALUE_STRING</a:t>
            </a:r>
            <a:r>
              <a:rPr lang="en-US" sz="1200" dirty="0">
                <a:solidFill>
                  <a:srgbClr val="000000"/>
                </a:solidFill>
                <a:latin typeface="Menlo" panose="020B0609030804020204" pitchFamily="49" charset="0"/>
              </a:rPr>
              <a:t>:</a:t>
            </a:r>
            <a:endParaRPr lang="en-US" sz="1200" dirty="0">
              <a:solidFill>
                <a:srgbClr val="0326CC"/>
              </a:solidFill>
              <a:latin typeface="Menlo" panose="020B0609030804020204" pitchFamily="49" charset="0"/>
            </a:endParaRPr>
          </a:p>
          <a:p>
            <a:r>
              <a:rPr lang="en-US" sz="1200" dirty="0">
                <a:latin typeface="Menlo" panose="020B0609030804020204" pitchFamily="49" charset="0"/>
              </a:rPr>
              <a:t>         System.</a:t>
            </a:r>
            <a:r>
              <a:rPr lang="en-US" sz="1200" b="1" i="1" dirty="0">
                <a:solidFill>
                  <a:srgbClr val="0326CC"/>
                </a:solidFill>
                <a:latin typeface="Menlo" panose="020B0609030804020204" pitchFamily="49" charset="0"/>
              </a:rPr>
              <a:t>out</a:t>
            </a:r>
            <a:r>
              <a:rPr lang="en-US" sz="1200" dirty="0">
                <a:latin typeface="Menlo" panose="020B0609030804020204" pitchFamily="49" charset="0"/>
              </a:rPr>
              <a:t>.println(</a:t>
            </a:r>
            <a:r>
              <a:rPr lang="en-US" sz="1200" dirty="0">
                <a:solidFill>
                  <a:srgbClr val="3933FF"/>
                </a:solidFill>
                <a:latin typeface="Menlo" panose="020B0609030804020204" pitchFamily="49" charset="0"/>
              </a:rPr>
              <a:t>"String: "</a:t>
            </a:r>
            <a:r>
              <a:rPr lang="en-US" sz="1200" dirty="0">
                <a:latin typeface="Menlo" panose="020B0609030804020204" pitchFamily="49" charset="0"/>
              </a:rPr>
              <a:t> + </a:t>
            </a:r>
            <a:r>
              <a:rPr lang="en-US" sz="1200" dirty="0">
                <a:solidFill>
                  <a:srgbClr val="7E504F"/>
                </a:solidFill>
                <a:latin typeface="Menlo" panose="020B0609030804020204" pitchFamily="49" charset="0"/>
              </a:rPr>
              <a:t>parser</a:t>
            </a:r>
            <a:r>
              <a:rPr lang="en-US" sz="1200" dirty="0">
                <a:latin typeface="Menlo" panose="020B0609030804020204" pitchFamily="49" charset="0"/>
              </a:rPr>
              <a:t>.getString());</a:t>
            </a:r>
          </a:p>
          <a:p>
            <a:r>
              <a:rPr lang="en-US" sz="1200" b="1" dirty="0">
                <a:solidFill>
                  <a:srgbClr val="931A68"/>
                </a:solidFill>
                <a:latin typeface="Menlo" panose="020B0609030804020204" pitchFamily="49" charset="0"/>
              </a:rPr>
              <a:t>         break</a:t>
            </a:r>
            <a:r>
              <a:rPr lang="en-US" sz="1200" dirty="0">
                <a:latin typeface="Menlo" panose="020B0609030804020204" pitchFamily="49" charset="0"/>
              </a:rPr>
              <a:t>;</a:t>
            </a:r>
          </a:p>
          <a:p>
            <a:r>
              <a:rPr lang="en-US" sz="1200" b="1" dirty="0">
                <a:solidFill>
                  <a:srgbClr val="931A68"/>
                </a:solidFill>
                <a:latin typeface="Menlo" panose="020B0609030804020204" pitchFamily="49" charset="0"/>
              </a:rPr>
              <a:t>      case</a:t>
            </a:r>
            <a:r>
              <a:rPr lang="en-US" sz="1200" dirty="0">
                <a:solidFill>
                  <a:srgbClr val="000000"/>
                </a:solidFill>
                <a:latin typeface="Menlo" panose="020B0609030804020204" pitchFamily="49" charset="0"/>
              </a:rPr>
              <a:t> </a:t>
            </a:r>
            <a:r>
              <a:rPr lang="en-US" sz="1200" b="1" i="1" dirty="0">
                <a:solidFill>
                  <a:srgbClr val="0326CC"/>
                </a:solidFill>
                <a:latin typeface="Menlo" panose="020B0609030804020204" pitchFamily="49" charset="0"/>
              </a:rPr>
              <a:t>VALUE_TIMESTAMP</a:t>
            </a:r>
            <a:r>
              <a:rPr lang="en-US" sz="1200" dirty="0">
                <a:solidFill>
                  <a:srgbClr val="000000"/>
                </a:solidFill>
                <a:latin typeface="Menlo" panose="020B0609030804020204" pitchFamily="49" charset="0"/>
              </a:rPr>
              <a:t>:</a:t>
            </a:r>
            <a:endParaRPr lang="en-US" sz="1200" dirty="0">
              <a:solidFill>
                <a:srgbClr val="0326CC"/>
              </a:solidFill>
              <a:latin typeface="Menlo" panose="020B0609030804020204" pitchFamily="49" charset="0"/>
            </a:endParaRPr>
          </a:p>
          <a:p>
            <a:r>
              <a:rPr lang="en-US" sz="1200" dirty="0">
                <a:latin typeface="Menlo" panose="020B0609030804020204" pitchFamily="49" charset="0"/>
              </a:rPr>
              <a:t>         System.</a:t>
            </a:r>
            <a:r>
              <a:rPr lang="en-US" sz="1200" b="1" i="1" dirty="0">
                <a:solidFill>
                  <a:srgbClr val="0326CC"/>
                </a:solidFill>
                <a:latin typeface="Menlo" panose="020B0609030804020204" pitchFamily="49" charset="0"/>
              </a:rPr>
              <a:t>out</a:t>
            </a:r>
            <a:r>
              <a:rPr lang="en-US" sz="1200" dirty="0">
                <a:latin typeface="Menlo" panose="020B0609030804020204" pitchFamily="49" charset="0"/>
              </a:rPr>
              <a:t>.println(</a:t>
            </a:r>
            <a:r>
              <a:rPr lang="en-US" sz="1200" dirty="0">
                <a:solidFill>
                  <a:srgbClr val="3933FF"/>
                </a:solidFill>
                <a:latin typeface="Menlo" panose="020B0609030804020204" pitchFamily="49" charset="0"/>
              </a:rPr>
              <a:t>"Timestamp: "</a:t>
            </a:r>
            <a:r>
              <a:rPr lang="en-US" sz="1200" dirty="0">
                <a:latin typeface="Menlo" panose="020B0609030804020204" pitchFamily="49" charset="0"/>
              </a:rPr>
              <a:t> + </a:t>
            </a:r>
            <a:r>
              <a:rPr lang="en-US" sz="1200" dirty="0">
                <a:solidFill>
                  <a:srgbClr val="7E504F"/>
                </a:solidFill>
                <a:latin typeface="Menlo" panose="020B0609030804020204" pitchFamily="49" charset="0"/>
              </a:rPr>
              <a:t>parser</a:t>
            </a:r>
            <a:r>
              <a:rPr lang="en-US" sz="1200" dirty="0">
                <a:latin typeface="Menlo" panose="020B0609030804020204" pitchFamily="49" charset="0"/>
              </a:rPr>
              <a:t>.getInstant());</a:t>
            </a:r>
          </a:p>
          <a:p>
            <a:r>
              <a:rPr lang="en-US" sz="1200" b="1" dirty="0">
                <a:solidFill>
                  <a:srgbClr val="931A68"/>
                </a:solidFill>
                <a:latin typeface="Menlo" panose="020B0609030804020204" pitchFamily="49" charset="0"/>
              </a:rPr>
              <a:t>         break</a:t>
            </a:r>
            <a:r>
              <a:rPr lang="en-US" sz="1200" dirty="0">
                <a:latin typeface="Menlo" panose="020B0609030804020204" pitchFamily="49" charset="0"/>
              </a:rPr>
              <a:t>;</a:t>
            </a:r>
          </a:p>
          <a:p>
            <a:r>
              <a:rPr lang="en-US" sz="1200" dirty="0">
                <a:latin typeface="Menlo" panose="020B0609030804020204" pitchFamily="49" charset="0"/>
              </a:rPr>
              <a:t>      }</a:t>
            </a:r>
          </a:p>
          <a:p>
            <a:r>
              <a:rPr lang="en-US" sz="1200" dirty="0">
                <a:latin typeface="Menlo" panose="020B0609030804020204" pitchFamily="49" charset="0"/>
              </a:rPr>
              <a:t>    }</a:t>
            </a:r>
          </a:p>
        </p:txBody>
      </p:sp>
      <p:sp>
        <p:nvSpPr>
          <p:cNvPr id="7" name="Rectangle 6">
            <a:extLst>
              <a:ext uri="{FF2B5EF4-FFF2-40B4-BE49-F238E27FC236}">
                <a16:creationId xmlns:a16="http://schemas.microsoft.com/office/drawing/2014/main" id="{5BF369AA-F626-5F44-86CD-75751945C976}"/>
              </a:ext>
            </a:extLst>
          </p:cNvPr>
          <p:cNvSpPr/>
          <p:nvPr/>
        </p:nvSpPr>
        <p:spPr>
          <a:xfrm>
            <a:off x="7599525" y="2521059"/>
            <a:ext cx="4870062" cy="1815882"/>
          </a:xfrm>
          <a:prstGeom prst="rect">
            <a:avLst/>
          </a:prstGeom>
        </p:spPr>
        <p:txBody>
          <a:bodyPr wrap="square">
            <a:spAutoFit/>
          </a:bodyPr>
          <a:lstStyle/>
          <a:p>
            <a:r>
              <a:rPr lang="en-US" sz="1400" dirty="0">
                <a:latin typeface="Menlo" panose="020B0609030804020204" pitchFamily="49" charset="0"/>
              </a:rPr>
              <a:t>Start object.</a:t>
            </a:r>
          </a:p>
          <a:p>
            <a:r>
              <a:rPr lang="en-US" sz="1400" dirty="0">
                <a:latin typeface="Menlo" panose="020B0609030804020204" pitchFamily="49" charset="0"/>
              </a:rPr>
              <a:t>Key: name</a:t>
            </a:r>
          </a:p>
          <a:p>
            <a:r>
              <a:rPr lang="en-US" sz="1400" dirty="0">
                <a:latin typeface="Menlo" panose="020B0609030804020204" pitchFamily="49" charset="0"/>
              </a:rPr>
              <a:t>String: smith</a:t>
            </a:r>
          </a:p>
          <a:p>
            <a:r>
              <a:rPr lang="en-US" sz="1400" dirty="0">
                <a:latin typeface="Menlo" panose="020B0609030804020204" pitchFamily="49" charset="0"/>
              </a:rPr>
              <a:t>Key: salary</a:t>
            </a:r>
          </a:p>
          <a:p>
            <a:r>
              <a:rPr lang="en-US" sz="1400" dirty="0">
                <a:latin typeface="Menlo" panose="020B0609030804020204" pitchFamily="49" charset="0"/>
              </a:rPr>
              <a:t>Number: 40000</a:t>
            </a:r>
          </a:p>
          <a:p>
            <a:r>
              <a:rPr lang="en-US" sz="1400" dirty="0">
                <a:latin typeface="Menlo" panose="020B0609030804020204" pitchFamily="49" charset="0"/>
              </a:rPr>
              <a:t>Key: created</a:t>
            </a:r>
          </a:p>
          <a:p>
            <a:r>
              <a:rPr lang="en-US" sz="1400" dirty="0">
                <a:latin typeface="Menlo" panose="020B0609030804020204" pitchFamily="49" charset="0"/>
              </a:rPr>
              <a:t>Timestamp: 2019-01-21T21:53:39.833976Z</a:t>
            </a:r>
          </a:p>
          <a:p>
            <a:r>
              <a:rPr lang="en-US" sz="1400" dirty="0">
                <a:latin typeface="Menlo" panose="020B0609030804020204" pitchFamily="49" charset="0"/>
              </a:rPr>
              <a:t>End object.</a:t>
            </a:r>
          </a:p>
        </p:txBody>
      </p:sp>
      <p:cxnSp>
        <p:nvCxnSpPr>
          <p:cNvPr id="8" name="Straight Connector 7">
            <a:extLst>
              <a:ext uri="{FF2B5EF4-FFF2-40B4-BE49-F238E27FC236}">
                <a16:creationId xmlns:a16="http://schemas.microsoft.com/office/drawing/2014/main" id="{0A96B7CA-B927-0742-8903-58B075E48F28}"/>
              </a:ext>
            </a:extLst>
          </p:cNvPr>
          <p:cNvCxnSpPr/>
          <p:nvPr/>
        </p:nvCxnSpPr>
        <p:spPr>
          <a:xfrm>
            <a:off x="7204694" y="774491"/>
            <a:ext cx="0" cy="5447645"/>
          </a:xfrm>
          <a:prstGeom prst="line">
            <a:avLst/>
          </a:prstGeom>
          <a:ln w="254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9" name="Footer Placeholder 13">
            <a:extLst>
              <a:ext uri="{FF2B5EF4-FFF2-40B4-BE49-F238E27FC236}">
                <a16:creationId xmlns:a16="http://schemas.microsoft.com/office/drawing/2014/main" id="{B24295CC-C9FA-354D-9BFE-5E7F2932E185}"/>
              </a:ext>
            </a:extLst>
          </p:cNvPr>
          <p:cNvSpPr>
            <a:spLocks noGrp="1"/>
          </p:cNvSpPr>
          <p:nvPr>
            <p:ph type="ftr" sz="quarter" idx="11"/>
          </p:nvPr>
        </p:nvSpPr>
        <p:spPr>
          <a:xfrm>
            <a:off x="1127759" y="6423978"/>
            <a:ext cx="5745379" cy="365125"/>
          </a:xfrm>
        </p:spPr>
        <p:txBody>
          <a:bodyPr/>
          <a:lstStyle/>
          <a:p>
            <a:r>
              <a:rPr lang="en-US" dirty="0"/>
              <a:t>Copyright © 2020, Oracle and/or its affiliates  </a:t>
            </a:r>
          </a:p>
        </p:txBody>
      </p:sp>
    </p:spTree>
    <p:extLst>
      <p:ext uri="{BB962C8B-B14F-4D97-AF65-F5344CB8AC3E}">
        <p14:creationId xmlns:p14="http://schemas.microsoft.com/office/powerpoint/2010/main" val="3611278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F1F4-674E-F84F-A230-6EB1AC33D922}"/>
              </a:ext>
            </a:extLst>
          </p:cNvPr>
          <p:cNvSpPr>
            <a:spLocks noGrp="1"/>
          </p:cNvSpPr>
          <p:nvPr>
            <p:ph type="title"/>
          </p:nvPr>
        </p:nvSpPr>
        <p:spPr/>
        <p:txBody>
          <a:bodyPr/>
          <a:lstStyle/>
          <a:p>
            <a:r>
              <a:rPr lang="en-US" dirty="0"/>
              <a:t>Outline</a:t>
            </a:r>
          </a:p>
        </p:txBody>
      </p:sp>
      <p:sp>
        <p:nvSpPr>
          <p:cNvPr id="4" name="Text Placeholder 3">
            <a:extLst>
              <a:ext uri="{FF2B5EF4-FFF2-40B4-BE49-F238E27FC236}">
                <a16:creationId xmlns:a16="http://schemas.microsoft.com/office/drawing/2014/main" id="{A20717C4-16E0-3A45-9BD3-F718A7C7690F}"/>
              </a:ext>
            </a:extLst>
          </p:cNvPr>
          <p:cNvSpPr>
            <a:spLocks noGrp="1"/>
          </p:cNvSpPr>
          <p:nvPr>
            <p:ph type="body" idx="1"/>
          </p:nvPr>
        </p:nvSpPr>
        <p:spPr>
          <a:xfrm>
            <a:off x="1371412" y="1880052"/>
            <a:ext cx="8886282" cy="395562"/>
          </a:xfrm>
        </p:spPr>
        <p:txBody>
          <a:bodyPr/>
          <a:lstStyle/>
          <a:p>
            <a:r>
              <a:rPr lang="en-US" sz="2000" dirty="0">
                <a:solidFill>
                  <a:schemeClr val="tx1">
                    <a:lumMod val="50000"/>
                    <a:lumOff val="50000"/>
                  </a:schemeClr>
                </a:solidFill>
              </a:rPr>
              <a:t>Overview of JSON type</a:t>
            </a:r>
          </a:p>
        </p:txBody>
      </p:sp>
      <p:sp>
        <p:nvSpPr>
          <p:cNvPr id="6" name="Text Placeholder 5">
            <a:extLst>
              <a:ext uri="{FF2B5EF4-FFF2-40B4-BE49-F238E27FC236}">
                <a16:creationId xmlns:a16="http://schemas.microsoft.com/office/drawing/2014/main" id="{55D92E86-4037-6C4D-9CC4-A90C584E6F55}"/>
              </a:ext>
            </a:extLst>
          </p:cNvPr>
          <p:cNvSpPr>
            <a:spLocks noGrp="1"/>
          </p:cNvSpPr>
          <p:nvPr>
            <p:ph type="body" idx="16"/>
          </p:nvPr>
        </p:nvSpPr>
        <p:spPr>
          <a:xfrm>
            <a:off x="1371412" y="2328911"/>
            <a:ext cx="5285327" cy="395562"/>
          </a:xfrm>
        </p:spPr>
        <p:txBody>
          <a:bodyPr/>
          <a:lstStyle/>
          <a:p>
            <a:r>
              <a:rPr lang="en-US" sz="2000" dirty="0">
                <a:solidFill>
                  <a:schemeClr val="tx1">
                    <a:lumMod val="50000"/>
                    <a:lumOff val="50000"/>
                  </a:schemeClr>
                </a:solidFill>
              </a:rPr>
              <a:t>The Java API for JSON in JDBC</a:t>
            </a:r>
          </a:p>
        </p:txBody>
      </p:sp>
      <p:sp>
        <p:nvSpPr>
          <p:cNvPr id="8" name="Text Placeholder 7">
            <a:extLst>
              <a:ext uri="{FF2B5EF4-FFF2-40B4-BE49-F238E27FC236}">
                <a16:creationId xmlns:a16="http://schemas.microsoft.com/office/drawing/2014/main" id="{3F96EFBE-653C-A244-97C9-094C59D6DBA7}"/>
              </a:ext>
            </a:extLst>
          </p:cNvPr>
          <p:cNvSpPr>
            <a:spLocks noGrp="1"/>
          </p:cNvSpPr>
          <p:nvPr>
            <p:ph type="body" idx="17"/>
          </p:nvPr>
        </p:nvSpPr>
        <p:spPr>
          <a:xfrm>
            <a:off x="1711379" y="2777770"/>
            <a:ext cx="5285328" cy="395562"/>
          </a:xfrm>
        </p:spPr>
        <p:txBody>
          <a:bodyPr/>
          <a:lstStyle/>
          <a:p>
            <a:r>
              <a:rPr lang="en-US" sz="2000" dirty="0">
                <a:solidFill>
                  <a:schemeClr val="tx1">
                    <a:lumMod val="50000"/>
                    <a:lumOff val="50000"/>
                  </a:schemeClr>
                </a:solidFill>
              </a:rPr>
              <a:t>Tree model</a:t>
            </a:r>
          </a:p>
        </p:txBody>
      </p:sp>
      <p:sp>
        <p:nvSpPr>
          <p:cNvPr id="10" name="Text Placeholder 9">
            <a:extLst>
              <a:ext uri="{FF2B5EF4-FFF2-40B4-BE49-F238E27FC236}">
                <a16:creationId xmlns:a16="http://schemas.microsoft.com/office/drawing/2014/main" id="{DDF47453-C68E-FE49-9E70-1A65C14C143A}"/>
              </a:ext>
            </a:extLst>
          </p:cNvPr>
          <p:cNvSpPr>
            <a:spLocks noGrp="1"/>
          </p:cNvSpPr>
          <p:nvPr>
            <p:ph type="body" idx="18"/>
          </p:nvPr>
        </p:nvSpPr>
        <p:spPr>
          <a:xfrm>
            <a:off x="1711379" y="3226629"/>
            <a:ext cx="5285328" cy="395562"/>
          </a:xfrm>
        </p:spPr>
        <p:txBody>
          <a:bodyPr/>
          <a:lstStyle/>
          <a:p>
            <a:r>
              <a:rPr lang="en-US" sz="2000" dirty="0">
                <a:solidFill>
                  <a:schemeClr val="tx1">
                    <a:lumMod val="50000"/>
                    <a:lumOff val="50000"/>
                  </a:schemeClr>
                </a:solidFill>
              </a:rPr>
              <a:t>Event model </a:t>
            </a:r>
          </a:p>
        </p:txBody>
      </p:sp>
      <p:sp>
        <p:nvSpPr>
          <p:cNvPr id="12" name="Text Placeholder 11">
            <a:extLst>
              <a:ext uri="{FF2B5EF4-FFF2-40B4-BE49-F238E27FC236}">
                <a16:creationId xmlns:a16="http://schemas.microsoft.com/office/drawing/2014/main" id="{B678F3F5-E65C-B044-AB5D-65182A24F3D8}"/>
              </a:ext>
            </a:extLst>
          </p:cNvPr>
          <p:cNvSpPr>
            <a:spLocks noGrp="1"/>
          </p:cNvSpPr>
          <p:nvPr>
            <p:ph type="body" idx="19"/>
          </p:nvPr>
        </p:nvSpPr>
        <p:spPr>
          <a:xfrm>
            <a:off x="1711379" y="3675488"/>
            <a:ext cx="5285328" cy="395562"/>
          </a:xfrm>
        </p:spPr>
        <p:txBody>
          <a:bodyPr/>
          <a:lstStyle/>
          <a:p>
            <a:r>
              <a:rPr lang="en-US" sz="2000" b="1" dirty="0"/>
              <a:t>SQL integration</a:t>
            </a:r>
          </a:p>
        </p:txBody>
      </p:sp>
      <p:sp>
        <p:nvSpPr>
          <p:cNvPr id="13" name="Slide Number Placeholder 12">
            <a:extLst>
              <a:ext uri="{FF2B5EF4-FFF2-40B4-BE49-F238E27FC236}">
                <a16:creationId xmlns:a16="http://schemas.microsoft.com/office/drawing/2014/main" id="{80FA0A6D-7271-244A-9072-740583E0B8C6}"/>
              </a:ext>
            </a:extLst>
          </p:cNvPr>
          <p:cNvSpPr>
            <a:spLocks noGrp="1"/>
          </p:cNvSpPr>
          <p:nvPr>
            <p:ph type="sldNum" sz="quarter" idx="4"/>
          </p:nvPr>
        </p:nvSpPr>
        <p:spPr/>
        <p:txBody>
          <a:bodyPr/>
          <a:lstStyle/>
          <a:p>
            <a:fld id="{345D60D9-5372-5F40-9443-0F9AE5BDC3C8}" type="slidenum">
              <a:rPr lang="en-US" smtClean="0"/>
              <a:pPr/>
              <a:t>23</a:t>
            </a:fld>
            <a:endParaRPr lang="en-US" dirty="0"/>
          </a:p>
        </p:txBody>
      </p:sp>
      <p:sp>
        <p:nvSpPr>
          <p:cNvPr id="14" name="Footer Placeholder 13">
            <a:extLst>
              <a:ext uri="{FF2B5EF4-FFF2-40B4-BE49-F238E27FC236}">
                <a16:creationId xmlns:a16="http://schemas.microsoft.com/office/drawing/2014/main" id="{6367A254-08A1-3643-941D-DFE616E2EED9}"/>
              </a:ext>
            </a:extLst>
          </p:cNvPr>
          <p:cNvSpPr>
            <a:spLocks noGrp="1"/>
          </p:cNvSpPr>
          <p:nvPr>
            <p:ph type="ftr" sz="quarter" idx="3"/>
          </p:nvPr>
        </p:nvSpPr>
        <p:spPr/>
        <p:txBody>
          <a:bodyPr/>
          <a:lstStyle/>
          <a:p>
            <a:r>
              <a:rPr lang="en-US" dirty="0"/>
              <a:t>Copyright © 2020, Oracle and/or its affiliates  </a:t>
            </a:r>
          </a:p>
        </p:txBody>
      </p:sp>
      <p:sp>
        <p:nvSpPr>
          <p:cNvPr id="16" name="Text Placeholder 7">
            <a:extLst>
              <a:ext uri="{FF2B5EF4-FFF2-40B4-BE49-F238E27FC236}">
                <a16:creationId xmlns:a16="http://schemas.microsoft.com/office/drawing/2014/main" id="{6250CB76-FDE8-5143-BD47-722C0A6CE1F8}"/>
              </a:ext>
            </a:extLst>
          </p:cNvPr>
          <p:cNvSpPr txBox="1">
            <a:spLocks/>
          </p:cNvSpPr>
          <p:nvPr/>
        </p:nvSpPr>
        <p:spPr>
          <a:xfrm>
            <a:off x="1711379" y="4124347"/>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JSR-374 JSON-P (javax.json)</a:t>
            </a:r>
          </a:p>
        </p:txBody>
      </p:sp>
      <p:sp>
        <p:nvSpPr>
          <p:cNvPr id="17" name="Text Placeholder 9">
            <a:extLst>
              <a:ext uri="{FF2B5EF4-FFF2-40B4-BE49-F238E27FC236}">
                <a16:creationId xmlns:a16="http://schemas.microsoft.com/office/drawing/2014/main" id="{A4E72713-35CC-8641-9D67-F3B69AA4CC23}"/>
              </a:ext>
            </a:extLst>
          </p:cNvPr>
          <p:cNvSpPr txBox="1">
            <a:spLocks/>
          </p:cNvSpPr>
          <p:nvPr/>
        </p:nvSpPr>
        <p:spPr>
          <a:xfrm>
            <a:off x="1711379" y="4573206"/>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JSR-367 JSON-B (javax.json.bind)</a:t>
            </a:r>
          </a:p>
        </p:txBody>
      </p:sp>
      <p:sp>
        <p:nvSpPr>
          <p:cNvPr id="23" name="Text Placeholder 11">
            <a:extLst>
              <a:ext uri="{FF2B5EF4-FFF2-40B4-BE49-F238E27FC236}">
                <a16:creationId xmlns:a16="http://schemas.microsoft.com/office/drawing/2014/main" id="{51AAEA09-94E4-7044-9947-B628C683D07F}"/>
              </a:ext>
            </a:extLst>
          </p:cNvPr>
          <p:cNvSpPr txBox="1">
            <a:spLocks/>
          </p:cNvSpPr>
          <p:nvPr/>
        </p:nvSpPr>
        <p:spPr>
          <a:xfrm>
            <a:off x="1371412" y="5022065"/>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Performance</a:t>
            </a:r>
          </a:p>
        </p:txBody>
      </p:sp>
      <p:sp>
        <p:nvSpPr>
          <p:cNvPr id="15" name="Text Placeholder 11">
            <a:extLst>
              <a:ext uri="{FF2B5EF4-FFF2-40B4-BE49-F238E27FC236}">
                <a16:creationId xmlns:a16="http://schemas.microsoft.com/office/drawing/2014/main" id="{0550842A-8922-E04D-9085-F4D33B3E477A}"/>
              </a:ext>
            </a:extLst>
          </p:cNvPr>
          <p:cNvSpPr txBox="1">
            <a:spLocks/>
          </p:cNvSpPr>
          <p:nvPr/>
        </p:nvSpPr>
        <p:spPr>
          <a:xfrm>
            <a:off x="1371412" y="5470924"/>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Questions</a:t>
            </a:r>
          </a:p>
        </p:txBody>
      </p:sp>
    </p:spTree>
    <p:extLst>
      <p:ext uri="{BB962C8B-B14F-4D97-AF65-F5344CB8AC3E}">
        <p14:creationId xmlns:p14="http://schemas.microsoft.com/office/powerpoint/2010/main" val="622296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6A829D46-E134-A04B-9543-D0FEBF382A07}"/>
              </a:ext>
            </a:extLst>
          </p:cNvPr>
          <p:cNvSpPr>
            <a:spLocks noGrp="1"/>
          </p:cNvSpPr>
          <p:nvPr>
            <p:ph type="title"/>
          </p:nvPr>
        </p:nvSpPr>
        <p:spPr/>
        <p:txBody>
          <a:bodyPr/>
          <a:lstStyle/>
          <a:p>
            <a:r>
              <a:rPr lang="en-US" dirty="0"/>
              <a:t>SQL Integration</a:t>
            </a:r>
          </a:p>
        </p:txBody>
      </p:sp>
      <p:sp>
        <p:nvSpPr>
          <p:cNvPr id="13" name="Slide Number Placeholder 12">
            <a:extLst>
              <a:ext uri="{FF2B5EF4-FFF2-40B4-BE49-F238E27FC236}">
                <a16:creationId xmlns:a16="http://schemas.microsoft.com/office/drawing/2014/main" id="{7505026B-7DDB-E546-864A-164C06614F55}"/>
              </a:ext>
            </a:extLst>
          </p:cNvPr>
          <p:cNvSpPr>
            <a:spLocks noGrp="1"/>
          </p:cNvSpPr>
          <p:nvPr>
            <p:ph type="sldNum" sz="quarter" idx="4"/>
          </p:nvPr>
        </p:nvSpPr>
        <p:spPr/>
        <p:txBody>
          <a:bodyPr/>
          <a:lstStyle/>
          <a:p>
            <a:fld id="{345D60D9-5372-5F40-9443-0F9AE5BDC3C8}" type="slidenum">
              <a:rPr lang="en-US" smtClean="0"/>
              <a:pPr/>
              <a:t>24</a:t>
            </a:fld>
            <a:endParaRPr lang="en-US" dirty="0"/>
          </a:p>
        </p:txBody>
      </p:sp>
      <p:sp>
        <p:nvSpPr>
          <p:cNvPr id="14" name="Footer Placeholder 13">
            <a:extLst>
              <a:ext uri="{FF2B5EF4-FFF2-40B4-BE49-F238E27FC236}">
                <a16:creationId xmlns:a16="http://schemas.microsoft.com/office/drawing/2014/main" id="{475EB3F0-368B-1746-827C-292509118C84}"/>
              </a:ext>
            </a:extLst>
          </p:cNvPr>
          <p:cNvSpPr>
            <a:spLocks noGrp="1"/>
          </p:cNvSpPr>
          <p:nvPr>
            <p:ph type="ftr" sz="quarter" idx="3"/>
          </p:nvPr>
        </p:nvSpPr>
        <p:spPr/>
        <p:txBody>
          <a:bodyPr/>
          <a:lstStyle/>
          <a:p>
            <a:r>
              <a:rPr lang="en-US" dirty="0"/>
              <a:t>Copyright © 2020, Oracle and/or its affiliates</a:t>
            </a:r>
          </a:p>
        </p:txBody>
      </p:sp>
      <p:sp>
        <p:nvSpPr>
          <p:cNvPr id="17" name="Content Placeholder 2">
            <a:extLst>
              <a:ext uri="{FF2B5EF4-FFF2-40B4-BE49-F238E27FC236}">
                <a16:creationId xmlns:a16="http://schemas.microsoft.com/office/drawing/2014/main" id="{8797233F-E582-E741-BBB6-AF9EA45E0B84}"/>
              </a:ext>
            </a:extLst>
          </p:cNvPr>
          <p:cNvSpPr txBox="1">
            <a:spLocks/>
          </p:cNvSpPr>
          <p:nvPr/>
        </p:nvSpPr>
        <p:spPr>
          <a:xfrm>
            <a:off x="766871" y="1738611"/>
            <a:ext cx="10671048" cy="4277080"/>
          </a:xfrm>
          <a:prstGeom prst="rect">
            <a:avLst/>
          </a:prstGeom>
        </p:spPr>
        <p:txBody>
          <a:bodyPr/>
          <a:lstStyle>
            <a:lvl1pPr marL="0" marR="0" indent="0" algn="l" defTabSz="914400" rtl="0" eaLnBrk="1" fontAlgn="auto" latinLnBrk="0" hangingPunct="1">
              <a:lnSpc>
                <a:spcPct val="95000"/>
              </a:lnSpc>
              <a:spcBef>
                <a:spcPts val="600"/>
              </a:spcBef>
              <a:spcAft>
                <a:spcPts val="0"/>
              </a:spcAft>
              <a:buClrTx/>
              <a:buSzTx/>
              <a:buFont typeface="System Font Regular"/>
              <a:buNone/>
              <a:tabLst/>
              <a:defRPr sz="1800" b="0" i="0" kern="1200">
                <a:solidFill>
                  <a:schemeClr val="tx1"/>
                </a:solidFill>
                <a:latin typeface="+mn-lt"/>
                <a:ea typeface="+mn-ea"/>
                <a:cs typeface="Oracle Sans"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sz="1800" b="0" i="0" kern="1200">
                <a:solidFill>
                  <a:schemeClr val="tx1"/>
                </a:solidFill>
                <a:latin typeface="+mn-lt"/>
                <a:ea typeface="+mn-ea"/>
                <a:cs typeface="Oracle Sans" panose="020B0503020204020204" pitchFamily="34" charset="0"/>
              </a:defRPr>
            </a:lvl2pPr>
            <a:lvl3pPr marL="731520" marR="0" indent="-182880" algn="l" defTabSz="914400" rtl="0" eaLnBrk="1" fontAlgn="auto" latinLnBrk="0" hangingPunct="1">
              <a:lnSpc>
                <a:spcPct val="95000"/>
              </a:lnSpc>
              <a:spcBef>
                <a:spcPts val="400"/>
              </a:spcBef>
              <a:spcAft>
                <a:spcPts val="0"/>
              </a:spcAft>
              <a:buClrTx/>
              <a:buSzPct val="120000"/>
              <a:buFont typeface="System Font Regular"/>
              <a:buChar char="-"/>
              <a:tabLst/>
              <a:defRPr sz="1600" kern="1200">
                <a:solidFill>
                  <a:schemeClr val="tx1"/>
                </a:solidFill>
                <a:latin typeface="Oracle Sans Light" panose="020B0403020204020204" pitchFamily="34" charset="0"/>
                <a:ea typeface="+mn-ea"/>
                <a:cs typeface="Oracle Sans Light" panose="020B0403020204020204" pitchFamily="34" charset="0"/>
              </a:defRPr>
            </a:lvl3pPr>
            <a:lvl4pPr marL="1097280" marR="0" indent="-182880" algn="l" defTabSz="914400" rtl="0" eaLnBrk="1" fontAlgn="auto" latinLnBrk="0" hangingPunct="1">
              <a:lnSpc>
                <a:spcPct val="95000"/>
              </a:lnSpc>
              <a:spcBef>
                <a:spcPts val="400"/>
              </a:spcBef>
              <a:spcAft>
                <a:spcPts val="0"/>
              </a:spcAft>
              <a:buClrTx/>
              <a:buSzPct val="100000"/>
              <a:buFont typeface="System Font Regular"/>
              <a:buChar char="◦"/>
              <a:tabLst/>
              <a:defRPr sz="1400" kern="1200">
                <a:solidFill>
                  <a:schemeClr val="tx1"/>
                </a:solidFill>
                <a:latin typeface="Oracle Sans Light" panose="020B0403020204020204" pitchFamily="34" charset="0"/>
                <a:ea typeface="+mn-ea"/>
                <a:cs typeface="Oracle Sans Light" panose="020B0403020204020204" pitchFamily="34" charset="0"/>
              </a:defRPr>
            </a:lvl4pPr>
            <a:lvl5pPr marL="1463040" marR="0" indent="-182880" algn="l" defTabSz="914400" rtl="0" eaLnBrk="1" fontAlgn="auto" latinLnBrk="0" hangingPunct="1">
              <a:lnSpc>
                <a:spcPct val="95000"/>
              </a:lnSpc>
              <a:spcBef>
                <a:spcPts val="400"/>
              </a:spcBef>
              <a:spcAft>
                <a:spcPts val="0"/>
              </a:spcAft>
              <a:buClrTx/>
              <a:buSzTx/>
              <a:buFont typeface="System Font Regular"/>
              <a:buChar char="•"/>
              <a:tabLst/>
              <a:defRPr sz="1200" kern="1200">
                <a:solidFill>
                  <a:schemeClr val="tx1"/>
                </a:solidFill>
                <a:latin typeface="Oracle Sans Light" panose="020B0403020204020204" pitchFamily="34" charset="0"/>
                <a:ea typeface="+mn-ea"/>
                <a:cs typeface="Oracle Sans Light" panose="020B0403020204020204" pitchFamily="34" charset="0"/>
              </a:defRPr>
            </a:lvl5pPr>
            <a:lvl6pPr marL="1828800" indent="-182880" algn="l" defTabSz="914400" rtl="0" eaLnBrk="1" latinLnBrk="0" hangingPunct="1">
              <a:lnSpc>
                <a:spcPct val="95000"/>
              </a:lnSpc>
              <a:spcBef>
                <a:spcPts val="400"/>
              </a:spcBef>
              <a:spcAft>
                <a:spcPts val="0"/>
              </a:spcAft>
              <a:buSzPct val="120000"/>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2194560" indent="-182880" algn="l" defTabSz="914400" rtl="0" eaLnBrk="1" latinLnBrk="0" hangingPunct="1">
              <a:lnSpc>
                <a:spcPct val="95000"/>
              </a:lnSpc>
              <a:spcBef>
                <a:spcPts val="400"/>
              </a:spcBef>
              <a:spcAft>
                <a:spcPts val="0"/>
              </a:spcAft>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sz="2000" dirty="0"/>
              <a:t>SQL statements can </a:t>
            </a:r>
            <a:r>
              <a:rPr lang="en-US" sz="2000" b="1" dirty="0"/>
              <a:t>consume</a:t>
            </a:r>
            <a:r>
              <a:rPr lang="en-US" sz="2000" dirty="0"/>
              <a:t> and and </a:t>
            </a:r>
            <a:r>
              <a:rPr lang="en-US" sz="2000" b="1" dirty="0"/>
              <a:t>produce</a:t>
            </a:r>
            <a:r>
              <a:rPr lang="en-US" sz="2000" dirty="0"/>
              <a:t> JSON values</a:t>
            </a:r>
          </a:p>
          <a:p>
            <a:pPr marL="285750" indent="-285750">
              <a:lnSpc>
                <a:spcPct val="150000"/>
              </a:lnSpc>
              <a:buFont typeface="Arial" panose="020B0604020202020204" pitchFamily="34" charset="0"/>
              <a:buChar char="•"/>
            </a:pPr>
            <a:r>
              <a:rPr lang="en-US" sz="2000" dirty="0"/>
              <a:t>No new methods added outside of </a:t>
            </a:r>
            <a:r>
              <a:rPr lang="en-US" sz="2000" dirty="0">
                <a:latin typeface="Menlo" panose="020B0609030804020204" pitchFamily="49" charset="0"/>
                <a:ea typeface="Menlo" panose="020B0609030804020204" pitchFamily="49" charset="0"/>
                <a:cs typeface="Menlo" panose="020B0609030804020204" pitchFamily="49" charset="0"/>
              </a:rPr>
              <a:t>oracle.sql.json</a:t>
            </a:r>
          </a:p>
          <a:p>
            <a:pPr marL="285750" indent="-285750">
              <a:lnSpc>
                <a:spcPct val="150000"/>
              </a:lnSpc>
              <a:buFont typeface="Arial" panose="020B0604020202020204" pitchFamily="34" charset="0"/>
              <a:buChar char="•"/>
            </a:pPr>
            <a:r>
              <a:rPr lang="en-US" sz="2000" dirty="0"/>
              <a:t>Relies on standard </a:t>
            </a:r>
            <a:r>
              <a:rPr lang="en-US" sz="2000" dirty="0">
                <a:latin typeface="Menlo" panose="020B0609030804020204" pitchFamily="49" charset="0"/>
                <a:ea typeface="Menlo" panose="020B0609030804020204" pitchFamily="49" charset="0"/>
                <a:cs typeface="Menlo" panose="020B0609030804020204" pitchFamily="49" charset="0"/>
              </a:rPr>
              <a:t>getObject()</a:t>
            </a:r>
            <a:r>
              <a:rPr lang="en-US" sz="2000" dirty="0"/>
              <a:t> and </a:t>
            </a:r>
            <a:r>
              <a:rPr lang="en-US" sz="2000" dirty="0">
                <a:latin typeface="Menlo" panose="020B0609030804020204" pitchFamily="49" charset="0"/>
                <a:ea typeface="Menlo" panose="020B0609030804020204" pitchFamily="49" charset="0"/>
                <a:cs typeface="Menlo" panose="020B0609030804020204" pitchFamily="49" charset="0"/>
              </a:rPr>
              <a:t>setObject()</a:t>
            </a:r>
            <a:r>
              <a:rPr lang="en-US" sz="2000" dirty="0"/>
              <a:t> methods throughout JDBC</a:t>
            </a:r>
          </a:p>
          <a:p>
            <a:pPr marL="285750" indent="-285750">
              <a:buFont typeface="Arial" panose="020B0604020202020204" pitchFamily="34" charset="0"/>
              <a:buChar char="•"/>
            </a:pPr>
            <a:endParaRPr lang="en-US" sz="2000" dirty="0">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1255458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49F84D-9AB6-EB47-BC5A-7444C01B065A}"/>
              </a:ext>
            </a:extLst>
          </p:cNvPr>
          <p:cNvSpPr>
            <a:spLocks noGrp="1"/>
          </p:cNvSpPr>
          <p:nvPr>
            <p:ph type="title"/>
          </p:nvPr>
        </p:nvSpPr>
        <p:spPr/>
        <p:txBody>
          <a:bodyPr/>
          <a:lstStyle/>
          <a:p>
            <a:r>
              <a:rPr lang="en-US" dirty="0"/>
              <a:t>Getting JSON from the database</a:t>
            </a:r>
          </a:p>
        </p:txBody>
      </p:sp>
      <p:sp>
        <p:nvSpPr>
          <p:cNvPr id="3" name="Slide Number Placeholder 2">
            <a:extLst>
              <a:ext uri="{FF2B5EF4-FFF2-40B4-BE49-F238E27FC236}">
                <a16:creationId xmlns:a16="http://schemas.microsoft.com/office/drawing/2014/main" id="{5AD23BF5-B19D-6C43-8CC4-0D5154F1287D}"/>
              </a:ext>
            </a:extLst>
          </p:cNvPr>
          <p:cNvSpPr>
            <a:spLocks noGrp="1"/>
          </p:cNvSpPr>
          <p:nvPr>
            <p:ph type="sldNum" sz="quarter" idx="12"/>
          </p:nvPr>
        </p:nvSpPr>
        <p:spPr/>
        <p:txBody>
          <a:bodyPr/>
          <a:lstStyle/>
          <a:p>
            <a:fld id="{345D60D9-5372-5F40-9443-0F9AE5BDC3C8}" type="slidenum">
              <a:rPr lang="en-US" smtClean="0"/>
              <a:pPr/>
              <a:t>25</a:t>
            </a:fld>
            <a:endParaRPr lang="en-US" dirty="0"/>
          </a:p>
        </p:txBody>
      </p:sp>
      <p:sp>
        <p:nvSpPr>
          <p:cNvPr id="4" name="Footer Placeholder 3">
            <a:extLst>
              <a:ext uri="{FF2B5EF4-FFF2-40B4-BE49-F238E27FC236}">
                <a16:creationId xmlns:a16="http://schemas.microsoft.com/office/drawing/2014/main" id="{ADD52E59-B290-3043-9136-6ECAFB1A1BE0}"/>
              </a:ext>
            </a:extLst>
          </p:cNvPr>
          <p:cNvSpPr>
            <a:spLocks noGrp="1"/>
          </p:cNvSpPr>
          <p:nvPr>
            <p:ph type="ftr" sz="quarter" idx="11"/>
          </p:nvPr>
        </p:nvSpPr>
        <p:spPr/>
        <p:txBody>
          <a:bodyPr/>
          <a:lstStyle/>
          <a:p>
            <a:r>
              <a:rPr lang="en-US" dirty="0"/>
              <a:t>Copyright © 2020, Oracle and/or its affiliates</a:t>
            </a:r>
          </a:p>
        </p:txBody>
      </p:sp>
      <p:graphicFrame>
        <p:nvGraphicFramePr>
          <p:cNvPr id="8" name="Table 7">
            <a:extLst>
              <a:ext uri="{FF2B5EF4-FFF2-40B4-BE49-F238E27FC236}">
                <a16:creationId xmlns:a16="http://schemas.microsoft.com/office/drawing/2014/main" id="{615584E2-85C4-5645-ACBF-1F3168F4946A}"/>
              </a:ext>
            </a:extLst>
          </p:cNvPr>
          <p:cNvGraphicFramePr>
            <a:graphicFrameLocks noGrp="1"/>
          </p:cNvGraphicFramePr>
          <p:nvPr>
            <p:extLst>
              <p:ext uri="{D42A27DB-BD31-4B8C-83A1-F6EECF244321}">
                <p14:modId xmlns:p14="http://schemas.microsoft.com/office/powerpoint/2010/main" val="2374976820"/>
              </p:ext>
            </p:extLst>
          </p:nvPr>
        </p:nvGraphicFramePr>
        <p:xfrm>
          <a:off x="768875" y="1859051"/>
          <a:ext cx="4162354" cy="2409733"/>
        </p:xfrm>
        <a:graphic>
          <a:graphicData uri="http://schemas.openxmlformats.org/drawingml/2006/table">
            <a:tbl>
              <a:tblPr firstRow="1" bandRow="1">
                <a:tableStyleId>{F2DE63D5-997A-4646-A377-4702673A728D}</a:tableStyleId>
              </a:tblPr>
              <a:tblGrid>
                <a:gridCol w="4162354">
                  <a:extLst>
                    <a:ext uri="{9D8B030D-6E8A-4147-A177-3AD203B41FA5}">
                      <a16:colId xmlns:a16="http://schemas.microsoft.com/office/drawing/2014/main" val="3537140544"/>
                    </a:ext>
                  </a:extLst>
                </a:gridCol>
              </a:tblGrid>
              <a:tr h="267646">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SQL Methods that return JSON</a:t>
                      </a:r>
                      <a:endParaRPr lang="en-US" sz="1600" b="1" dirty="0">
                        <a:ln>
                          <a:solidFill>
                            <a:sysClr val="windowText" lastClr="000000"/>
                          </a:solidFill>
                        </a:ln>
                        <a:solidFill>
                          <a:schemeClr val="tx1"/>
                        </a:solidFill>
                      </a:endParaRPr>
                    </a:p>
                  </a:txBody>
                  <a:tcPr marT="91440" marB="9144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051262463"/>
                  </a:ext>
                </a:extLst>
              </a:tr>
              <a:tr h="1983013">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java.sql.ResultSet</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.getObject(*, </a:t>
                      </a:r>
                      <a:r>
                        <a:rPr lang="en-US" sz="1400" b="1" dirty="0">
                          <a:latin typeface="Menlo" panose="020B0609030804020204" pitchFamily="49" charset="0"/>
                          <a:ea typeface="Menlo" panose="020B0609030804020204" pitchFamily="49" charset="0"/>
                          <a:cs typeface="Menlo" panose="020B0609030804020204" pitchFamily="49" charset="0"/>
                        </a:rPr>
                        <a:t>Class&lt;T&gt;</a:t>
                      </a:r>
                      <a:r>
                        <a:rPr lang="en-US" sz="1400" dirty="0">
                          <a:latin typeface="Menlo" panose="020B0609030804020204" pitchFamily="49" charset="0"/>
                          <a:ea typeface="Menlo" panose="020B0609030804020204" pitchFamily="49" charset="0"/>
                          <a:cs typeface="Menlo" panose="020B0609030804020204" pitchFamily="49" charset="0"/>
                        </a:rPr>
                        <a:t>)</a:t>
                      </a:r>
                    </a:p>
                    <a:p>
                      <a:pPr marL="0" marR="0" lvl="0" indent="0" algn="l" defTabSz="914126" rtl="0" eaLnBrk="1" fontAlgn="auto" latinLnBrk="0" hangingPunct="1">
                        <a:lnSpc>
                          <a:spcPct val="100000"/>
                        </a:lnSpc>
                        <a:spcBef>
                          <a:spcPts val="0"/>
                        </a:spcBef>
                        <a:spcAft>
                          <a:spcPts val="0"/>
                        </a:spcAft>
                        <a:buClrTx/>
                        <a:buSzTx/>
                        <a:buFontTx/>
                        <a:buNone/>
                        <a:tabLst/>
                        <a:defRPr/>
                      </a:pP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java.sql.CallableStatement</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.getObject(*, </a:t>
                      </a:r>
                      <a:r>
                        <a:rPr lang="en-US" sz="1400" b="1" dirty="0">
                          <a:latin typeface="Menlo" panose="020B0609030804020204" pitchFamily="49" charset="0"/>
                          <a:ea typeface="Menlo" panose="020B0609030804020204" pitchFamily="49" charset="0"/>
                          <a:cs typeface="Menlo" panose="020B0609030804020204" pitchFamily="49" charset="0"/>
                        </a:rPr>
                        <a:t>Class&lt;T&gt;</a:t>
                      </a:r>
                      <a:r>
                        <a:rPr lang="en-US" sz="1400" dirty="0">
                          <a:latin typeface="Menlo" panose="020B0609030804020204" pitchFamily="49" charset="0"/>
                          <a:ea typeface="Menlo" panose="020B0609030804020204" pitchFamily="49" charset="0"/>
                          <a:cs typeface="Menlo" panose="020B0609030804020204" pitchFamily="49" charset="0"/>
                        </a:rPr>
                        <a:t>)</a:t>
                      </a:r>
                      <a:br>
                        <a:rPr lang="en-US" sz="1400" dirty="0">
                          <a:latin typeface="Menlo" panose="020B0609030804020204" pitchFamily="49" charset="0"/>
                          <a:ea typeface="Menlo" panose="020B0609030804020204" pitchFamily="49" charset="0"/>
                          <a:cs typeface="Menlo" panose="020B0609030804020204" pitchFamily="49" charset="0"/>
                        </a:rPr>
                      </a:br>
                      <a:br>
                        <a:rPr lang="en-US" sz="1400" dirty="0">
                          <a:latin typeface="Menlo" panose="020B0609030804020204" pitchFamily="49" charset="0"/>
                          <a:ea typeface="Menlo" panose="020B0609030804020204" pitchFamily="49" charset="0"/>
                          <a:cs typeface="Menlo" panose="020B0609030804020204" pitchFamily="49" charset="0"/>
                        </a:rPr>
                      </a:br>
                      <a:endParaRPr lang="en-US" sz="1400" dirty="0">
                        <a:latin typeface="Menlo" panose="020B0609030804020204" pitchFamily="49" charset="0"/>
                        <a:ea typeface="Menlo" panose="020B0609030804020204" pitchFamily="49" charset="0"/>
                        <a:cs typeface="Menlo" panose="020B0609030804020204" pitchFamily="49" charset="0"/>
                      </a:endParaRPr>
                    </a:p>
                  </a:txBody>
                  <a:tcPr marT="91440">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051455829"/>
                  </a:ext>
                </a:extLst>
              </a:tr>
            </a:tbl>
          </a:graphicData>
        </a:graphic>
      </p:graphicFrame>
      <p:graphicFrame>
        <p:nvGraphicFramePr>
          <p:cNvPr id="9" name="Table 8">
            <a:extLst>
              <a:ext uri="{FF2B5EF4-FFF2-40B4-BE49-F238E27FC236}">
                <a16:creationId xmlns:a16="http://schemas.microsoft.com/office/drawing/2014/main" id="{E72D834B-D4CA-084F-9E0D-EB8696DF1DBF}"/>
              </a:ext>
            </a:extLst>
          </p:cNvPr>
          <p:cNvGraphicFramePr>
            <a:graphicFrameLocks noGrp="1"/>
          </p:cNvGraphicFramePr>
          <p:nvPr>
            <p:extLst>
              <p:ext uri="{D42A27DB-BD31-4B8C-83A1-F6EECF244321}">
                <p14:modId xmlns:p14="http://schemas.microsoft.com/office/powerpoint/2010/main" val="2223262573"/>
              </p:ext>
            </p:extLst>
          </p:nvPr>
        </p:nvGraphicFramePr>
        <p:xfrm>
          <a:off x="5528820" y="1859051"/>
          <a:ext cx="6133966" cy="2541941"/>
        </p:xfrm>
        <a:graphic>
          <a:graphicData uri="http://schemas.openxmlformats.org/drawingml/2006/table">
            <a:tbl>
              <a:tblPr firstRow="1" bandRow="1">
                <a:tableStyleId>{F2DE63D5-997A-4646-A377-4702673A728D}</a:tableStyleId>
              </a:tblPr>
              <a:tblGrid>
                <a:gridCol w="4528389">
                  <a:extLst>
                    <a:ext uri="{9D8B030D-6E8A-4147-A177-3AD203B41FA5}">
                      <a16:colId xmlns:a16="http://schemas.microsoft.com/office/drawing/2014/main" val="185809175"/>
                    </a:ext>
                  </a:extLst>
                </a:gridCol>
                <a:gridCol w="1605577">
                  <a:extLst>
                    <a:ext uri="{9D8B030D-6E8A-4147-A177-3AD203B41FA5}">
                      <a16:colId xmlns:a16="http://schemas.microsoft.com/office/drawing/2014/main" val="714073872"/>
                    </a:ext>
                  </a:extLst>
                </a:gridCol>
              </a:tblGrid>
              <a:tr h="267031">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Class</a:t>
                      </a:r>
                    </a:p>
                  </a:txBody>
                  <a:tcPr marT="91440" marB="91440" anchor="ctr">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Content</a:t>
                      </a:r>
                    </a:p>
                  </a:txBody>
                  <a:tcPr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051262463"/>
                  </a:ext>
                </a:extLst>
              </a:tr>
              <a:tr h="6190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java.lang.String, java.io.Reader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java.io.InputStream</a:t>
                      </a:r>
                    </a:p>
                  </a:txBody>
                  <a:tcPr marT="91440">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JSON text</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051455829"/>
                  </a:ext>
                </a:extLst>
              </a:tr>
              <a:tr h="4490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oracle.sql.json.OracleJsonValue</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javax.json.JsonValue</a:t>
                      </a:r>
                    </a:p>
                  </a:txBody>
                  <a:tcPr marT="91440">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Tree Model</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85239341"/>
                  </a:ext>
                </a:extLst>
              </a:tr>
              <a:tr h="4490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oracle.sql.json.OracleJsonParser</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javax.json.stream.JsonParser</a:t>
                      </a:r>
                    </a:p>
                  </a:txBody>
                  <a:tcPr marT="91440">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Event Model</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764825010"/>
                  </a:ext>
                </a:extLst>
              </a:tr>
              <a:tr h="3684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dirty="0">
                          <a:solidFill>
                            <a:srgbClr val="474747"/>
                          </a:solidFill>
                          <a:effectLst/>
                          <a:latin typeface="Menlo" panose="020B0609030804020204" pitchFamily="49" charset="0"/>
                          <a:ea typeface="Menlo" panose="020B0609030804020204" pitchFamily="49" charset="0"/>
                          <a:cs typeface="Menlo" panose="020B0609030804020204" pitchFamily="49" charset="0"/>
                        </a:rPr>
                        <a:t>oracle.sql.json.OracleJsonDatum</a:t>
                      </a:r>
                      <a:endParaRPr lang="en-US" sz="1400" dirty="0">
                        <a:latin typeface="Menlo" panose="020B0609030804020204" pitchFamily="49" charset="0"/>
                        <a:ea typeface="Menlo" panose="020B0609030804020204" pitchFamily="49" charset="0"/>
                        <a:cs typeface="Menlo" panose="020B0609030804020204" pitchFamily="49" charset="0"/>
                      </a:endParaRPr>
                    </a:p>
                  </a:txBody>
                  <a:tcPr marT="91440">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Raw OSON</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76008142"/>
                  </a:ext>
                </a:extLst>
              </a:tr>
            </a:tbl>
          </a:graphicData>
        </a:graphic>
      </p:graphicFrame>
      <p:sp>
        <p:nvSpPr>
          <p:cNvPr id="10" name="Rectangle 9">
            <a:extLst>
              <a:ext uri="{FF2B5EF4-FFF2-40B4-BE49-F238E27FC236}">
                <a16:creationId xmlns:a16="http://schemas.microsoft.com/office/drawing/2014/main" id="{A6D89AD6-7528-A94B-ACDC-2832F078831F}"/>
              </a:ext>
            </a:extLst>
          </p:cNvPr>
          <p:cNvSpPr/>
          <p:nvPr/>
        </p:nvSpPr>
        <p:spPr>
          <a:xfrm>
            <a:off x="1127759" y="4807020"/>
            <a:ext cx="10024655" cy="830997"/>
          </a:xfrm>
          <a:prstGeom prst="rect">
            <a:avLst/>
          </a:prstGeom>
        </p:spPr>
        <p:txBody>
          <a:bodyPr wrap="square">
            <a:spAutoFit/>
          </a:bodyPr>
          <a:lstStyle/>
          <a:p>
            <a:r>
              <a:rPr lang="en-US" sz="1600" dirty="0">
                <a:solidFill>
                  <a:srgbClr val="000000"/>
                </a:solidFill>
                <a:latin typeface="Menlo" panose="020B0609030804020204" pitchFamily="49" charset="0"/>
              </a:rPr>
              <a:t>ResultSet </a:t>
            </a:r>
            <a:r>
              <a:rPr lang="en-US" sz="1600" dirty="0">
                <a:solidFill>
                  <a:srgbClr val="7E504F"/>
                </a:solidFill>
                <a:latin typeface="Menlo" panose="020B0609030804020204" pitchFamily="49" charset="0"/>
              </a:rPr>
              <a:t>rs</a:t>
            </a:r>
            <a:r>
              <a:rPr lang="en-US" sz="1600" dirty="0">
                <a:solidFill>
                  <a:srgbClr val="000000"/>
                </a:solidFill>
                <a:latin typeface="Menlo" panose="020B0609030804020204" pitchFamily="49" charset="0"/>
              </a:rPr>
              <a:t> = </a:t>
            </a:r>
            <a:r>
              <a:rPr lang="en-US" sz="1600" dirty="0">
                <a:solidFill>
                  <a:srgbClr val="785350"/>
                </a:solidFill>
                <a:latin typeface="Menlo" panose="020B0609030804020204" pitchFamily="49" charset="0"/>
              </a:rPr>
              <a:t>stmt</a:t>
            </a:r>
            <a:r>
              <a:rPr lang="en-US" sz="1600" dirty="0">
                <a:solidFill>
                  <a:srgbClr val="000000"/>
                </a:solidFill>
                <a:latin typeface="Menlo" panose="020B0609030804020204" pitchFamily="49" charset="0"/>
              </a:rPr>
              <a:t>.executeQuery(</a:t>
            </a:r>
            <a:r>
              <a:rPr lang="en-US" sz="1600" dirty="0">
                <a:solidFill>
                  <a:srgbClr val="3933FF"/>
                </a:solidFill>
                <a:latin typeface="Menlo" panose="020B0609030804020204" pitchFamily="49" charset="0"/>
              </a:rPr>
              <a:t>"SELECT data FROM emp"</a:t>
            </a:r>
            <a:r>
              <a:rPr lang="en-US" sz="1600" dirty="0">
                <a:solidFill>
                  <a:srgbClr val="000000"/>
                </a:solidFill>
                <a:latin typeface="Menlo" panose="020B0609030804020204" pitchFamily="49" charset="0"/>
              </a:rPr>
              <a:t>);</a:t>
            </a:r>
            <a:endParaRPr lang="en-US" sz="1600" dirty="0">
              <a:solidFill>
                <a:srgbClr val="3933FF"/>
              </a:solidFill>
              <a:latin typeface="Menlo" panose="020B0609030804020204" pitchFamily="49" charset="0"/>
            </a:endParaRPr>
          </a:p>
          <a:p>
            <a:r>
              <a:rPr lang="en-US" sz="1600" dirty="0">
                <a:solidFill>
                  <a:srgbClr val="7E504F"/>
                </a:solidFill>
                <a:latin typeface="Menlo" panose="020B0609030804020204" pitchFamily="49" charset="0"/>
              </a:rPr>
              <a:t>rs</a:t>
            </a:r>
            <a:r>
              <a:rPr lang="en-US" sz="1600" dirty="0">
                <a:latin typeface="Menlo" panose="020B0609030804020204" pitchFamily="49" charset="0"/>
              </a:rPr>
              <a:t>.next();</a:t>
            </a:r>
          </a:p>
          <a:p>
            <a:r>
              <a:rPr lang="en-US" sz="1600" dirty="0">
                <a:latin typeface="Menlo" panose="020B0609030804020204" pitchFamily="49" charset="0"/>
              </a:rPr>
              <a:t>OracleJsonObject </a:t>
            </a:r>
            <a:r>
              <a:rPr lang="en-US" sz="1600" dirty="0">
                <a:solidFill>
                  <a:srgbClr val="7E504F"/>
                </a:solidFill>
                <a:latin typeface="Menlo" panose="020B0609030804020204" pitchFamily="49" charset="0"/>
              </a:rPr>
              <a:t>smith</a:t>
            </a:r>
            <a:r>
              <a:rPr lang="en-US" sz="1600" dirty="0">
                <a:latin typeface="Menlo" panose="020B0609030804020204" pitchFamily="49" charset="0"/>
              </a:rPr>
              <a:t> = </a:t>
            </a:r>
            <a:r>
              <a:rPr lang="en-US" sz="1600" dirty="0">
                <a:solidFill>
                  <a:srgbClr val="7E504F"/>
                </a:solidFill>
                <a:latin typeface="Menlo" panose="020B0609030804020204" pitchFamily="49" charset="0"/>
              </a:rPr>
              <a:t>rs</a:t>
            </a:r>
            <a:r>
              <a:rPr lang="en-US" sz="1600" dirty="0">
                <a:latin typeface="Menlo" panose="020B0609030804020204" pitchFamily="49" charset="0"/>
              </a:rPr>
              <a:t>.getObject(1, OracleJsonObject.</a:t>
            </a:r>
            <a:r>
              <a:rPr lang="en-US" sz="1600" b="1" dirty="0">
                <a:solidFill>
                  <a:srgbClr val="931A68"/>
                </a:solidFill>
                <a:latin typeface="Menlo" panose="020B0609030804020204" pitchFamily="49" charset="0"/>
              </a:rPr>
              <a:t>class</a:t>
            </a:r>
            <a:r>
              <a:rPr lang="en-US" sz="1600" dirty="0">
                <a:latin typeface="Menlo" panose="020B0609030804020204" pitchFamily="49" charset="0"/>
              </a:rPr>
              <a:t>);</a:t>
            </a:r>
          </a:p>
        </p:txBody>
      </p:sp>
    </p:spTree>
    <p:extLst>
      <p:ext uri="{BB962C8B-B14F-4D97-AF65-F5344CB8AC3E}">
        <p14:creationId xmlns:p14="http://schemas.microsoft.com/office/powerpoint/2010/main" val="21118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FD74-5FD6-B449-86A1-81835AAB02BF}"/>
              </a:ext>
            </a:extLst>
          </p:cNvPr>
          <p:cNvSpPr>
            <a:spLocks noGrp="1"/>
          </p:cNvSpPr>
          <p:nvPr>
            <p:ph type="title"/>
          </p:nvPr>
        </p:nvSpPr>
        <p:spPr/>
        <p:txBody>
          <a:bodyPr/>
          <a:lstStyle/>
          <a:p>
            <a:r>
              <a:rPr lang="en-US" dirty="0"/>
              <a:t>Sending JSON to the database</a:t>
            </a:r>
          </a:p>
        </p:txBody>
      </p:sp>
      <p:sp>
        <p:nvSpPr>
          <p:cNvPr id="4" name="Slide Number Placeholder 3">
            <a:extLst>
              <a:ext uri="{FF2B5EF4-FFF2-40B4-BE49-F238E27FC236}">
                <a16:creationId xmlns:a16="http://schemas.microsoft.com/office/drawing/2014/main" id="{7995DEF2-3D53-0C48-98AE-853BFE350A82}"/>
              </a:ext>
            </a:extLst>
          </p:cNvPr>
          <p:cNvSpPr>
            <a:spLocks noGrp="1"/>
          </p:cNvSpPr>
          <p:nvPr>
            <p:ph type="sldNum" sz="quarter" idx="12"/>
          </p:nvPr>
        </p:nvSpPr>
        <p:spPr/>
        <p:txBody>
          <a:bodyPr/>
          <a:lstStyle/>
          <a:p>
            <a:fld id="{345D60D9-5372-5F40-9443-0F9AE5BDC3C8}" type="slidenum">
              <a:rPr lang="en-US" smtClean="0"/>
              <a:pPr/>
              <a:t>26</a:t>
            </a:fld>
            <a:endParaRPr lang="en-US" dirty="0"/>
          </a:p>
        </p:txBody>
      </p:sp>
      <p:sp>
        <p:nvSpPr>
          <p:cNvPr id="5" name="Footer Placeholder 4">
            <a:extLst>
              <a:ext uri="{FF2B5EF4-FFF2-40B4-BE49-F238E27FC236}">
                <a16:creationId xmlns:a16="http://schemas.microsoft.com/office/drawing/2014/main" id="{7E588865-2FF9-1C45-883D-D49F18603649}"/>
              </a:ext>
            </a:extLst>
          </p:cNvPr>
          <p:cNvSpPr>
            <a:spLocks noGrp="1"/>
          </p:cNvSpPr>
          <p:nvPr>
            <p:ph type="ftr" sz="quarter" idx="11"/>
          </p:nvPr>
        </p:nvSpPr>
        <p:spPr/>
        <p:txBody>
          <a:bodyPr/>
          <a:lstStyle/>
          <a:p>
            <a:r>
              <a:rPr lang="en-US" dirty="0"/>
              <a:t>Copyright © 2020, Oracle and/or its affiliates  </a:t>
            </a:r>
          </a:p>
        </p:txBody>
      </p:sp>
      <p:graphicFrame>
        <p:nvGraphicFramePr>
          <p:cNvPr id="7" name="Table 6">
            <a:extLst>
              <a:ext uri="{FF2B5EF4-FFF2-40B4-BE49-F238E27FC236}">
                <a16:creationId xmlns:a16="http://schemas.microsoft.com/office/drawing/2014/main" id="{20761237-03E0-3943-8921-942ADBF592BB}"/>
              </a:ext>
            </a:extLst>
          </p:cNvPr>
          <p:cNvGraphicFramePr>
            <a:graphicFrameLocks noGrp="1"/>
          </p:cNvGraphicFramePr>
          <p:nvPr>
            <p:extLst>
              <p:ext uri="{D42A27DB-BD31-4B8C-83A1-F6EECF244321}">
                <p14:modId xmlns:p14="http://schemas.microsoft.com/office/powerpoint/2010/main" val="2759713693"/>
              </p:ext>
            </p:extLst>
          </p:nvPr>
        </p:nvGraphicFramePr>
        <p:xfrm>
          <a:off x="762000" y="1830550"/>
          <a:ext cx="4162354" cy="2910840"/>
        </p:xfrm>
        <a:graphic>
          <a:graphicData uri="http://schemas.openxmlformats.org/drawingml/2006/table">
            <a:tbl>
              <a:tblPr firstRow="1" bandRow="1">
                <a:tableStyleId>{F2DE63D5-997A-4646-A377-4702673A728D}</a:tableStyleId>
              </a:tblPr>
              <a:tblGrid>
                <a:gridCol w="4162354">
                  <a:extLst>
                    <a:ext uri="{9D8B030D-6E8A-4147-A177-3AD203B41FA5}">
                      <a16:colId xmlns:a16="http://schemas.microsoft.com/office/drawing/2014/main" val="3537140544"/>
                    </a:ext>
                  </a:extLst>
                </a:gridCol>
              </a:tblGrid>
              <a:tr h="267646">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SQL methods accept JSON</a:t>
                      </a:r>
                      <a:endParaRPr lang="en-US" sz="1600" b="1" dirty="0">
                        <a:ln>
                          <a:solidFill>
                            <a:sysClr val="windowText" lastClr="000000"/>
                          </a:solidFill>
                        </a:ln>
                        <a:solidFill>
                          <a:schemeClr val="tx1"/>
                        </a:solidFill>
                      </a:endParaRPr>
                    </a:p>
                  </a:txBody>
                  <a:tcPr marT="91440" marB="9144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051262463"/>
                  </a:ext>
                </a:extLst>
              </a:tr>
              <a:tr h="1983013">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java.sql.PreparedStatement</a:t>
                      </a:r>
                    </a:p>
                    <a:p>
                      <a:pPr marL="0" marR="0" lvl="0" indent="0" algn="l" defTabSz="914126"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   .setObject(*, Object, SQLType)</a:t>
                      </a:r>
                      <a:br>
                        <a:rPr lang="en-US" sz="1400" dirty="0">
                          <a:latin typeface="Menlo" panose="020B0609030804020204" pitchFamily="49" charset="0"/>
                          <a:ea typeface="Menlo" panose="020B0609030804020204" pitchFamily="49" charset="0"/>
                          <a:cs typeface="Menlo" panose="020B0609030804020204" pitchFamily="49" charset="0"/>
                        </a:rPr>
                      </a:br>
                      <a:endParaRPr lang="en-US" sz="1400" dirty="0">
                        <a:latin typeface="Menlo" panose="020B0609030804020204" pitchFamily="49" charset="0"/>
                        <a:ea typeface="Menlo" panose="020B0609030804020204" pitchFamily="49" charset="0"/>
                        <a:cs typeface="Menlo" panose="020B0609030804020204" pitchFamily="49" charset="0"/>
                      </a:endParaRPr>
                    </a:p>
                    <a:p>
                      <a:pPr marL="0" marR="0" lvl="0" indent="0" algn="l" defTabSz="914126"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java.sql.ResultSet</a:t>
                      </a:r>
                    </a:p>
                    <a:p>
                      <a:pPr marL="0" marR="0" lvl="0" indent="0" algn="l" defTabSz="914126"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   .updateObject(*, Object, SQLType)</a:t>
                      </a:r>
                      <a:br>
                        <a:rPr lang="en-US" sz="1400" dirty="0">
                          <a:latin typeface="Menlo" panose="020B0609030804020204" pitchFamily="49" charset="0"/>
                          <a:ea typeface="Menlo" panose="020B0609030804020204" pitchFamily="49" charset="0"/>
                          <a:cs typeface="Menlo" panose="020B0609030804020204" pitchFamily="49" charset="0"/>
                        </a:rPr>
                      </a:b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java.sql.CallableStatement</a:t>
                      </a:r>
                    </a:p>
                    <a:p>
                      <a:pPr marL="0" marR="0" lvl="0" indent="0" algn="l" defTabSz="914126"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   .setObject(*, Object, SQLType)</a:t>
                      </a:r>
                      <a:br>
                        <a:rPr lang="en-US" sz="1400" dirty="0">
                          <a:latin typeface="Menlo" panose="020B0609030804020204" pitchFamily="49" charset="0"/>
                          <a:ea typeface="Menlo" panose="020B0609030804020204" pitchFamily="49" charset="0"/>
                          <a:cs typeface="Menlo" panose="020B0609030804020204" pitchFamily="49" charset="0"/>
                        </a:rPr>
                      </a:b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java.sql.RowSet</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.setObject(*, Object, SQLType)</a:t>
                      </a:r>
                    </a:p>
                  </a:txBody>
                  <a:tcPr marT="91440">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051455829"/>
                  </a:ext>
                </a:extLst>
              </a:tr>
            </a:tbl>
          </a:graphicData>
        </a:graphic>
      </p:graphicFrame>
      <p:graphicFrame>
        <p:nvGraphicFramePr>
          <p:cNvPr id="8" name="Table 7">
            <a:extLst>
              <a:ext uri="{FF2B5EF4-FFF2-40B4-BE49-F238E27FC236}">
                <a16:creationId xmlns:a16="http://schemas.microsoft.com/office/drawing/2014/main" id="{A2B0D8E9-73B2-F146-82E4-39E7CE47E3F1}"/>
              </a:ext>
            </a:extLst>
          </p:cNvPr>
          <p:cNvGraphicFramePr>
            <a:graphicFrameLocks noGrp="1"/>
          </p:cNvGraphicFramePr>
          <p:nvPr>
            <p:extLst>
              <p:ext uri="{D42A27DB-BD31-4B8C-83A1-F6EECF244321}">
                <p14:modId xmlns:p14="http://schemas.microsoft.com/office/powerpoint/2010/main" val="182068471"/>
              </p:ext>
            </p:extLst>
          </p:nvPr>
        </p:nvGraphicFramePr>
        <p:xfrm>
          <a:off x="5528820" y="1830550"/>
          <a:ext cx="6133966" cy="2837315"/>
        </p:xfrm>
        <a:graphic>
          <a:graphicData uri="http://schemas.openxmlformats.org/drawingml/2006/table">
            <a:tbl>
              <a:tblPr firstRow="1" bandRow="1">
                <a:tableStyleId>{F2DE63D5-997A-4646-A377-4702673A728D}</a:tableStyleId>
              </a:tblPr>
              <a:tblGrid>
                <a:gridCol w="4528389">
                  <a:extLst>
                    <a:ext uri="{9D8B030D-6E8A-4147-A177-3AD203B41FA5}">
                      <a16:colId xmlns:a16="http://schemas.microsoft.com/office/drawing/2014/main" val="185809175"/>
                    </a:ext>
                  </a:extLst>
                </a:gridCol>
                <a:gridCol w="1605577">
                  <a:extLst>
                    <a:ext uri="{9D8B030D-6E8A-4147-A177-3AD203B41FA5}">
                      <a16:colId xmlns:a16="http://schemas.microsoft.com/office/drawing/2014/main" val="714073872"/>
                    </a:ext>
                  </a:extLst>
                </a:gridCol>
              </a:tblGrid>
              <a:tr h="267031">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Class</a:t>
                      </a:r>
                    </a:p>
                  </a:txBody>
                  <a:tcPr marT="91440" marB="91440" anchor="ctr">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Content</a:t>
                      </a:r>
                    </a:p>
                  </a:txBody>
                  <a:tcPr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051262463"/>
                  </a:ext>
                </a:extLst>
              </a:tr>
              <a:tr h="2899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java.lang.CharSequence, java.lang.String</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java.io.Reader </a:t>
                      </a:r>
                    </a:p>
                  </a:txBody>
                  <a:tcPr marT="91440">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JSON text</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051455829"/>
                  </a:ext>
                </a:extLst>
              </a:tr>
              <a:tr h="1680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java.io.InputStream, byte[]</a:t>
                      </a:r>
                    </a:p>
                  </a:txBody>
                  <a:tcPr marT="91440">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UTF8 or OSON</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952723728"/>
                  </a:ext>
                </a:extLst>
              </a:tr>
              <a:tr h="4490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oracle.sql.json.OracleJsonValue</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javax.json.JsonValue</a:t>
                      </a:r>
                    </a:p>
                  </a:txBody>
                  <a:tcPr marT="91440">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Tree Model</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85239341"/>
                  </a:ext>
                </a:extLst>
              </a:tr>
              <a:tr h="4490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oracle.sql.json.OracleJsonParser</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javax.json.stream.JsonParser</a:t>
                      </a:r>
                    </a:p>
                  </a:txBody>
                  <a:tcPr marT="91440">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Event Model</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764825010"/>
                  </a:ext>
                </a:extLst>
              </a:tr>
              <a:tr h="3684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dirty="0">
                          <a:solidFill>
                            <a:srgbClr val="474747"/>
                          </a:solidFill>
                          <a:effectLst/>
                          <a:latin typeface="Menlo" panose="020B0609030804020204" pitchFamily="49" charset="0"/>
                          <a:ea typeface="Menlo" panose="020B0609030804020204" pitchFamily="49" charset="0"/>
                          <a:cs typeface="Menlo" panose="020B0609030804020204" pitchFamily="49" charset="0"/>
                        </a:rPr>
                        <a:t>oracle.sql.json.OracleJsonDatum</a:t>
                      </a:r>
                      <a:endParaRPr lang="en-US" sz="1400" dirty="0">
                        <a:latin typeface="Menlo" panose="020B0609030804020204" pitchFamily="49" charset="0"/>
                        <a:ea typeface="Menlo" panose="020B0609030804020204" pitchFamily="49" charset="0"/>
                        <a:cs typeface="Menlo" panose="020B0609030804020204" pitchFamily="49" charset="0"/>
                      </a:endParaRPr>
                    </a:p>
                  </a:txBody>
                  <a:tcPr marT="91440">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Raw OSON</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76008142"/>
                  </a:ext>
                </a:extLst>
              </a:tr>
            </a:tbl>
          </a:graphicData>
        </a:graphic>
      </p:graphicFrame>
      <p:sp>
        <p:nvSpPr>
          <p:cNvPr id="10" name="Rectangle 9">
            <a:extLst>
              <a:ext uri="{FF2B5EF4-FFF2-40B4-BE49-F238E27FC236}">
                <a16:creationId xmlns:a16="http://schemas.microsoft.com/office/drawing/2014/main" id="{5699ADBB-315B-9D48-98AD-31B3DB648425}"/>
              </a:ext>
            </a:extLst>
          </p:cNvPr>
          <p:cNvSpPr/>
          <p:nvPr/>
        </p:nvSpPr>
        <p:spPr>
          <a:xfrm>
            <a:off x="987300" y="4988768"/>
            <a:ext cx="9822214" cy="830997"/>
          </a:xfrm>
          <a:prstGeom prst="rect">
            <a:avLst/>
          </a:prstGeom>
        </p:spPr>
        <p:txBody>
          <a:bodyPr wrap="square">
            <a:spAutoFit/>
          </a:bodyPr>
          <a:lstStyle/>
          <a:p>
            <a:r>
              <a:rPr lang="en-US" sz="1600" dirty="0">
                <a:latin typeface="Menlo" panose="020B0609030804020204" pitchFamily="49" charset="0"/>
              </a:rPr>
              <a:t>OracleJsonObject </a:t>
            </a:r>
            <a:r>
              <a:rPr lang="en-US" sz="1600" dirty="0">
                <a:solidFill>
                  <a:srgbClr val="7E504F"/>
                </a:solidFill>
                <a:latin typeface="Menlo" panose="020B0609030804020204" pitchFamily="49" charset="0"/>
              </a:rPr>
              <a:t>emp</a:t>
            </a:r>
            <a:r>
              <a:rPr lang="en-US" sz="1600" dirty="0">
                <a:latin typeface="Menlo" panose="020B0609030804020204" pitchFamily="49" charset="0"/>
              </a:rPr>
              <a:t> = ...;</a:t>
            </a:r>
            <a:br>
              <a:rPr lang="en-US" sz="1600" dirty="0">
                <a:latin typeface="Menlo" panose="020B0609030804020204" pitchFamily="49" charset="0"/>
              </a:rPr>
            </a:br>
            <a:r>
              <a:rPr lang="en-US" sz="1600" dirty="0">
                <a:latin typeface="Menlo" panose="020B0609030804020204" pitchFamily="49" charset="0"/>
              </a:rPr>
              <a:t>PreparedStatement </a:t>
            </a:r>
            <a:r>
              <a:rPr lang="en-US" sz="1600" dirty="0">
                <a:solidFill>
                  <a:srgbClr val="7E504F"/>
                </a:solidFill>
                <a:latin typeface="Menlo" panose="020B0609030804020204" pitchFamily="49" charset="0"/>
              </a:rPr>
              <a:t>pstmt</a:t>
            </a:r>
            <a:r>
              <a:rPr lang="en-US" sz="1600" dirty="0">
                <a:latin typeface="Menlo" panose="020B0609030804020204" pitchFamily="49" charset="0"/>
              </a:rPr>
              <a:t> = </a:t>
            </a:r>
            <a:r>
              <a:rPr lang="en-US" sz="1600" dirty="0">
                <a:solidFill>
                  <a:srgbClr val="7E504F"/>
                </a:solidFill>
                <a:latin typeface="Menlo" panose="020B0609030804020204" pitchFamily="49" charset="0"/>
              </a:rPr>
              <a:t>con</a:t>
            </a:r>
            <a:r>
              <a:rPr lang="en-US" sz="1600" dirty="0">
                <a:latin typeface="Menlo" panose="020B0609030804020204" pitchFamily="49" charset="0"/>
              </a:rPr>
              <a:t>.prepareStatement(</a:t>
            </a:r>
            <a:r>
              <a:rPr lang="en-US" sz="1600" dirty="0">
                <a:solidFill>
                  <a:srgbClr val="3933FF"/>
                </a:solidFill>
                <a:latin typeface="Menlo" panose="020B0609030804020204" pitchFamily="49" charset="0"/>
              </a:rPr>
              <a:t>"INSERT INTO emp VALUES (:1)"</a:t>
            </a:r>
            <a:r>
              <a:rPr lang="en-US" sz="1600" dirty="0">
                <a:latin typeface="Menlo" panose="020B0609030804020204" pitchFamily="49" charset="0"/>
              </a:rPr>
              <a:t>);</a:t>
            </a:r>
          </a:p>
          <a:p>
            <a:r>
              <a:rPr lang="en-US" sz="1600" dirty="0">
                <a:solidFill>
                  <a:srgbClr val="7E504F"/>
                </a:solidFill>
                <a:latin typeface="Menlo" panose="020B0609030804020204" pitchFamily="49" charset="0"/>
              </a:rPr>
              <a:t>pstmt</a:t>
            </a:r>
            <a:r>
              <a:rPr lang="en-US" sz="1600" dirty="0">
                <a:latin typeface="Menlo" panose="020B0609030804020204" pitchFamily="49" charset="0"/>
              </a:rPr>
              <a:t>.setObject(1, </a:t>
            </a:r>
            <a:r>
              <a:rPr lang="en-US" sz="1600" dirty="0">
                <a:solidFill>
                  <a:srgbClr val="7E504F"/>
                </a:solidFill>
                <a:latin typeface="Menlo" panose="020B0609030804020204" pitchFamily="49" charset="0"/>
              </a:rPr>
              <a:t>emp, OracleType.JSON</a:t>
            </a:r>
            <a:r>
              <a:rPr lang="en-US" sz="1600" dirty="0">
                <a:latin typeface="Menlo" panose="020B0609030804020204" pitchFamily="49" charset="0"/>
              </a:rPr>
              <a:t>);</a:t>
            </a:r>
          </a:p>
        </p:txBody>
      </p:sp>
    </p:spTree>
    <p:extLst>
      <p:ext uri="{BB962C8B-B14F-4D97-AF65-F5344CB8AC3E}">
        <p14:creationId xmlns:p14="http://schemas.microsoft.com/office/powerpoint/2010/main" val="3487588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F1F4-674E-F84F-A230-6EB1AC33D922}"/>
              </a:ext>
            </a:extLst>
          </p:cNvPr>
          <p:cNvSpPr>
            <a:spLocks noGrp="1"/>
          </p:cNvSpPr>
          <p:nvPr>
            <p:ph type="title"/>
          </p:nvPr>
        </p:nvSpPr>
        <p:spPr/>
        <p:txBody>
          <a:bodyPr/>
          <a:lstStyle/>
          <a:p>
            <a:r>
              <a:rPr lang="en-US" dirty="0"/>
              <a:t>Outline</a:t>
            </a:r>
          </a:p>
        </p:txBody>
      </p:sp>
      <p:sp>
        <p:nvSpPr>
          <p:cNvPr id="4" name="Text Placeholder 3">
            <a:extLst>
              <a:ext uri="{FF2B5EF4-FFF2-40B4-BE49-F238E27FC236}">
                <a16:creationId xmlns:a16="http://schemas.microsoft.com/office/drawing/2014/main" id="{A20717C4-16E0-3A45-9BD3-F718A7C7690F}"/>
              </a:ext>
            </a:extLst>
          </p:cNvPr>
          <p:cNvSpPr>
            <a:spLocks noGrp="1"/>
          </p:cNvSpPr>
          <p:nvPr>
            <p:ph type="body" idx="1"/>
          </p:nvPr>
        </p:nvSpPr>
        <p:spPr>
          <a:xfrm>
            <a:off x="1371412" y="1880052"/>
            <a:ext cx="8886282" cy="395562"/>
          </a:xfrm>
        </p:spPr>
        <p:txBody>
          <a:bodyPr/>
          <a:lstStyle/>
          <a:p>
            <a:r>
              <a:rPr lang="en-US" sz="2000" dirty="0">
                <a:solidFill>
                  <a:schemeClr val="tx1">
                    <a:lumMod val="50000"/>
                    <a:lumOff val="50000"/>
                  </a:schemeClr>
                </a:solidFill>
              </a:rPr>
              <a:t>Overview of JSON type</a:t>
            </a:r>
          </a:p>
        </p:txBody>
      </p:sp>
      <p:sp>
        <p:nvSpPr>
          <p:cNvPr id="6" name="Text Placeholder 5">
            <a:extLst>
              <a:ext uri="{FF2B5EF4-FFF2-40B4-BE49-F238E27FC236}">
                <a16:creationId xmlns:a16="http://schemas.microsoft.com/office/drawing/2014/main" id="{55D92E86-4037-6C4D-9CC4-A90C584E6F55}"/>
              </a:ext>
            </a:extLst>
          </p:cNvPr>
          <p:cNvSpPr>
            <a:spLocks noGrp="1"/>
          </p:cNvSpPr>
          <p:nvPr>
            <p:ph type="body" idx="16"/>
          </p:nvPr>
        </p:nvSpPr>
        <p:spPr>
          <a:xfrm>
            <a:off x="1371412" y="2328911"/>
            <a:ext cx="5285327" cy="395562"/>
          </a:xfrm>
        </p:spPr>
        <p:txBody>
          <a:bodyPr/>
          <a:lstStyle/>
          <a:p>
            <a:r>
              <a:rPr lang="en-US" sz="2000" dirty="0">
                <a:solidFill>
                  <a:schemeClr val="tx1">
                    <a:lumMod val="50000"/>
                    <a:lumOff val="50000"/>
                  </a:schemeClr>
                </a:solidFill>
              </a:rPr>
              <a:t>The Java API for JSON in JDBC</a:t>
            </a:r>
          </a:p>
        </p:txBody>
      </p:sp>
      <p:sp>
        <p:nvSpPr>
          <p:cNvPr id="8" name="Text Placeholder 7">
            <a:extLst>
              <a:ext uri="{FF2B5EF4-FFF2-40B4-BE49-F238E27FC236}">
                <a16:creationId xmlns:a16="http://schemas.microsoft.com/office/drawing/2014/main" id="{3F96EFBE-653C-A244-97C9-094C59D6DBA7}"/>
              </a:ext>
            </a:extLst>
          </p:cNvPr>
          <p:cNvSpPr>
            <a:spLocks noGrp="1"/>
          </p:cNvSpPr>
          <p:nvPr>
            <p:ph type="body" idx="17"/>
          </p:nvPr>
        </p:nvSpPr>
        <p:spPr>
          <a:xfrm>
            <a:off x="1711379" y="2777770"/>
            <a:ext cx="5285328" cy="395562"/>
          </a:xfrm>
        </p:spPr>
        <p:txBody>
          <a:bodyPr/>
          <a:lstStyle/>
          <a:p>
            <a:r>
              <a:rPr lang="en-US" sz="2000" dirty="0">
                <a:solidFill>
                  <a:schemeClr val="tx1">
                    <a:lumMod val="50000"/>
                    <a:lumOff val="50000"/>
                  </a:schemeClr>
                </a:solidFill>
              </a:rPr>
              <a:t>Tree model</a:t>
            </a:r>
          </a:p>
        </p:txBody>
      </p:sp>
      <p:sp>
        <p:nvSpPr>
          <p:cNvPr id="10" name="Text Placeholder 9">
            <a:extLst>
              <a:ext uri="{FF2B5EF4-FFF2-40B4-BE49-F238E27FC236}">
                <a16:creationId xmlns:a16="http://schemas.microsoft.com/office/drawing/2014/main" id="{DDF47453-C68E-FE49-9E70-1A65C14C143A}"/>
              </a:ext>
            </a:extLst>
          </p:cNvPr>
          <p:cNvSpPr>
            <a:spLocks noGrp="1"/>
          </p:cNvSpPr>
          <p:nvPr>
            <p:ph type="body" idx="18"/>
          </p:nvPr>
        </p:nvSpPr>
        <p:spPr>
          <a:xfrm>
            <a:off x="1711379" y="3226629"/>
            <a:ext cx="5285328" cy="395562"/>
          </a:xfrm>
        </p:spPr>
        <p:txBody>
          <a:bodyPr/>
          <a:lstStyle/>
          <a:p>
            <a:r>
              <a:rPr lang="en-US" sz="2000" dirty="0">
                <a:solidFill>
                  <a:schemeClr val="tx1">
                    <a:lumMod val="50000"/>
                    <a:lumOff val="50000"/>
                  </a:schemeClr>
                </a:solidFill>
              </a:rPr>
              <a:t>Event model </a:t>
            </a:r>
          </a:p>
        </p:txBody>
      </p:sp>
      <p:sp>
        <p:nvSpPr>
          <p:cNvPr id="12" name="Text Placeholder 11">
            <a:extLst>
              <a:ext uri="{FF2B5EF4-FFF2-40B4-BE49-F238E27FC236}">
                <a16:creationId xmlns:a16="http://schemas.microsoft.com/office/drawing/2014/main" id="{B678F3F5-E65C-B044-AB5D-65182A24F3D8}"/>
              </a:ext>
            </a:extLst>
          </p:cNvPr>
          <p:cNvSpPr>
            <a:spLocks noGrp="1"/>
          </p:cNvSpPr>
          <p:nvPr>
            <p:ph type="body" idx="19"/>
          </p:nvPr>
        </p:nvSpPr>
        <p:spPr>
          <a:xfrm>
            <a:off x="1711379" y="3675488"/>
            <a:ext cx="5285328" cy="395562"/>
          </a:xfrm>
        </p:spPr>
        <p:txBody>
          <a:bodyPr/>
          <a:lstStyle/>
          <a:p>
            <a:r>
              <a:rPr lang="en-US" sz="2000" dirty="0">
                <a:solidFill>
                  <a:schemeClr val="tx1">
                    <a:lumMod val="50000"/>
                    <a:lumOff val="50000"/>
                  </a:schemeClr>
                </a:solidFill>
              </a:rPr>
              <a:t>SQL integration</a:t>
            </a:r>
          </a:p>
        </p:txBody>
      </p:sp>
      <p:sp>
        <p:nvSpPr>
          <p:cNvPr id="13" name="Slide Number Placeholder 12">
            <a:extLst>
              <a:ext uri="{FF2B5EF4-FFF2-40B4-BE49-F238E27FC236}">
                <a16:creationId xmlns:a16="http://schemas.microsoft.com/office/drawing/2014/main" id="{80FA0A6D-7271-244A-9072-740583E0B8C6}"/>
              </a:ext>
            </a:extLst>
          </p:cNvPr>
          <p:cNvSpPr>
            <a:spLocks noGrp="1"/>
          </p:cNvSpPr>
          <p:nvPr>
            <p:ph type="sldNum" sz="quarter" idx="4"/>
          </p:nvPr>
        </p:nvSpPr>
        <p:spPr/>
        <p:txBody>
          <a:bodyPr/>
          <a:lstStyle/>
          <a:p>
            <a:fld id="{345D60D9-5372-5F40-9443-0F9AE5BDC3C8}" type="slidenum">
              <a:rPr lang="en-US" smtClean="0"/>
              <a:pPr/>
              <a:t>27</a:t>
            </a:fld>
            <a:endParaRPr lang="en-US" dirty="0"/>
          </a:p>
        </p:txBody>
      </p:sp>
      <p:sp>
        <p:nvSpPr>
          <p:cNvPr id="14" name="Footer Placeholder 13">
            <a:extLst>
              <a:ext uri="{FF2B5EF4-FFF2-40B4-BE49-F238E27FC236}">
                <a16:creationId xmlns:a16="http://schemas.microsoft.com/office/drawing/2014/main" id="{6367A254-08A1-3643-941D-DFE616E2EED9}"/>
              </a:ext>
            </a:extLst>
          </p:cNvPr>
          <p:cNvSpPr>
            <a:spLocks noGrp="1"/>
          </p:cNvSpPr>
          <p:nvPr>
            <p:ph type="ftr" sz="quarter" idx="3"/>
          </p:nvPr>
        </p:nvSpPr>
        <p:spPr/>
        <p:txBody>
          <a:bodyPr/>
          <a:lstStyle/>
          <a:p>
            <a:r>
              <a:rPr lang="en-US" dirty="0"/>
              <a:t>Copyright © 2020, Oracle and/or its affiliates  </a:t>
            </a:r>
          </a:p>
        </p:txBody>
      </p:sp>
      <p:sp>
        <p:nvSpPr>
          <p:cNvPr id="16" name="Text Placeholder 7">
            <a:extLst>
              <a:ext uri="{FF2B5EF4-FFF2-40B4-BE49-F238E27FC236}">
                <a16:creationId xmlns:a16="http://schemas.microsoft.com/office/drawing/2014/main" id="{6250CB76-FDE8-5143-BD47-722C0A6CE1F8}"/>
              </a:ext>
            </a:extLst>
          </p:cNvPr>
          <p:cNvSpPr txBox="1">
            <a:spLocks/>
          </p:cNvSpPr>
          <p:nvPr/>
        </p:nvSpPr>
        <p:spPr>
          <a:xfrm>
            <a:off x="1711379" y="4124347"/>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b="1" dirty="0"/>
              <a:t>JSR-374 JSON-P (javax.json)</a:t>
            </a:r>
          </a:p>
        </p:txBody>
      </p:sp>
      <p:sp>
        <p:nvSpPr>
          <p:cNvPr id="17" name="Text Placeholder 9">
            <a:extLst>
              <a:ext uri="{FF2B5EF4-FFF2-40B4-BE49-F238E27FC236}">
                <a16:creationId xmlns:a16="http://schemas.microsoft.com/office/drawing/2014/main" id="{A4E72713-35CC-8641-9D67-F3B69AA4CC23}"/>
              </a:ext>
            </a:extLst>
          </p:cNvPr>
          <p:cNvSpPr txBox="1">
            <a:spLocks/>
          </p:cNvSpPr>
          <p:nvPr/>
        </p:nvSpPr>
        <p:spPr>
          <a:xfrm>
            <a:off x="1711379" y="4573206"/>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JSR-367 JSON-B (javax.json.bind)</a:t>
            </a:r>
          </a:p>
        </p:txBody>
      </p:sp>
      <p:sp>
        <p:nvSpPr>
          <p:cNvPr id="23" name="Text Placeholder 11">
            <a:extLst>
              <a:ext uri="{FF2B5EF4-FFF2-40B4-BE49-F238E27FC236}">
                <a16:creationId xmlns:a16="http://schemas.microsoft.com/office/drawing/2014/main" id="{51AAEA09-94E4-7044-9947-B628C683D07F}"/>
              </a:ext>
            </a:extLst>
          </p:cNvPr>
          <p:cNvSpPr txBox="1">
            <a:spLocks/>
          </p:cNvSpPr>
          <p:nvPr/>
        </p:nvSpPr>
        <p:spPr>
          <a:xfrm>
            <a:off x="1371412" y="5022065"/>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Performance</a:t>
            </a:r>
          </a:p>
        </p:txBody>
      </p:sp>
      <p:sp>
        <p:nvSpPr>
          <p:cNvPr id="15" name="Text Placeholder 11">
            <a:extLst>
              <a:ext uri="{FF2B5EF4-FFF2-40B4-BE49-F238E27FC236}">
                <a16:creationId xmlns:a16="http://schemas.microsoft.com/office/drawing/2014/main" id="{0550842A-8922-E04D-9085-F4D33B3E477A}"/>
              </a:ext>
            </a:extLst>
          </p:cNvPr>
          <p:cNvSpPr txBox="1">
            <a:spLocks/>
          </p:cNvSpPr>
          <p:nvPr/>
        </p:nvSpPr>
        <p:spPr>
          <a:xfrm>
            <a:off x="1371412" y="5470924"/>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Questions</a:t>
            </a:r>
          </a:p>
        </p:txBody>
      </p:sp>
    </p:spTree>
    <p:extLst>
      <p:ext uri="{BB962C8B-B14F-4D97-AF65-F5344CB8AC3E}">
        <p14:creationId xmlns:p14="http://schemas.microsoft.com/office/powerpoint/2010/main" val="1305188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3F849-9E2A-9947-9C1C-2102F82EF299}"/>
              </a:ext>
            </a:extLst>
          </p:cNvPr>
          <p:cNvSpPr>
            <a:spLocks noGrp="1"/>
          </p:cNvSpPr>
          <p:nvPr>
            <p:ph type="title"/>
          </p:nvPr>
        </p:nvSpPr>
        <p:spPr/>
        <p:txBody>
          <a:bodyPr/>
          <a:lstStyle/>
          <a:p>
            <a:r>
              <a:rPr lang="en-US" dirty="0"/>
              <a:t>JSR-374 JSON-P (javax.json)</a:t>
            </a:r>
          </a:p>
        </p:txBody>
      </p:sp>
      <p:sp>
        <p:nvSpPr>
          <p:cNvPr id="3" name="Content Placeholder 2">
            <a:extLst>
              <a:ext uri="{FF2B5EF4-FFF2-40B4-BE49-F238E27FC236}">
                <a16:creationId xmlns:a16="http://schemas.microsoft.com/office/drawing/2014/main" id="{6FBA31C9-EB8A-B14D-8735-E78A14E9BDFA}"/>
              </a:ext>
            </a:extLst>
          </p:cNvPr>
          <p:cNvSpPr>
            <a:spLocks noGrp="1"/>
          </p:cNvSpPr>
          <p:nvPr>
            <p:ph idx="1"/>
          </p:nvPr>
        </p:nvSpPr>
        <p:spPr/>
        <p:txBody>
          <a:bodyPr/>
          <a:lstStyle/>
          <a:p>
            <a:pPr marL="285750" indent="-285750">
              <a:lnSpc>
                <a:spcPct val="100000"/>
              </a:lnSpc>
              <a:buFont typeface="Arial" panose="020B0604020202020204" pitchFamily="34" charset="0"/>
              <a:buChar char="•"/>
            </a:pPr>
            <a:r>
              <a:rPr lang="en-US" dirty="0"/>
              <a:t>JSON-P (JSON Processing) is a Java API to parse and generate JSON</a:t>
            </a:r>
          </a:p>
          <a:p>
            <a:pPr marL="285750" indent="-285750">
              <a:lnSpc>
                <a:spcPct val="100000"/>
              </a:lnSpc>
              <a:buFont typeface="Arial" panose="020B0604020202020204" pitchFamily="34" charset="0"/>
              <a:buChar char="•"/>
            </a:pPr>
            <a:r>
              <a:rPr lang="en-US" dirty="0"/>
              <a:t>Has tree model and event model</a:t>
            </a:r>
          </a:p>
          <a:p>
            <a:pPr marL="285750" indent="-285750">
              <a:lnSpc>
                <a:spcPct val="100000"/>
              </a:lnSpc>
              <a:buFont typeface="Arial" panose="020B0604020202020204" pitchFamily="34" charset="0"/>
              <a:buChar char="•"/>
            </a:pPr>
            <a:r>
              <a:rPr lang="en-US" dirty="0"/>
              <a:t>Differences between </a:t>
            </a:r>
            <a:r>
              <a:rPr lang="en-US" dirty="0">
                <a:latin typeface="Menlo" panose="020B0609030804020204" pitchFamily="49" charset="0"/>
                <a:ea typeface="Menlo" panose="020B0609030804020204" pitchFamily="49" charset="0"/>
                <a:cs typeface="Menlo" panose="020B0609030804020204" pitchFamily="49" charset="0"/>
              </a:rPr>
              <a:t>oracle.sql.json </a:t>
            </a:r>
            <a:r>
              <a:rPr lang="en-US" dirty="0"/>
              <a:t>and </a:t>
            </a:r>
            <a:r>
              <a:rPr lang="en-US" dirty="0">
                <a:latin typeface="Menlo" panose="020B0609030804020204" pitchFamily="49" charset="0"/>
                <a:ea typeface="Menlo" panose="020B0609030804020204" pitchFamily="49" charset="0"/>
                <a:cs typeface="Menlo" panose="020B0609030804020204" pitchFamily="49" charset="0"/>
              </a:rPr>
              <a:t>javax.json</a:t>
            </a:r>
            <a:r>
              <a:rPr lang="en-US" dirty="0"/>
              <a:t>:</a:t>
            </a:r>
          </a:p>
          <a:p>
            <a:pPr marL="651510" lvl="1" indent="-285750">
              <a:lnSpc>
                <a:spcPct val="100000"/>
              </a:lnSpc>
            </a:pPr>
            <a:r>
              <a:rPr lang="en-US" dirty="0">
                <a:latin typeface="Menlo" panose="020B0609030804020204" pitchFamily="49" charset="0"/>
                <a:ea typeface="Menlo" panose="020B0609030804020204" pitchFamily="49" charset="0"/>
                <a:cs typeface="Menlo" panose="020B0609030804020204" pitchFamily="49" charset="0"/>
              </a:rPr>
              <a:t>oracle.sql.json </a:t>
            </a:r>
            <a:r>
              <a:rPr lang="en-US" dirty="0"/>
              <a:t>supports extended types</a:t>
            </a:r>
          </a:p>
          <a:p>
            <a:pPr marL="651510" lvl="1" indent="-285750">
              <a:lnSpc>
                <a:spcPct val="100000"/>
              </a:lnSpc>
            </a:pPr>
            <a:r>
              <a:rPr lang="en-US" dirty="0">
                <a:latin typeface="Menlo" panose="020B0609030804020204" pitchFamily="49" charset="0"/>
                <a:ea typeface="Menlo" panose="020B0609030804020204" pitchFamily="49" charset="0"/>
                <a:cs typeface="Menlo" panose="020B0609030804020204" pitchFamily="49" charset="0"/>
              </a:rPr>
              <a:t>oracle.sql.json </a:t>
            </a:r>
            <a:r>
              <a:rPr lang="en-US" dirty="0"/>
              <a:t>supports a mutable tree model</a:t>
            </a:r>
          </a:p>
          <a:p>
            <a:pPr marL="651510" lvl="1" indent="-285750">
              <a:lnSpc>
                <a:spcPct val="100000"/>
              </a:lnSpc>
            </a:pPr>
            <a:r>
              <a:rPr lang="en-US" dirty="0">
                <a:latin typeface="Menlo" panose="020B0609030804020204" pitchFamily="49" charset="0"/>
                <a:ea typeface="Menlo" panose="020B0609030804020204" pitchFamily="49" charset="0"/>
                <a:cs typeface="Menlo" panose="020B0609030804020204" pitchFamily="49" charset="0"/>
              </a:rPr>
              <a:t>oracle.sql.json </a:t>
            </a:r>
            <a:r>
              <a:rPr lang="en-US" dirty="0"/>
              <a:t>supports conversion to and from OSON</a:t>
            </a:r>
          </a:p>
          <a:p>
            <a:pPr marL="651510" lvl="1" indent="-285750">
              <a:lnSpc>
                <a:spcPct val="100000"/>
              </a:lnSpc>
            </a:pPr>
            <a:r>
              <a:rPr lang="en-US" dirty="0">
                <a:latin typeface="Menlo" panose="020B0609030804020204" pitchFamily="49" charset="0"/>
                <a:ea typeface="Menlo" panose="020B0609030804020204" pitchFamily="49" charset="0"/>
                <a:cs typeface="Menlo" panose="020B0609030804020204" pitchFamily="49" charset="0"/>
              </a:rPr>
              <a:t>oracle.sql.json </a:t>
            </a:r>
            <a:r>
              <a:rPr lang="en-US" dirty="0"/>
              <a:t>does not support builders/reader or the services API</a:t>
            </a:r>
          </a:p>
          <a:p>
            <a:pPr marL="285750" indent="-285750">
              <a:lnSpc>
                <a:spcPct val="100000"/>
              </a:lnSpc>
              <a:buFont typeface="Arial" panose="020B0604020202020204" pitchFamily="34" charset="0"/>
              <a:buChar char="•"/>
            </a:pPr>
            <a:r>
              <a:rPr lang="en-US" dirty="0">
                <a:latin typeface="Menlo" panose="020B0609030804020204" pitchFamily="49" charset="0"/>
                <a:ea typeface="Menlo" panose="020B0609030804020204" pitchFamily="49" charset="0"/>
                <a:cs typeface="Menlo" panose="020B0609030804020204" pitchFamily="49" charset="0"/>
              </a:rPr>
              <a:t>oracle.sql.json </a:t>
            </a:r>
            <a:r>
              <a:rPr lang="en-US" dirty="0"/>
              <a:t>can loosely be thought of as an extension of JSON-P</a:t>
            </a:r>
          </a:p>
          <a:p>
            <a:pPr marL="285750" indent="-285750">
              <a:lnSpc>
                <a:spcPct val="100000"/>
              </a:lnSpc>
              <a:buFont typeface="Arial" panose="020B0604020202020204" pitchFamily="34" charset="0"/>
              <a:buChar char="•"/>
            </a:pPr>
            <a:r>
              <a:rPr lang="en-US" dirty="0"/>
              <a:t>Any JSON value can be "viewed" using javax.json without a performance penalty</a:t>
            </a:r>
          </a:p>
          <a:p>
            <a:pPr marL="285750" indent="-285750">
              <a:lnSpc>
                <a:spcPct val="100000"/>
              </a:lnSpc>
              <a:buFont typeface="Arial" panose="020B0604020202020204" pitchFamily="34" charset="0"/>
              <a:buChar char="•"/>
            </a:pPr>
            <a:r>
              <a:rPr lang="en-US" dirty="0"/>
              <a:t>SQL methods can produce and consume </a:t>
            </a:r>
            <a:r>
              <a:rPr lang="en-US" dirty="0">
                <a:latin typeface="Menlo" panose="020B0609030804020204" pitchFamily="49" charset="0"/>
                <a:ea typeface="Menlo" panose="020B0609030804020204" pitchFamily="49" charset="0"/>
                <a:cs typeface="Menlo" panose="020B0609030804020204" pitchFamily="49" charset="0"/>
              </a:rPr>
              <a:t>javax.json </a:t>
            </a:r>
            <a:r>
              <a:rPr lang="en-US" dirty="0"/>
              <a:t>directly and supports 3</a:t>
            </a:r>
            <a:r>
              <a:rPr lang="en-US" baseline="30000" dirty="0"/>
              <a:t>rd</a:t>
            </a:r>
            <a:r>
              <a:rPr lang="en-US" dirty="0"/>
              <a:t> party implementations of JSON-P</a:t>
            </a:r>
          </a:p>
          <a:p>
            <a:pPr marL="285750" indent="-285750">
              <a:lnSpc>
                <a:spcPct val="100000"/>
              </a:lnSpc>
              <a:buFont typeface="Arial" panose="020B0604020202020204" pitchFamily="34" charset="0"/>
              <a:buChar char="•"/>
            </a:pPr>
            <a:r>
              <a:rPr lang="en-US" dirty="0"/>
              <a:t>JDBC dependency on JSON-P is optional</a:t>
            </a:r>
            <a:br>
              <a:rPr lang="en-US" dirty="0"/>
            </a:br>
            <a:r>
              <a:rPr lang="en-US" dirty="0"/>
              <a:t> </a:t>
            </a:r>
            <a:r>
              <a:rPr lang="en-US" sz="1400" dirty="0"/>
              <a:t>(it only has to be on the </a:t>
            </a:r>
            <a:r>
              <a:rPr lang="en-US" sz="1400" dirty="0" err="1"/>
              <a:t>classpath</a:t>
            </a:r>
            <a:r>
              <a:rPr lang="en-US" sz="1400" dirty="0"/>
              <a:t> if your application uses it explicitly)</a:t>
            </a:r>
          </a:p>
          <a:p>
            <a:pPr marL="285750" indent="-285750">
              <a:lnSpc>
                <a:spcPct val="100000"/>
              </a:lnSpc>
              <a:buFont typeface="Arial" panose="020B0604020202020204" pitchFamily="34" charset="0"/>
              <a:buChar char="•"/>
            </a:pPr>
            <a:endParaRPr lang="en-US" dirty="0"/>
          </a:p>
          <a:p>
            <a:pPr marL="651510" lvl="1" indent="-285750">
              <a:lnSpc>
                <a:spcPct val="150000"/>
              </a:lnSpc>
            </a:pPr>
            <a:endParaRPr lang="en-US" dirty="0"/>
          </a:p>
          <a:p>
            <a:pPr marL="285750" indent="-285750">
              <a:lnSpc>
                <a:spcPct val="150000"/>
              </a:lnSpc>
            </a:pPr>
            <a:endParaRPr lang="en-US" dirty="0"/>
          </a:p>
        </p:txBody>
      </p:sp>
      <p:sp>
        <p:nvSpPr>
          <p:cNvPr id="4" name="Slide Number Placeholder 3">
            <a:extLst>
              <a:ext uri="{FF2B5EF4-FFF2-40B4-BE49-F238E27FC236}">
                <a16:creationId xmlns:a16="http://schemas.microsoft.com/office/drawing/2014/main" id="{3C314BE5-911A-C049-ACFA-197B89AA581B}"/>
              </a:ext>
            </a:extLst>
          </p:cNvPr>
          <p:cNvSpPr>
            <a:spLocks noGrp="1"/>
          </p:cNvSpPr>
          <p:nvPr>
            <p:ph type="sldNum" sz="quarter" idx="12"/>
          </p:nvPr>
        </p:nvSpPr>
        <p:spPr/>
        <p:txBody>
          <a:bodyPr/>
          <a:lstStyle/>
          <a:p>
            <a:fld id="{345D60D9-5372-5F40-9443-0F9AE5BDC3C8}" type="slidenum">
              <a:rPr lang="en-US" smtClean="0"/>
              <a:pPr/>
              <a:t>28</a:t>
            </a:fld>
            <a:endParaRPr lang="en-US" dirty="0"/>
          </a:p>
        </p:txBody>
      </p:sp>
      <p:sp>
        <p:nvSpPr>
          <p:cNvPr id="5" name="Footer Placeholder 4">
            <a:extLst>
              <a:ext uri="{FF2B5EF4-FFF2-40B4-BE49-F238E27FC236}">
                <a16:creationId xmlns:a16="http://schemas.microsoft.com/office/drawing/2014/main" id="{625AA194-1041-4244-8CC3-5650B46406BD}"/>
              </a:ext>
            </a:extLst>
          </p:cNvPr>
          <p:cNvSpPr>
            <a:spLocks noGrp="1"/>
          </p:cNvSpPr>
          <p:nvPr>
            <p:ph type="ftr" sz="quarter" idx="11"/>
          </p:nvPr>
        </p:nvSpPr>
        <p:spPr/>
        <p:txBody>
          <a:bodyPr/>
          <a:lstStyle/>
          <a:p>
            <a:r>
              <a:rPr lang="en-US" dirty="0"/>
              <a:t>Copyright © 2020, Oracle and/or its affiliates</a:t>
            </a:r>
          </a:p>
        </p:txBody>
      </p:sp>
    </p:spTree>
    <p:extLst>
      <p:ext uri="{BB962C8B-B14F-4D97-AF65-F5344CB8AC3E}">
        <p14:creationId xmlns:p14="http://schemas.microsoft.com/office/powerpoint/2010/main" val="473777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A38FF-68EE-A746-BF55-1AA38A295219}"/>
              </a:ext>
            </a:extLst>
          </p:cNvPr>
          <p:cNvSpPr>
            <a:spLocks noGrp="1"/>
          </p:cNvSpPr>
          <p:nvPr>
            <p:ph type="title"/>
          </p:nvPr>
        </p:nvSpPr>
        <p:spPr/>
        <p:txBody>
          <a:bodyPr/>
          <a:lstStyle/>
          <a:p>
            <a:r>
              <a:rPr lang="en-US" dirty="0"/>
              <a:t>Wrap and Unwrap</a:t>
            </a:r>
          </a:p>
        </p:txBody>
      </p:sp>
      <p:sp>
        <p:nvSpPr>
          <p:cNvPr id="4" name="Slide Number Placeholder 3">
            <a:extLst>
              <a:ext uri="{FF2B5EF4-FFF2-40B4-BE49-F238E27FC236}">
                <a16:creationId xmlns:a16="http://schemas.microsoft.com/office/drawing/2014/main" id="{76CE3855-6CBE-4E41-868C-A631E65ECE73}"/>
              </a:ext>
            </a:extLst>
          </p:cNvPr>
          <p:cNvSpPr>
            <a:spLocks noGrp="1"/>
          </p:cNvSpPr>
          <p:nvPr>
            <p:ph type="sldNum" sz="quarter" idx="12"/>
          </p:nvPr>
        </p:nvSpPr>
        <p:spPr/>
        <p:txBody>
          <a:bodyPr/>
          <a:lstStyle/>
          <a:p>
            <a:fld id="{345D60D9-5372-5F40-9443-0F9AE5BDC3C8}" type="slidenum">
              <a:rPr lang="en-US" smtClean="0"/>
              <a:pPr/>
              <a:t>29</a:t>
            </a:fld>
            <a:endParaRPr lang="en-US" dirty="0"/>
          </a:p>
        </p:txBody>
      </p:sp>
      <p:sp>
        <p:nvSpPr>
          <p:cNvPr id="5" name="Footer Placeholder 4">
            <a:extLst>
              <a:ext uri="{FF2B5EF4-FFF2-40B4-BE49-F238E27FC236}">
                <a16:creationId xmlns:a16="http://schemas.microsoft.com/office/drawing/2014/main" id="{0215319F-9F0E-1640-965E-849B8CC527DE}"/>
              </a:ext>
            </a:extLst>
          </p:cNvPr>
          <p:cNvSpPr>
            <a:spLocks noGrp="1"/>
          </p:cNvSpPr>
          <p:nvPr>
            <p:ph type="ftr" sz="quarter" idx="11"/>
          </p:nvPr>
        </p:nvSpPr>
        <p:spPr/>
        <p:txBody>
          <a:bodyPr/>
          <a:lstStyle/>
          <a:p>
            <a:r>
              <a:rPr lang="en-US" dirty="0"/>
              <a:t>Copyright © 2020, Oracle and/or its affiliates</a:t>
            </a:r>
          </a:p>
        </p:txBody>
      </p:sp>
      <p:graphicFrame>
        <p:nvGraphicFramePr>
          <p:cNvPr id="7" name="Table 6">
            <a:extLst>
              <a:ext uri="{FF2B5EF4-FFF2-40B4-BE49-F238E27FC236}">
                <a16:creationId xmlns:a16="http://schemas.microsoft.com/office/drawing/2014/main" id="{3F7A8862-02DD-1C4D-B923-51EB3D713B9D}"/>
              </a:ext>
            </a:extLst>
          </p:cNvPr>
          <p:cNvGraphicFramePr>
            <a:graphicFrameLocks noGrp="1"/>
          </p:cNvGraphicFramePr>
          <p:nvPr>
            <p:extLst>
              <p:ext uri="{D42A27DB-BD31-4B8C-83A1-F6EECF244321}">
                <p14:modId xmlns:p14="http://schemas.microsoft.com/office/powerpoint/2010/main" val="1232327094"/>
              </p:ext>
            </p:extLst>
          </p:nvPr>
        </p:nvGraphicFramePr>
        <p:xfrm>
          <a:off x="5848641" y="1626327"/>
          <a:ext cx="4493278" cy="4296862"/>
        </p:xfrm>
        <a:graphic>
          <a:graphicData uri="http://schemas.openxmlformats.org/drawingml/2006/table">
            <a:tbl>
              <a:tblPr firstRow="1" bandRow="1">
                <a:tableStyleId>{C083E6E3-FA7D-4D7B-A595-EF9225AFEA82}</a:tableStyleId>
              </a:tblPr>
              <a:tblGrid>
                <a:gridCol w="2613389">
                  <a:extLst>
                    <a:ext uri="{9D8B030D-6E8A-4147-A177-3AD203B41FA5}">
                      <a16:colId xmlns:a16="http://schemas.microsoft.com/office/drawing/2014/main" val="342471392"/>
                    </a:ext>
                  </a:extLst>
                </a:gridCol>
                <a:gridCol w="1879889">
                  <a:extLst>
                    <a:ext uri="{9D8B030D-6E8A-4147-A177-3AD203B41FA5}">
                      <a16:colId xmlns:a16="http://schemas.microsoft.com/office/drawing/2014/main" val="3732055262"/>
                    </a:ext>
                  </a:extLst>
                </a:gridCol>
              </a:tblGrid>
              <a:tr h="277258">
                <a:tc>
                  <a:txBody>
                    <a:bodyPr/>
                    <a:lstStyle/>
                    <a:p>
                      <a:r>
                        <a:rPr lang="en-US" sz="1400" dirty="0"/>
                        <a:t>oracle.sql.json</a:t>
                      </a:r>
                    </a:p>
                  </a:txBody>
                  <a:tcPr>
                    <a:lnL w="12700" cap="flat" cmpd="sng" algn="ctr">
                      <a:solidFill>
                        <a:schemeClr val="accent3"/>
                      </a:solidFill>
                      <a:prstDash val="solid"/>
                      <a:round/>
                      <a:headEnd type="none" w="med" len="med"/>
                      <a:tailEnd type="none" w="med" len="med"/>
                    </a:lnL>
                  </a:tcPr>
                </a:tc>
                <a:tc>
                  <a:txBody>
                    <a:bodyPr/>
                    <a:lstStyle/>
                    <a:p>
                      <a:r>
                        <a:rPr lang="en-US" sz="1400" dirty="0"/>
                        <a:t>javax.json</a:t>
                      </a:r>
                    </a:p>
                  </a:txBody>
                  <a:tcPr/>
                </a:tc>
                <a:extLst>
                  <a:ext uri="{0D108BD9-81ED-4DB2-BD59-A6C34878D82A}">
                    <a16:rowId xmlns:a16="http://schemas.microsoft.com/office/drawing/2014/main" val="3437481990"/>
                  </a:ext>
                </a:extLst>
              </a:tr>
              <a:tr h="277258">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OracleJsonObject</a:t>
                      </a:r>
                    </a:p>
                  </a:txBody>
                  <a:tcPr>
                    <a:lnL w="12700" cap="flat" cmpd="sng" algn="ctr">
                      <a:solidFill>
                        <a:schemeClr val="accent3"/>
                      </a:solidFill>
                      <a:prstDash val="solid"/>
                      <a:round/>
                      <a:headEnd type="none" w="med" len="med"/>
                      <a:tailEnd type="none" w="med" len="med"/>
                    </a:lnL>
                  </a:tcPr>
                </a:tc>
                <a:tc>
                  <a:txBody>
                    <a:bodyPr/>
                    <a:lstStyle/>
                    <a:p>
                      <a:r>
                        <a:rPr lang="en-US" sz="1400" dirty="0">
                          <a:latin typeface="Menlo" panose="020B0609030804020204" pitchFamily="49" charset="0"/>
                          <a:ea typeface="Menlo" panose="020B0609030804020204" pitchFamily="49" charset="0"/>
                          <a:cs typeface="Menlo" panose="020B0609030804020204" pitchFamily="49" charset="0"/>
                        </a:rPr>
                        <a:t>JsonObject</a:t>
                      </a:r>
                    </a:p>
                  </a:txBody>
                  <a:tcPr/>
                </a:tc>
                <a:extLst>
                  <a:ext uri="{0D108BD9-81ED-4DB2-BD59-A6C34878D82A}">
                    <a16:rowId xmlns:a16="http://schemas.microsoft.com/office/drawing/2014/main" val="156133627"/>
                  </a:ext>
                </a:extLst>
              </a:tr>
              <a:tr h="277258">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OracleJsonArray</a:t>
                      </a:r>
                    </a:p>
                  </a:txBody>
                  <a:tcPr>
                    <a:lnL w="12700" cap="flat" cmpd="sng" algn="ctr">
                      <a:solidFill>
                        <a:schemeClr val="accent3"/>
                      </a:solidFill>
                      <a:prstDash val="solid"/>
                      <a:round/>
                      <a:headEnd type="none" w="med" len="med"/>
                      <a:tailEnd type="none" w="med" len="med"/>
                    </a:lnL>
                  </a:tcPr>
                </a:tc>
                <a:tc>
                  <a:txBody>
                    <a:bodyPr/>
                    <a:lstStyle/>
                    <a:p>
                      <a:r>
                        <a:rPr lang="en-US" sz="1400" dirty="0">
                          <a:latin typeface="Menlo" panose="020B0609030804020204" pitchFamily="49" charset="0"/>
                          <a:ea typeface="Menlo" panose="020B0609030804020204" pitchFamily="49" charset="0"/>
                          <a:cs typeface="Menlo" panose="020B0609030804020204" pitchFamily="49" charset="0"/>
                        </a:rPr>
                        <a:t>JsonArray</a:t>
                      </a:r>
                    </a:p>
                  </a:txBody>
                  <a:tcPr/>
                </a:tc>
                <a:extLst>
                  <a:ext uri="{0D108BD9-81ED-4DB2-BD59-A6C34878D82A}">
                    <a16:rowId xmlns:a16="http://schemas.microsoft.com/office/drawing/2014/main" val="2562605965"/>
                  </a:ext>
                </a:extLst>
              </a:tr>
              <a:tr h="277258">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OracleJsonDecimal</a:t>
                      </a:r>
                    </a:p>
                  </a:txBody>
                  <a:tcPr>
                    <a:lnL w="12700" cap="flat" cmpd="sng" algn="ctr">
                      <a:solidFill>
                        <a:schemeClr val="accent3"/>
                      </a:solidFill>
                      <a:prstDash val="solid"/>
                      <a:round/>
                      <a:headEnd type="none" w="med" len="med"/>
                      <a:tailEnd type="none" w="med" len="med"/>
                    </a:lnL>
                  </a:tcPr>
                </a:tc>
                <a:tc rowSpan="3">
                  <a:txBody>
                    <a:bodyPr/>
                    <a:lstStyle/>
                    <a:p>
                      <a:r>
                        <a:rPr lang="en-US" sz="1400" dirty="0">
                          <a:latin typeface="Menlo" panose="020B0609030804020204" pitchFamily="49" charset="0"/>
                          <a:ea typeface="Menlo" panose="020B0609030804020204" pitchFamily="49" charset="0"/>
                          <a:cs typeface="Menlo" panose="020B0609030804020204" pitchFamily="49" charset="0"/>
                        </a:rPr>
                        <a:t>JsonNumber</a:t>
                      </a:r>
                    </a:p>
                  </a:txBody>
                  <a:tcPr/>
                </a:tc>
                <a:extLst>
                  <a:ext uri="{0D108BD9-81ED-4DB2-BD59-A6C34878D82A}">
                    <a16:rowId xmlns:a16="http://schemas.microsoft.com/office/drawing/2014/main" val="335548767"/>
                  </a:ext>
                </a:extLst>
              </a:tr>
              <a:tr h="277258">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OracleJsonDouble</a:t>
                      </a:r>
                    </a:p>
                  </a:txBody>
                  <a:tcPr>
                    <a:lnL w="12700" cap="flat" cmpd="sng" algn="ctr">
                      <a:solidFill>
                        <a:schemeClr val="accent3"/>
                      </a:solidFill>
                      <a:prstDash val="solid"/>
                      <a:round/>
                      <a:headEnd type="none" w="med" len="med"/>
                      <a:tailEnd type="none" w="med" len="med"/>
                    </a:lnL>
                  </a:tcPr>
                </a:tc>
                <a:tc vMerge="1">
                  <a:txBody>
                    <a:bodyPr/>
                    <a:lstStyle/>
                    <a:p>
                      <a:endParaRPr lang="en-US" sz="1400" dirty="0"/>
                    </a:p>
                  </a:txBody>
                  <a:tcPr/>
                </a:tc>
                <a:extLst>
                  <a:ext uri="{0D108BD9-81ED-4DB2-BD59-A6C34878D82A}">
                    <a16:rowId xmlns:a16="http://schemas.microsoft.com/office/drawing/2014/main" val="1706440610"/>
                  </a:ext>
                </a:extLst>
              </a:tr>
              <a:tr h="0">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OracleJsonFloat</a:t>
                      </a:r>
                    </a:p>
                  </a:txBody>
                  <a:tcPr>
                    <a:lnL w="12700" cap="flat" cmpd="sng" algn="ctr">
                      <a:solidFill>
                        <a:schemeClr val="accent3"/>
                      </a:solidFill>
                      <a:prstDash val="solid"/>
                      <a:round/>
                      <a:headEnd type="none" w="med" len="med"/>
                      <a:tailEnd type="none" w="med" len="med"/>
                    </a:lnL>
                  </a:tcPr>
                </a:tc>
                <a:tc vMerge="1">
                  <a:txBody>
                    <a:bodyPr/>
                    <a:lstStyle/>
                    <a:p>
                      <a:endParaRPr lang="en-US" sz="1400" dirty="0"/>
                    </a:p>
                  </a:txBody>
                  <a:tcPr/>
                </a:tc>
                <a:extLst>
                  <a:ext uri="{0D108BD9-81ED-4DB2-BD59-A6C34878D82A}">
                    <a16:rowId xmlns:a16="http://schemas.microsoft.com/office/drawing/2014/main" val="1701231231"/>
                  </a:ext>
                </a:extLst>
              </a:tr>
              <a:tr h="277258">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OracleJsonString</a:t>
                      </a:r>
                    </a:p>
                  </a:txBody>
                  <a:tcPr>
                    <a:lnL w="12700" cap="flat" cmpd="sng" algn="ctr">
                      <a:solidFill>
                        <a:schemeClr val="accent3"/>
                      </a:solidFill>
                      <a:prstDash val="solid"/>
                      <a:round/>
                      <a:headEnd type="none" w="med" len="med"/>
                      <a:tailEnd type="none" w="med" len="med"/>
                    </a:lnL>
                  </a:tcPr>
                </a:tc>
                <a:tc rowSpan="6">
                  <a:txBody>
                    <a:bodyPr/>
                    <a:lstStyle/>
                    <a:p>
                      <a:r>
                        <a:rPr lang="en-US" sz="1400" dirty="0">
                          <a:latin typeface="Menlo" panose="020B0609030804020204" pitchFamily="49" charset="0"/>
                          <a:ea typeface="Menlo" panose="020B0609030804020204" pitchFamily="49" charset="0"/>
                          <a:cs typeface="Menlo" panose="020B0609030804020204" pitchFamily="49" charset="0"/>
                        </a:rPr>
                        <a:t>JsonString</a:t>
                      </a:r>
                    </a:p>
                  </a:txBody>
                  <a:tcPr/>
                </a:tc>
                <a:extLst>
                  <a:ext uri="{0D108BD9-81ED-4DB2-BD59-A6C34878D82A}">
                    <a16:rowId xmlns:a16="http://schemas.microsoft.com/office/drawing/2014/main" val="1491060070"/>
                  </a:ext>
                </a:extLst>
              </a:tr>
              <a:tr h="277258">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OracleJsonBinary</a:t>
                      </a:r>
                    </a:p>
                  </a:txBody>
                  <a:tcPr>
                    <a:lnL w="12700" cap="flat" cmpd="sng" algn="ctr">
                      <a:solidFill>
                        <a:schemeClr val="accent3"/>
                      </a:solidFill>
                      <a:prstDash val="solid"/>
                      <a:round/>
                      <a:headEnd type="none" w="med" len="med"/>
                      <a:tailEnd type="none" w="med" len="med"/>
                    </a:lnL>
                  </a:tcPr>
                </a:tc>
                <a:tc vMerge="1">
                  <a:txBody>
                    <a:bodyPr/>
                    <a:lstStyle/>
                    <a:p>
                      <a:endParaRPr lang="en-US" sz="1400" dirty="0"/>
                    </a:p>
                  </a:txBody>
                  <a:tcPr/>
                </a:tc>
                <a:extLst>
                  <a:ext uri="{0D108BD9-81ED-4DB2-BD59-A6C34878D82A}">
                    <a16:rowId xmlns:a16="http://schemas.microsoft.com/office/drawing/2014/main" val="2767582424"/>
                  </a:ext>
                </a:extLst>
              </a:tr>
              <a:tr h="277258">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OracleJsonTimestamp</a:t>
                      </a:r>
                    </a:p>
                  </a:txBody>
                  <a:tcPr>
                    <a:lnL w="12700" cap="flat" cmpd="sng" algn="ctr">
                      <a:solidFill>
                        <a:schemeClr val="accent3"/>
                      </a:solidFill>
                      <a:prstDash val="solid"/>
                      <a:round/>
                      <a:headEnd type="none" w="med" len="med"/>
                      <a:tailEnd type="none" w="med" len="med"/>
                    </a:lnL>
                  </a:tcPr>
                </a:tc>
                <a:tc vMerge="1">
                  <a:txBody>
                    <a:bodyPr/>
                    <a:lstStyle/>
                    <a:p>
                      <a:endParaRPr lang="en-US" sz="1400" dirty="0"/>
                    </a:p>
                  </a:txBody>
                  <a:tcPr/>
                </a:tc>
                <a:extLst>
                  <a:ext uri="{0D108BD9-81ED-4DB2-BD59-A6C34878D82A}">
                    <a16:rowId xmlns:a16="http://schemas.microsoft.com/office/drawing/2014/main" val="2931868095"/>
                  </a:ext>
                </a:extLst>
              </a:tr>
              <a:tr h="277258">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OracleJsonDate</a:t>
                      </a:r>
                    </a:p>
                  </a:txBody>
                  <a:tcPr>
                    <a:lnL w="12700" cap="flat" cmpd="sng" algn="ctr">
                      <a:solidFill>
                        <a:schemeClr val="accent3"/>
                      </a:solidFill>
                      <a:prstDash val="solid"/>
                      <a:round/>
                      <a:headEnd type="none" w="med" len="med"/>
                      <a:tailEnd type="none" w="med" len="med"/>
                    </a:lnL>
                  </a:tcPr>
                </a:tc>
                <a:tc vMerge="1">
                  <a:txBody>
                    <a:bodyPr/>
                    <a:lstStyle/>
                    <a:p>
                      <a:endParaRPr lang="en-US" sz="1400" dirty="0"/>
                    </a:p>
                  </a:txBody>
                  <a:tcPr/>
                </a:tc>
                <a:extLst>
                  <a:ext uri="{0D108BD9-81ED-4DB2-BD59-A6C34878D82A}">
                    <a16:rowId xmlns:a16="http://schemas.microsoft.com/office/drawing/2014/main" val="1666915289"/>
                  </a:ext>
                </a:extLst>
              </a:tr>
              <a:tr h="277258">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OracleJsonIntervalDS</a:t>
                      </a:r>
                    </a:p>
                  </a:txBody>
                  <a:tcPr>
                    <a:lnL w="12700" cap="flat" cmpd="sng" algn="ctr">
                      <a:solidFill>
                        <a:schemeClr val="accent3"/>
                      </a:solidFill>
                      <a:prstDash val="solid"/>
                      <a:round/>
                      <a:headEnd type="none" w="med" len="med"/>
                      <a:tailEnd type="none" w="med" len="med"/>
                    </a:lnL>
                  </a:tcPr>
                </a:tc>
                <a:tc vMerge="1">
                  <a:txBody>
                    <a:bodyPr/>
                    <a:lstStyle/>
                    <a:p>
                      <a:endParaRPr lang="en-US" sz="1400" dirty="0"/>
                    </a:p>
                  </a:txBody>
                  <a:tcPr/>
                </a:tc>
                <a:extLst>
                  <a:ext uri="{0D108BD9-81ED-4DB2-BD59-A6C34878D82A}">
                    <a16:rowId xmlns:a16="http://schemas.microsoft.com/office/drawing/2014/main" val="48916116"/>
                  </a:ext>
                </a:extLst>
              </a:tr>
              <a:tr h="277258">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OracleJsonIntervalYM</a:t>
                      </a:r>
                    </a:p>
                  </a:txBody>
                  <a:tcPr>
                    <a:lnL w="12700" cap="flat" cmpd="sng" algn="ctr">
                      <a:solidFill>
                        <a:schemeClr val="accent3"/>
                      </a:solidFill>
                      <a:prstDash val="solid"/>
                      <a:round/>
                      <a:headEnd type="none" w="med" len="med"/>
                      <a:tailEnd type="none" w="med" len="med"/>
                    </a:lnL>
                  </a:tcPr>
                </a:tc>
                <a:tc vMerge="1">
                  <a:txBody>
                    <a:bodyPr/>
                    <a:lstStyle/>
                    <a:p>
                      <a:endParaRPr lang="en-US" sz="1400" dirty="0"/>
                    </a:p>
                  </a:txBody>
                  <a:tcPr/>
                </a:tc>
                <a:extLst>
                  <a:ext uri="{0D108BD9-81ED-4DB2-BD59-A6C34878D82A}">
                    <a16:rowId xmlns:a16="http://schemas.microsoft.com/office/drawing/2014/main" val="1880204100"/>
                  </a:ext>
                </a:extLst>
              </a:tr>
              <a:tr h="277258">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OracleJsonGenerator</a:t>
                      </a:r>
                    </a:p>
                  </a:txBody>
                  <a:tcPr>
                    <a:lnL w="12700" cap="flat" cmpd="sng" algn="ctr">
                      <a:solidFill>
                        <a:schemeClr val="accent3"/>
                      </a:solidFill>
                      <a:prstDash val="solid"/>
                      <a:round/>
                      <a:headEnd type="none" w="med" len="med"/>
                      <a:tailEnd type="none" w="med" len="med"/>
                    </a:lnL>
                  </a:tcPr>
                </a:tc>
                <a:tc>
                  <a:txBody>
                    <a:bodyPr/>
                    <a:lstStyle/>
                    <a:p>
                      <a:r>
                        <a:rPr lang="en-US" sz="1400" dirty="0">
                          <a:latin typeface="Menlo" panose="020B0609030804020204" pitchFamily="49" charset="0"/>
                          <a:ea typeface="Menlo" panose="020B0609030804020204" pitchFamily="49" charset="0"/>
                          <a:cs typeface="Menlo" panose="020B0609030804020204" pitchFamily="49" charset="0"/>
                        </a:rPr>
                        <a:t>JsonGenerator</a:t>
                      </a:r>
                    </a:p>
                  </a:txBody>
                  <a:tcPr/>
                </a:tc>
                <a:extLst>
                  <a:ext uri="{0D108BD9-81ED-4DB2-BD59-A6C34878D82A}">
                    <a16:rowId xmlns:a16="http://schemas.microsoft.com/office/drawing/2014/main" val="416686867"/>
                  </a:ext>
                </a:extLst>
              </a:tr>
              <a:tr h="334462">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OracleJsonParser</a:t>
                      </a:r>
                    </a:p>
                  </a:txBody>
                  <a:tcPr>
                    <a:lnL w="12700" cap="flat" cmpd="sng" algn="ctr">
                      <a:solidFill>
                        <a:schemeClr val="accent3"/>
                      </a:solidFill>
                      <a:prstDash val="solid"/>
                      <a:round/>
                      <a:headEnd type="none" w="med" len="med"/>
                      <a:tailEnd type="none" w="med" len="med"/>
                    </a:lnL>
                  </a:tcPr>
                </a:tc>
                <a:tc>
                  <a:txBody>
                    <a:bodyPr/>
                    <a:lstStyle/>
                    <a:p>
                      <a:r>
                        <a:rPr lang="en-US" sz="1400" dirty="0">
                          <a:latin typeface="Menlo" panose="020B0609030804020204" pitchFamily="49" charset="0"/>
                          <a:ea typeface="Menlo" panose="020B0609030804020204" pitchFamily="49" charset="0"/>
                          <a:cs typeface="Menlo" panose="020B0609030804020204" pitchFamily="49" charset="0"/>
                        </a:rPr>
                        <a:t>JsonParser</a:t>
                      </a:r>
                    </a:p>
                  </a:txBody>
                  <a:tcPr/>
                </a:tc>
                <a:extLst>
                  <a:ext uri="{0D108BD9-81ED-4DB2-BD59-A6C34878D82A}">
                    <a16:rowId xmlns:a16="http://schemas.microsoft.com/office/drawing/2014/main" val="2590502571"/>
                  </a:ext>
                </a:extLst>
              </a:tr>
            </a:tbl>
          </a:graphicData>
        </a:graphic>
      </p:graphicFrame>
      <p:sp>
        <p:nvSpPr>
          <p:cNvPr id="3" name="TextBox 2">
            <a:extLst>
              <a:ext uri="{FF2B5EF4-FFF2-40B4-BE49-F238E27FC236}">
                <a16:creationId xmlns:a16="http://schemas.microsoft.com/office/drawing/2014/main" id="{6E16AAB7-5061-434C-A319-F360D4FDF454}"/>
              </a:ext>
            </a:extLst>
          </p:cNvPr>
          <p:cNvSpPr txBox="1"/>
          <p:nvPr/>
        </p:nvSpPr>
        <p:spPr>
          <a:xfrm>
            <a:off x="7655383" y="1210768"/>
            <a:ext cx="840486" cy="369332"/>
          </a:xfrm>
          <a:prstGeom prst="rect">
            <a:avLst/>
          </a:prstGeom>
          <a:noFill/>
        </p:spPr>
        <p:txBody>
          <a:bodyPr wrap="none" rtlCol="0">
            <a:spAutoFit/>
          </a:bodyPr>
          <a:lstStyle/>
          <a:p>
            <a:r>
              <a:rPr lang="en-US" dirty="0"/>
              <a:t>wrap()</a:t>
            </a:r>
          </a:p>
        </p:txBody>
      </p:sp>
      <p:sp>
        <p:nvSpPr>
          <p:cNvPr id="9" name="TextBox 8">
            <a:extLst>
              <a:ext uri="{FF2B5EF4-FFF2-40B4-BE49-F238E27FC236}">
                <a16:creationId xmlns:a16="http://schemas.microsoft.com/office/drawing/2014/main" id="{99CEA776-132A-1543-861A-34774109B5C9}"/>
              </a:ext>
            </a:extLst>
          </p:cNvPr>
          <p:cNvSpPr txBox="1"/>
          <p:nvPr/>
        </p:nvSpPr>
        <p:spPr>
          <a:xfrm>
            <a:off x="7080450" y="5980668"/>
            <a:ext cx="2046458" cy="369332"/>
          </a:xfrm>
          <a:prstGeom prst="rect">
            <a:avLst/>
          </a:prstGeom>
          <a:noFill/>
        </p:spPr>
        <p:txBody>
          <a:bodyPr wrap="none" rtlCol="0">
            <a:spAutoFit/>
          </a:bodyPr>
          <a:lstStyle/>
          <a:p>
            <a:r>
              <a:rPr lang="en-US" dirty="0"/>
              <a:t>Wrapper.unwrap()</a:t>
            </a:r>
          </a:p>
        </p:txBody>
      </p:sp>
      <p:sp>
        <p:nvSpPr>
          <p:cNvPr id="6" name="Right Arrow 5">
            <a:extLst>
              <a:ext uri="{FF2B5EF4-FFF2-40B4-BE49-F238E27FC236}">
                <a16:creationId xmlns:a16="http://schemas.microsoft.com/office/drawing/2014/main" id="{F739BCEE-B0DB-F140-964B-0222FBB72C8F}"/>
              </a:ext>
            </a:extLst>
          </p:cNvPr>
          <p:cNvSpPr/>
          <p:nvPr/>
        </p:nvSpPr>
        <p:spPr>
          <a:xfrm>
            <a:off x="8616446" y="1270592"/>
            <a:ext cx="1725472" cy="309508"/>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EF4DBB0E-7033-8247-8F93-13267CE685BC}"/>
              </a:ext>
            </a:extLst>
          </p:cNvPr>
          <p:cNvSpPr/>
          <p:nvPr/>
        </p:nvSpPr>
        <p:spPr>
          <a:xfrm>
            <a:off x="5865441" y="1270593"/>
            <a:ext cx="1725472" cy="243292"/>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74706649-557E-4942-B91B-97DA5EE178D7}"/>
              </a:ext>
            </a:extLst>
          </p:cNvPr>
          <p:cNvSpPr/>
          <p:nvPr/>
        </p:nvSpPr>
        <p:spPr>
          <a:xfrm rot="10800000">
            <a:off x="9129109" y="6035632"/>
            <a:ext cx="1212809" cy="256583"/>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F2F8377D-90E0-EE4B-9C21-8FF3775FD54E}"/>
              </a:ext>
            </a:extLst>
          </p:cNvPr>
          <p:cNvSpPr/>
          <p:nvPr/>
        </p:nvSpPr>
        <p:spPr>
          <a:xfrm rot="10800000">
            <a:off x="5865441" y="6035632"/>
            <a:ext cx="1212809" cy="256583"/>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C655F01-59A0-0149-8D19-929D3E629243}"/>
              </a:ext>
            </a:extLst>
          </p:cNvPr>
          <p:cNvSpPr txBox="1"/>
          <p:nvPr/>
        </p:nvSpPr>
        <p:spPr>
          <a:xfrm>
            <a:off x="402439" y="2293750"/>
            <a:ext cx="4493277" cy="3693319"/>
          </a:xfrm>
          <a:prstGeom prst="rect">
            <a:avLst/>
          </a:prstGeom>
          <a:noFill/>
        </p:spPr>
        <p:txBody>
          <a:bodyPr wrap="square" rtlCol="0">
            <a:spAutoFit/>
          </a:bodyPr>
          <a:lstStyle/>
          <a:p>
            <a:pPr marL="285750" indent="-285750">
              <a:buFont typeface="Arial" panose="020B0604020202020204" pitchFamily="34" charset="0"/>
              <a:buChar char="•"/>
            </a:pPr>
            <a:r>
              <a:rPr lang="en-US" dirty="0"/>
              <a:t>Interfaces are different views of the same data</a:t>
            </a:r>
            <a:br>
              <a:rPr lang="en-US" dirty="0"/>
            </a:br>
            <a:endParaRPr lang="en-US" dirty="0"/>
          </a:p>
          <a:p>
            <a:pPr marL="285750" indent="-285750">
              <a:buFont typeface="Arial" panose="020B0604020202020204" pitchFamily="34" charset="0"/>
              <a:buChar char="•"/>
            </a:pPr>
            <a:r>
              <a:rPr lang="en-US" dirty="0"/>
              <a:t>Wrap and unwrap do not make a deep copy or incur a performance penalty (e.g. in-place supported for javax.json) </a:t>
            </a:r>
            <a:br>
              <a:rPr lang="en-US" dirty="0"/>
            </a:br>
            <a:endParaRPr lang="en-US" dirty="0"/>
          </a:p>
          <a:p>
            <a:pPr marL="285750" indent="-285750">
              <a:buFont typeface="Arial" panose="020B0604020202020204" pitchFamily="34" charset="0"/>
              <a:buChar char="•"/>
            </a:pPr>
            <a:r>
              <a:rPr lang="en-US" dirty="0">
                <a:latin typeface="Menlo" panose="020B0609030804020204" pitchFamily="49" charset="0"/>
                <a:ea typeface="Menlo" panose="020B0609030804020204" pitchFamily="49" charset="0"/>
                <a:cs typeface="Menlo" panose="020B0609030804020204" pitchFamily="49" charset="0"/>
              </a:rPr>
              <a:t>javax.json </a:t>
            </a:r>
            <a:r>
              <a:rPr lang="en-US" dirty="0"/>
              <a:t>instances produced by JDCB implement </a:t>
            </a:r>
            <a:r>
              <a:rPr lang="en-US" dirty="0">
                <a:latin typeface="Menlo" panose="020B0609030804020204" pitchFamily="49" charset="0"/>
                <a:ea typeface="Menlo" panose="020B0609030804020204" pitchFamily="49" charset="0"/>
                <a:cs typeface="Menlo" panose="020B0609030804020204" pitchFamily="49" charset="0"/>
              </a:rPr>
              <a:t>java.sql.Wrapper</a:t>
            </a:r>
          </a:p>
          <a:p>
            <a:pPr marL="285750" indent="-285750">
              <a:buFont typeface="Arial" panose="020B0604020202020204" pitchFamily="34" charset="0"/>
              <a:buChar char="•"/>
            </a:pPr>
            <a:endParaRPr lang="en-US" dirty="0">
              <a:latin typeface="Menlo" panose="020B0609030804020204" pitchFamily="49" charset="0"/>
              <a:ea typeface="Menlo" panose="020B0609030804020204" pitchFamily="49" charset="0"/>
              <a:cs typeface="Menlo" panose="020B0609030804020204" pitchFamily="49"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65085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F1F4-674E-F84F-A230-6EB1AC33D922}"/>
              </a:ext>
            </a:extLst>
          </p:cNvPr>
          <p:cNvSpPr>
            <a:spLocks noGrp="1"/>
          </p:cNvSpPr>
          <p:nvPr>
            <p:ph type="title"/>
          </p:nvPr>
        </p:nvSpPr>
        <p:spPr/>
        <p:txBody>
          <a:bodyPr/>
          <a:lstStyle/>
          <a:p>
            <a:r>
              <a:rPr lang="en-US" dirty="0"/>
              <a:t>Outline</a:t>
            </a:r>
          </a:p>
        </p:txBody>
      </p:sp>
      <p:sp>
        <p:nvSpPr>
          <p:cNvPr id="4" name="Text Placeholder 3">
            <a:extLst>
              <a:ext uri="{FF2B5EF4-FFF2-40B4-BE49-F238E27FC236}">
                <a16:creationId xmlns:a16="http://schemas.microsoft.com/office/drawing/2014/main" id="{A20717C4-16E0-3A45-9BD3-F718A7C7690F}"/>
              </a:ext>
            </a:extLst>
          </p:cNvPr>
          <p:cNvSpPr>
            <a:spLocks noGrp="1"/>
          </p:cNvSpPr>
          <p:nvPr>
            <p:ph type="body" idx="1"/>
          </p:nvPr>
        </p:nvSpPr>
        <p:spPr>
          <a:xfrm>
            <a:off x="1371412" y="1880052"/>
            <a:ext cx="8886282" cy="395562"/>
          </a:xfrm>
        </p:spPr>
        <p:txBody>
          <a:bodyPr/>
          <a:lstStyle/>
          <a:p>
            <a:r>
              <a:rPr lang="en-US" sz="2000" b="1" dirty="0"/>
              <a:t>Overview of JSON type</a:t>
            </a:r>
          </a:p>
        </p:txBody>
      </p:sp>
      <p:sp>
        <p:nvSpPr>
          <p:cNvPr id="6" name="Text Placeholder 5">
            <a:extLst>
              <a:ext uri="{FF2B5EF4-FFF2-40B4-BE49-F238E27FC236}">
                <a16:creationId xmlns:a16="http://schemas.microsoft.com/office/drawing/2014/main" id="{55D92E86-4037-6C4D-9CC4-A90C584E6F55}"/>
              </a:ext>
            </a:extLst>
          </p:cNvPr>
          <p:cNvSpPr>
            <a:spLocks noGrp="1"/>
          </p:cNvSpPr>
          <p:nvPr>
            <p:ph type="body" idx="16"/>
          </p:nvPr>
        </p:nvSpPr>
        <p:spPr>
          <a:xfrm>
            <a:off x="1371412" y="2328911"/>
            <a:ext cx="5285327" cy="395562"/>
          </a:xfrm>
        </p:spPr>
        <p:txBody>
          <a:bodyPr/>
          <a:lstStyle/>
          <a:p>
            <a:r>
              <a:rPr lang="en-US" sz="2000" dirty="0"/>
              <a:t>The Java API for JSON in JDBC</a:t>
            </a:r>
          </a:p>
        </p:txBody>
      </p:sp>
      <p:sp>
        <p:nvSpPr>
          <p:cNvPr id="8" name="Text Placeholder 7">
            <a:extLst>
              <a:ext uri="{FF2B5EF4-FFF2-40B4-BE49-F238E27FC236}">
                <a16:creationId xmlns:a16="http://schemas.microsoft.com/office/drawing/2014/main" id="{3F96EFBE-653C-A244-97C9-094C59D6DBA7}"/>
              </a:ext>
            </a:extLst>
          </p:cNvPr>
          <p:cNvSpPr>
            <a:spLocks noGrp="1"/>
          </p:cNvSpPr>
          <p:nvPr>
            <p:ph type="body" idx="17"/>
          </p:nvPr>
        </p:nvSpPr>
        <p:spPr>
          <a:xfrm>
            <a:off x="1711379" y="2777770"/>
            <a:ext cx="5285328" cy="395562"/>
          </a:xfrm>
        </p:spPr>
        <p:txBody>
          <a:bodyPr/>
          <a:lstStyle/>
          <a:p>
            <a:r>
              <a:rPr lang="en-US" sz="2000" dirty="0"/>
              <a:t>Tree model</a:t>
            </a:r>
          </a:p>
        </p:txBody>
      </p:sp>
      <p:sp>
        <p:nvSpPr>
          <p:cNvPr id="10" name="Text Placeholder 9">
            <a:extLst>
              <a:ext uri="{FF2B5EF4-FFF2-40B4-BE49-F238E27FC236}">
                <a16:creationId xmlns:a16="http://schemas.microsoft.com/office/drawing/2014/main" id="{DDF47453-C68E-FE49-9E70-1A65C14C143A}"/>
              </a:ext>
            </a:extLst>
          </p:cNvPr>
          <p:cNvSpPr>
            <a:spLocks noGrp="1"/>
          </p:cNvSpPr>
          <p:nvPr>
            <p:ph type="body" idx="18"/>
          </p:nvPr>
        </p:nvSpPr>
        <p:spPr>
          <a:xfrm>
            <a:off x="1711379" y="3226629"/>
            <a:ext cx="5285328" cy="395562"/>
          </a:xfrm>
        </p:spPr>
        <p:txBody>
          <a:bodyPr/>
          <a:lstStyle/>
          <a:p>
            <a:r>
              <a:rPr lang="en-US" sz="2000" dirty="0"/>
              <a:t>Event model </a:t>
            </a:r>
          </a:p>
        </p:txBody>
      </p:sp>
      <p:sp>
        <p:nvSpPr>
          <p:cNvPr id="12" name="Text Placeholder 11">
            <a:extLst>
              <a:ext uri="{FF2B5EF4-FFF2-40B4-BE49-F238E27FC236}">
                <a16:creationId xmlns:a16="http://schemas.microsoft.com/office/drawing/2014/main" id="{B678F3F5-E65C-B044-AB5D-65182A24F3D8}"/>
              </a:ext>
            </a:extLst>
          </p:cNvPr>
          <p:cNvSpPr>
            <a:spLocks noGrp="1"/>
          </p:cNvSpPr>
          <p:nvPr>
            <p:ph type="body" idx="19"/>
          </p:nvPr>
        </p:nvSpPr>
        <p:spPr>
          <a:xfrm>
            <a:off x="1711379" y="3675488"/>
            <a:ext cx="5285328" cy="395562"/>
          </a:xfrm>
        </p:spPr>
        <p:txBody>
          <a:bodyPr/>
          <a:lstStyle/>
          <a:p>
            <a:r>
              <a:rPr lang="en-US" sz="2000" dirty="0"/>
              <a:t>SQL integration</a:t>
            </a:r>
          </a:p>
        </p:txBody>
      </p:sp>
      <p:sp>
        <p:nvSpPr>
          <p:cNvPr id="13" name="Slide Number Placeholder 12">
            <a:extLst>
              <a:ext uri="{FF2B5EF4-FFF2-40B4-BE49-F238E27FC236}">
                <a16:creationId xmlns:a16="http://schemas.microsoft.com/office/drawing/2014/main" id="{80FA0A6D-7271-244A-9072-740583E0B8C6}"/>
              </a:ext>
            </a:extLst>
          </p:cNvPr>
          <p:cNvSpPr>
            <a:spLocks noGrp="1"/>
          </p:cNvSpPr>
          <p:nvPr>
            <p:ph type="sldNum" sz="quarter" idx="4"/>
          </p:nvPr>
        </p:nvSpPr>
        <p:spPr/>
        <p:txBody>
          <a:bodyPr/>
          <a:lstStyle/>
          <a:p>
            <a:fld id="{345D60D9-5372-5F40-9443-0F9AE5BDC3C8}" type="slidenum">
              <a:rPr lang="en-US" smtClean="0"/>
              <a:pPr/>
              <a:t>3</a:t>
            </a:fld>
            <a:endParaRPr lang="en-US" dirty="0"/>
          </a:p>
        </p:txBody>
      </p:sp>
      <p:sp>
        <p:nvSpPr>
          <p:cNvPr id="14" name="Footer Placeholder 13">
            <a:extLst>
              <a:ext uri="{FF2B5EF4-FFF2-40B4-BE49-F238E27FC236}">
                <a16:creationId xmlns:a16="http://schemas.microsoft.com/office/drawing/2014/main" id="{6367A254-08A1-3643-941D-DFE616E2EED9}"/>
              </a:ext>
            </a:extLst>
          </p:cNvPr>
          <p:cNvSpPr>
            <a:spLocks noGrp="1"/>
          </p:cNvSpPr>
          <p:nvPr>
            <p:ph type="ftr" sz="quarter" idx="3"/>
          </p:nvPr>
        </p:nvSpPr>
        <p:spPr/>
        <p:txBody>
          <a:bodyPr/>
          <a:lstStyle/>
          <a:p>
            <a:r>
              <a:rPr lang="en-US" dirty="0"/>
              <a:t>Copyright © 2020, Oracle and/or its affiliates  </a:t>
            </a:r>
          </a:p>
        </p:txBody>
      </p:sp>
      <p:sp>
        <p:nvSpPr>
          <p:cNvPr id="16" name="Text Placeholder 7">
            <a:extLst>
              <a:ext uri="{FF2B5EF4-FFF2-40B4-BE49-F238E27FC236}">
                <a16:creationId xmlns:a16="http://schemas.microsoft.com/office/drawing/2014/main" id="{6250CB76-FDE8-5143-BD47-722C0A6CE1F8}"/>
              </a:ext>
            </a:extLst>
          </p:cNvPr>
          <p:cNvSpPr txBox="1">
            <a:spLocks/>
          </p:cNvSpPr>
          <p:nvPr/>
        </p:nvSpPr>
        <p:spPr>
          <a:xfrm>
            <a:off x="1711379" y="4124347"/>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JSR-374 JSON-P (javax.json)</a:t>
            </a:r>
          </a:p>
        </p:txBody>
      </p:sp>
      <p:sp>
        <p:nvSpPr>
          <p:cNvPr id="17" name="Text Placeholder 9">
            <a:extLst>
              <a:ext uri="{FF2B5EF4-FFF2-40B4-BE49-F238E27FC236}">
                <a16:creationId xmlns:a16="http://schemas.microsoft.com/office/drawing/2014/main" id="{A4E72713-35CC-8641-9D67-F3B69AA4CC23}"/>
              </a:ext>
            </a:extLst>
          </p:cNvPr>
          <p:cNvSpPr txBox="1">
            <a:spLocks/>
          </p:cNvSpPr>
          <p:nvPr/>
        </p:nvSpPr>
        <p:spPr>
          <a:xfrm>
            <a:off x="1711379" y="4573206"/>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JSR-367 JSON-B (javax.json.bind)</a:t>
            </a:r>
          </a:p>
        </p:txBody>
      </p:sp>
      <p:sp>
        <p:nvSpPr>
          <p:cNvPr id="23" name="Text Placeholder 11">
            <a:extLst>
              <a:ext uri="{FF2B5EF4-FFF2-40B4-BE49-F238E27FC236}">
                <a16:creationId xmlns:a16="http://schemas.microsoft.com/office/drawing/2014/main" id="{51AAEA09-94E4-7044-9947-B628C683D07F}"/>
              </a:ext>
            </a:extLst>
          </p:cNvPr>
          <p:cNvSpPr txBox="1">
            <a:spLocks/>
          </p:cNvSpPr>
          <p:nvPr/>
        </p:nvSpPr>
        <p:spPr>
          <a:xfrm>
            <a:off x="1371412" y="5022065"/>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Performance</a:t>
            </a:r>
          </a:p>
        </p:txBody>
      </p:sp>
      <p:sp>
        <p:nvSpPr>
          <p:cNvPr id="15" name="Text Placeholder 11">
            <a:extLst>
              <a:ext uri="{FF2B5EF4-FFF2-40B4-BE49-F238E27FC236}">
                <a16:creationId xmlns:a16="http://schemas.microsoft.com/office/drawing/2014/main" id="{0550842A-8922-E04D-9085-F4D33B3E477A}"/>
              </a:ext>
            </a:extLst>
          </p:cNvPr>
          <p:cNvSpPr txBox="1">
            <a:spLocks/>
          </p:cNvSpPr>
          <p:nvPr/>
        </p:nvSpPr>
        <p:spPr>
          <a:xfrm>
            <a:off x="1371412" y="5470924"/>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Questions</a:t>
            </a:r>
          </a:p>
        </p:txBody>
      </p:sp>
    </p:spTree>
    <p:extLst>
      <p:ext uri="{BB962C8B-B14F-4D97-AF65-F5344CB8AC3E}">
        <p14:creationId xmlns:p14="http://schemas.microsoft.com/office/powerpoint/2010/main" val="155322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1A9DD-AD73-674A-9E91-C62BE916B6FB}"/>
              </a:ext>
            </a:extLst>
          </p:cNvPr>
          <p:cNvSpPr>
            <a:spLocks noGrp="1"/>
          </p:cNvSpPr>
          <p:nvPr>
            <p:ph type="title"/>
          </p:nvPr>
        </p:nvSpPr>
        <p:spPr/>
        <p:txBody>
          <a:bodyPr/>
          <a:lstStyle/>
          <a:p>
            <a:r>
              <a:rPr lang="en-US" dirty="0"/>
              <a:t>When to use JSON-P?</a:t>
            </a:r>
          </a:p>
        </p:txBody>
      </p:sp>
      <p:sp>
        <p:nvSpPr>
          <p:cNvPr id="3" name="Content Placeholder 2">
            <a:extLst>
              <a:ext uri="{FF2B5EF4-FFF2-40B4-BE49-F238E27FC236}">
                <a16:creationId xmlns:a16="http://schemas.microsoft.com/office/drawing/2014/main" id="{62B55C41-0FF0-824D-8CB5-8E6FE7004EAC}"/>
              </a:ext>
            </a:extLst>
          </p:cNvPr>
          <p:cNvSpPr>
            <a:spLocks noGrp="1"/>
          </p:cNvSpPr>
          <p:nvPr>
            <p:ph idx="1"/>
          </p:nvPr>
        </p:nvSpPr>
        <p:spPr>
          <a:xfrm>
            <a:off x="766871" y="1830033"/>
            <a:ext cx="10035448" cy="2803960"/>
          </a:xfrm>
        </p:spPr>
        <p:txBody>
          <a:bodyPr/>
          <a:lstStyle/>
          <a:p>
            <a:pPr marL="285750" indent="-285750">
              <a:buFont typeface="Arial" panose="020B0604020202020204" pitchFamily="34" charset="0"/>
              <a:buChar char="•"/>
            </a:pPr>
            <a:r>
              <a:rPr lang="en-US" sz="2000" dirty="0"/>
              <a:t>Your application already implements </a:t>
            </a:r>
            <a:r>
              <a:rPr lang="en-US" sz="2000" dirty="0">
                <a:latin typeface="Menlo" panose="020B0609030804020204" pitchFamily="49" charset="0"/>
                <a:ea typeface="Menlo" panose="020B0609030804020204" pitchFamily="49" charset="0"/>
                <a:cs typeface="Menlo" panose="020B0609030804020204" pitchFamily="49" charset="0"/>
              </a:rPr>
              <a:t>javax.json </a:t>
            </a:r>
            <a:r>
              <a:rPr lang="en-US" sz="2000" dirty="0"/>
              <a:t>interfaces and you want the database to consume them</a:t>
            </a:r>
          </a:p>
          <a:p>
            <a:pPr marL="285750" indent="-285750">
              <a:buFont typeface="Arial" panose="020B0604020202020204" pitchFamily="34" charset="0"/>
              <a:buChar char="•"/>
            </a:pPr>
            <a:r>
              <a:rPr lang="en-US" sz="2000" dirty="0"/>
              <a:t>Your application uses a third-party library that implements </a:t>
            </a:r>
            <a:r>
              <a:rPr lang="en-US" sz="2000" dirty="0">
                <a:latin typeface="Menlo" panose="020B0609030804020204" pitchFamily="49" charset="0"/>
                <a:ea typeface="Menlo" panose="020B0609030804020204" pitchFamily="49" charset="0"/>
                <a:cs typeface="Menlo" panose="020B0609030804020204" pitchFamily="49" charset="0"/>
              </a:rPr>
              <a:t>javax.json </a:t>
            </a:r>
            <a:r>
              <a:rPr lang="en-US" sz="2000" dirty="0"/>
              <a:t>and you need the database to consume them</a:t>
            </a:r>
          </a:p>
          <a:p>
            <a:pPr marL="285750" indent="-285750">
              <a:buFont typeface="Arial" panose="020B0604020202020204" pitchFamily="34" charset="0"/>
              <a:buChar char="•"/>
            </a:pPr>
            <a:r>
              <a:rPr lang="en-US" sz="2000" dirty="0"/>
              <a:t>You want to keep your application independent of Oracle Database specific APIs and extended types</a:t>
            </a:r>
          </a:p>
          <a:p>
            <a:pPr marL="285750" indent="-285750">
              <a:buFont typeface="Arial" panose="020B0604020202020204" pitchFamily="34" charset="0"/>
              <a:buChar char="•"/>
            </a:pPr>
            <a:r>
              <a:rPr lang="en-US" sz="2000" dirty="0"/>
              <a:t>You want to use JSON-B</a:t>
            </a:r>
          </a:p>
          <a:p>
            <a:endParaRPr lang="en-US" sz="2400" dirty="0"/>
          </a:p>
        </p:txBody>
      </p:sp>
      <p:sp>
        <p:nvSpPr>
          <p:cNvPr id="4" name="Slide Number Placeholder 3">
            <a:extLst>
              <a:ext uri="{FF2B5EF4-FFF2-40B4-BE49-F238E27FC236}">
                <a16:creationId xmlns:a16="http://schemas.microsoft.com/office/drawing/2014/main" id="{5DC7C1B0-8BC5-6B4D-853B-4A940C8C3315}"/>
              </a:ext>
            </a:extLst>
          </p:cNvPr>
          <p:cNvSpPr>
            <a:spLocks noGrp="1"/>
          </p:cNvSpPr>
          <p:nvPr>
            <p:ph type="sldNum" sz="quarter" idx="12"/>
          </p:nvPr>
        </p:nvSpPr>
        <p:spPr/>
        <p:txBody>
          <a:bodyPr/>
          <a:lstStyle/>
          <a:p>
            <a:fld id="{345D60D9-5372-5F40-9443-0F9AE5BDC3C8}" type="slidenum">
              <a:rPr lang="en-US" smtClean="0"/>
              <a:pPr/>
              <a:t>30</a:t>
            </a:fld>
            <a:endParaRPr lang="en-US" dirty="0"/>
          </a:p>
        </p:txBody>
      </p:sp>
      <p:sp>
        <p:nvSpPr>
          <p:cNvPr id="5" name="Footer Placeholder 4">
            <a:extLst>
              <a:ext uri="{FF2B5EF4-FFF2-40B4-BE49-F238E27FC236}">
                <a16:creationId xmlns:a16="http://schemas.microsoft.com/office/drawing/2014/main" id="{4E595775-B471-7D4A-A238-3BF434B235A1}"/>
              </a:ext>
            </a:extLst>
          </p:cNvPr>
          <p:cNvSpPr>
            <a:spLocks noGrp="1"/>
          </p:cNvSpPr>
          <p:nvPr>
            <p:ph type="ftr" sz="quarter" idx="11"/>
          </p:nvPr>
        </p:nvSpPr>
        <p:spPr/>
        <p:txBody>
          <a:bodyPr/>
          <a:lstStyle/>
          <a:p>
            <a:r>
              <a:rPr lang="en-US" dirty="0"/>
              <a:t>Copyright © 2020, Oracle and/or its affiliates</a:t>
            </a:r>
          </a:p>
        </p:txBody>
      </p:sp>
      <p:sp>
        <p:nvSpPr>
          <p:cNvPr id="7" name="Rectangle 6">
            <a:extLst>
              <a:ext uri="{FF2B5EF4-FFF2-40B4-BE49-F238E27FC236}">
                <a16:creationId xmlns:a16="http://schemas.microsoft.com/office/drawing/2014/main" id="{071C87B8-8539-B845-B38A-765AC4780D51}"/>
              </a:ext>
            </a:extLst>
          </p:cNvPr>
          <p:cNvSpPr/>
          <p:nvPr/>
        </p:nvSpPr>
        <p:spPr>
          <a:xfrm>
            <a:off x="944880" y="4532901"/>
            <a:ext cx="11078705" cy="923330"/>
          </a:xfrm>
          <a:prstGeom prst="rect">
            <a:avLst/>
          </a:prstGeom>
        </p:spPr>
        <p:txBody>
          <a:bodyPr wrap="square">
            <a:spAutoFit/>
          </a:bodyPr>
          <a:lstStyle/>
          <a:p>
            <a:r>
              <a:rPr lang="en-US" dirty="0">
                <a:solidFill>
                  <a:srgbClr val="000000"/>
                </a:solidFill>
                <a:latin typeface="Menlo" panose="020B0609030804020204" pitchFamily="49" charset="0"/>
              </a:rPr>
              <a:t>ResultSet </a:t>
            </a:r>
            <a:r>
              <a:rPr lang="en-US" dirty="0">
                <a:solidFill>
                  <a:srgbClr val="7E504F"/>
                </a:solidFill>
                <a:latin typeface="Menlo" panose="020B0609030804020204" pitchFamily="49" charset="0"/>
              </a:rPr>
              <a:t>rs</a:t>
            </a:r>
            <a:r>
              <a:rPr lang="en-US" dirty="0">
                <a:solidFill>
                  <a:srgbClr val="000000"/>
                </a:solidFill>
                <a:latin typeface="Menlo" panose="020B0609030804020204" pitchFamily="49" charset="0"/>
              </a:rPr>
              <a:t> = </a:t>
            </a:r>
            <a:r>
              <a:rPr lang="en-US" dirty="0">
                <a:solidFill>
                  <a:srgbClr val="7E504F"/>
                </a:solidFill>
                <a:latin typeface="Menlo" panose="020B0609030804020204" pitchFamily="49" charset="0"/>
              </a:rPr>
              <a:t>stmt</a:t>
            </a:r>
            <a:r>
              <a:rPr lang="en-US" dirty="0">
                <a:solidFill>
                  <a:srgbClr val="000000"/>
                </a:solidFill>
                <a:latin typeface="Menlo" panose="020B0609030804020204" pitchFamily="49" charset="0"/>
              </a:rPr>
              <a:t>.executeQuery(</a:t>
            </a:r>
            <a:r>
              <a:rPr lang="en-US" dirty="0">
                <a:solidFill>
                  <a:srgbClr val="3933FF"/>
                </a:solidFill>
                <a:latin typeface="Menlo" panose="020B0609030804020204" pitchFamily="49" charset="0"/>
              </a:rPr>
              <a:t>"SELECT data FROM fruit "</a:t>
            </a:r>
            <a:r>
              <a:rPr lang="en-US" dirty="0">
                <a:solidFill>
                  <a:srgbClr val="000000"/>
                </a:solidFill>
                <a:latin typeface="Menlo" panose="020B0609030804020204" pitchFamily="49" charset="0"/>
              </a:rPr>
              <a:t>);</a:t>
            </a:r>
            <a:endParaRPr lang="en-US" dirty="0">
              <a:solidFill>
                <a:srgbClr val="3933FF"/>
              </a:solidFill>
              <a:latin typeface="Menlo" panose="020B0609030804020204" pitchFamily="49" charset="0"/>
            </a:endParaRPr>
          </a:p>
          <a:p>
            <a:r>
              <a:rPr lang="en-US" dirty="0">
                <a:solidFill>
                  <a:srgbClr val="7E504F"/>
                </a:solidFill>
                <a:latin typeface="Menlo" panose="020B0609030804020204" pitchFamily="49" charset="0"/>
              </a:rPr>
              <a:t>rs</a:t>
            </a:r>
            <a:r>
              <a:rPr lang="en-US" dirty="0">
                <a:latin typeface="Menlo" panose="020B0609030804020204" pitchFamily="49" charset="0"/>
              </a:rPr>
              <a:t>.next();</a:t>
            </a:r>
          </a:p>
          <a:p>
            <a:r>
              <a:rPr lang="en-US" dirty="0">
                <a:latin typeface="Menlo" panose="020B0609030804020204" pitchFamily="49" charset="0"/>
              </a:rPr>
              <a:t>JsonObject </a:t>
            </a:r>
            <a:r>
              <a:rPr lang="en-US" dirty="0">
                <a:solidFill>
                  <a:srgbClr val="7E504F"/>
                </a:solidFill>
                <a:latin typeface="Menlo" panose="020B0609030804020204" pitchFamily="49" charset="0"/>
              </a:rPr>
              <a:t>smith</a:t>
            </a:r>
            <a:r>
              <a:rPr lang="en-US" dirty="0">
                <a:latin typeface="Menlo" panose="020B0609030804020204" pitchFamily="49" charset="0"/>
              </a:rPr>
              <a:t> = </a:t>
            </a:r>
            <a:r>
              <a:rPr lang="en-US" dirty="0">
                <a:solidFill>
                  <a:srgbClr val="7E504F"/>
                </a:solidFill>
                <a:latin typeface="Menlo" panose="020B0609030804020204" pitchFamily="49" charset="0"/>
              </a:rPr>
              <a:t>rs</a:t>
            </a:r>
            <a:r>
              <a:rPr lang="en-US" dirty="0">
                <a:latin typeface="Menlo" panose="020B0609030804020204" pitchFamily="49" charset="0"/>
              </a:rPr>
              <a:t>.getObject(1, javax.json.JsonObject.</a:t>
            </a:r>
            <a:r>
              <a:rPr lang="en-US" b="1" dirty="0">
                <a:solidFill>
                  <a:srgbClr val="931A68"/>
                </a:solidFill>
                <a:latin typeface="Menlo" panose="020B0609030804020204" pitchFamily="49" charset="0"/>
              </a:rPr>
              <a:t>class</a:t>
            </a:r>
            <a:r>
              <a:rPr lang="en-US" dirty="0">
                <a:latin typeface="Menlo" panose="020B0609030804020204" pitchFamily="49" charset="0"/>
              </a:rPr>
              <a:t>);</a:t>
            </a:r>
          </a:p>
        </p:txBody>
      </p:sp>
    </p:spTree>
    <p:extLst>
      <p:ext uri="{BB962C8B-B14F-4D97-AF65-F5344CB8AC3E}">
        <p14:creationId xmlns:p14="http://schemas.microsoft.com/office/powerpoint/2010/main" val="3825561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F1F4-674E-F84F-A230-6EB1AC33D922}"/>
              </a:ext>
            </a:extLst>
          </p:cNvPr>
          <p:cNvSpPr>
            <a:spLocks noGrp="1"/>
          </p:cNvSpPr>
          <p:nvPr>
            <p:ph type="title"/>
          </p:nvPr>
        </p:nvSpPr>
        <p:spPr/>
        <p:txBody>
          <a:bodyPr/>
          <a:lstStyle/>
          <a:p>
            <a:r>
              <a:rPr lang="en-US" dirty="0"/>
              <a:t>Outline</a:t>
            </a:r>
          </a:p>
        </p:txBody>
      </p:sp>
      <p:sp>
        <p:nvSpPr>
          <p:cNvPr id="4" name="Text Placeholder 3">
            <a:extLst>
              <a:ext uri="{FF2B5EF4-FFF2-40B4-BE49-F238E27FC236}">
                <a16:creationId xmlns:a16="http://schemas.microsoft.com/office/drawing/2014/main" id="{A20717C4-16E0-3A45-9BD3-F718A7C7690F}"/>
              </a:ext>
            </a:extLst>
          </p:cNvPr>
          <p:cNvSpPr>
            <a:spLocks noGrp="1"/>
          </p:cNvSpPr>
          <p:nvPr>
            <p:ph type="body" idx="1"/>
          </p:nvPr>
        </p:nvSpPr>
        <p:spPr>
          <a:xfrm>
            <a:off x="1371412" y="1880052"/>
            <a:ext cx="8886282" cy="395562"/>
          </a:xfrm>
        </p:spPr>
        <p:txBody>
          <a:bodyPr/>
          <a:lstStyle/>
          <a:p>
            <a:r>
              <a:rPr lang="en-US" sz="2000" dirty="0">
                <a:solidFill>
                  <a:schemeClr val="tx1">
                    <a:lumMod val="50000"/>
                    <a:lumOff val="50000"/>
                  </a:schemeClr>
                </a:solidFill>
              </a:rPr>
              <a:t>Overview of JSON type</a:t>
            </a:r>
          </a:p>
        </p:txBody>
      </p:sp>
      <p:sp>
        <p:nvSpPr>
          <p:cNvPr id="6" name="Text Placeholder 5">
            <a:extLst>
              <a:ext uri="{FF2B5EF4-FFF2-40B4-BE49-F238E27FC236}">
                <a16:creationId xmlns:a16="http://schemas.microsoft.com/office/drawing/2014/main" id="{55D92E86-4037-6C4D-9CC4-A90C584E6F55}"/>
              </a:ext>
            </a:extLst>
          </p:cNvPr>
          <p:cNvSpPr>
            <a:spLocks noGrp="1"/>
          </p:cNvSpPr>
          <p:nvPr>
            <p:ph type="body" idx="16"/>
          </p:nvPr>
        </p:nvSpPr>
        <p:spPr>
          <a:xfrm>
            <a:off x="1371412" y="2328911"/>
            <a:ext cx="5285327" cy="395562"/>
          </a:xfrm>
        </p:spPr>
        <p:txBody>
          <a:bodyPr/>
          <a:lstStyle/>
          <a:p>
            <a:r>
              <a:rPr lang="en-US" sz="2000" dirty="0">
                <a:solidFill>
                  <a:schemeClr val="tx1">
                    <a:lumMod val="50000"/>
                    <a:lumOff val="50000"/>
                  </a:schemeClr>
                </a:solidFill>
              </a:rPr>
              <a:t>The Java API for JSON in JDBC</a:t>
            </a:r>
          </a:p>
        </p:txBody>
      </p:sp>
      <p:sp>
        <p:nvSpPr>
          <p:cNvPr id="8" name="Text Placeholder 7">
            <a:extLst>
              <a:ext uri="{FF2B5EF4-FFF2-40B4-BE49-F238E27FC236}">
                <a16:creationId xmlns:a16="http://schemas.microsoft.com/office/drawing/2014/main" id="{3F96EFBE-653C-A244-97C9-094C59D6DBA7}"/>
              </a:ext>
            </a:extLst>
          </p:cNvPr>
          <p:cNvSpPr>
            <a:spLocks noGrp="1"/>
          </p:cNvSpPr>
          <p:nvPr>
            <p:ph type="body" idx="17"/>
          </p:nvPr>
        </p:nvSpPr>
        <p:spPr>
          <a:xfrm>
            <a:off x="1711379" y="2777770"/>
            <a:ext cx="5285328" cy="395562"/>
          </a:xfrm>
        </p:spPr>
        <p:txBody>
          <a:bodyPr/>
          <a:lstStyle/>
          <a:p>
            <a:r>
              <a:rPr lang="en-US" sz="2000" dirty="0">
                <a:solidFill>
                  <a:schemeClr val="tx1">
                    <a:lumMod val="50000"/>
                    <a:lumOff val="50000"/>
                  </a:schemeClr>
                </a:solidFill>
              </a:rPr>
              <a:t>Tree model</a:t>
            </a:r>
          </a:p>
        </p:txBody>
      </p:sp>
      <p:sp>
        <p:nvSpPr>
          <p:cNvPr id="10" name="Text Placeholder 9">
            <a:extLst>
              <a:ext uri="{FF2B5EF4-FFF2-40B4-BE49-F238E27FC236}">
                <a16:creationId xmlns:a16="http://schemas.microsoft.com/office/drawing/2014/main" id="{DDF47453-C68E-FE49-9E70-1A65C14C143A}"/>
              </a:ext>
            </a:extLst>
          </p:cNvPr>
          <p:cNvSpPr>
            <a:spLocks noGrp="1"/>
          </p:cNvSpPr>
          <p:nvPr>
            <p:ph type="body" idx="18"/>
          </p:nvPr>
        </p:nvSpPr>
        <p:spPr>
          <a:xfrm>
            <a:off x="1711379" y="3226629"/>
            <a:ext cx="5285328" cy="395562"/>
          </a:xfrm>
        </p:spPr>
        <p:txBody>
          <a:bodyPr/>
          <a:lstStyle/>
          <a:p>
            <a:r>
              <a:rPr lang="en-US" sz="2000" dirty="0">
                <a:solidFill>
                  <a:schemeClr val="tx1">
                    <a:lumMod val="50000"/>
                    <a:lumOff val="50000"/>
                  </a:schemeClr>
                </a:solidFill>
              </a:rPr>
              <a:t>Event model </a:t>
            </a:r>
          </a:p>
        </p:txBody>
      </p:sp>
      <p:sp>
        <p:nvSpPr>
          <p:cNvPr id="12" name="Text Placeholder 11">
            <a:extLst>
              <a:ext uri="{FF2B5EF4-FFF2-40B4-BE49-F238E27FC236}">
                <a16:creationId xmlns:a16="http://schemas.microsoft.com/office/drawing/2014/main" id="{B678F3F5-E65C-B044-AB5D-65182A24F3D8}"/>
              </a:ext>
            </a:extLst>
          </p:cNvPr>
          <p:cNvSpPr>
            <a:spLocks noGrp="1"/>
          </p:cNvSpPr>
          <p:nvPr>
            <p:ph type="body" idx="19"/>
          </p:nvPr>
        </p:nvSpPr>
        <p:spPr>
          <a:xfrm>
            <a:off x="1711379" y="3675488"/>
            <a:ext cx="5285328" cy="395562"/>
          </a:xfrm>
        </p:spPr>
        <p:txBody>
          <a:bodyPr/>
          <a:lstStyle/>
          <a:p>
            <a:r>
              <a:rPr lang="en-US" sz="2000" dirty="0">
                <a:solidFill>
                  <a:schemeClr val="tx1">
                    <a:lumMod val="50000"/>
                    <a:lumOff val="50000"/>
                  </a:schemeClr>
                </a:solidFill>
              </a:rPr>
              <a:t>SQL integration</a:t>
            </a:r>
          </a:p>
        </p:txBody>
      </p:sp>
      <p:sp>
        <p:nvSpPr>
          <p:cNvPr id="13" name="Slide Number Placeholder 12">
            <a:extLst>
              <a:ext uri="{FF2B5EF4-FFF2-40B4-BE49-F238E27FC236}">
                <a16:creationId xmlns:a16="http://schemas.microsoft.com/office/drawing/2014/main" id="{80FA0A6D-7271-244A-9072-740583E0B8C6}"/>
              </a:ext>
            </a:extLst>
          </p:cNvPr>
          <p:cNvSpPr>
            <a:spLocks noGrp="1"/>
          </p:cNvSpPr>
          <p:nvPr>
            <p:ph type="sldNum" sz="quarter" idx="4"/>
          </p:nvPr>
        </p:nvSpPr>
        <p:spPr/>
        <p:txBody>
          <a:bodyPr/>
          <a:lstStyle/>
          <a:p>
            <a:fld id="{345D60D9-5372-5F40-9443-0F9AE5BDC3C8}" type="slidenum">
              <a:rPr lang="en-US" smtClean="0"/>
              <a:pPr/>
              <a:t>31</a:t>
            </a:fld>
            <a:endParaRPr lang="en-US" dirty="0"/>
          </a:p>
        </p:txBody>
      </p:sp>
      <p:sp>
        <p:nvSpPr>
          <p:cNvPr id="14" name="Footer Placeholder 13">
            <a:extLst>
              <a:ext uri="{FF2B5EF4-FFF2-40B4-BE49-F238E27FC236}">
                <a16:creationId xmlns:a16="http://schemas.microsoft.com/office/drawing/2014/main" id="{6367A254-08A1-3643-941D-DFE616E2EED9}"/>
              </a:ext>
            </a:extLst>
          </p:cNvPr>
          <p:cNvSpPr>
            <a:spLocks noGrp="1"/>
          </p:cNvSpPr>
          <p:nvPr>
            <p:ph type="ftr" sz="quarter" idx="3"/>
          </p:nvPr>
        </p:nvSpPr>
        <p:spPr/>
        <p:txBody>
          <a:bodyPr/>
          <a:lstStyle/>
          <a:p>
            <a:r>
              <a:rPr lang="en-US" dirty="0"/>
              <a:t>Copyright © 2020, Oracle and/or its affiliates  </a:t>
            </a:r>
          </a:p>
        </p:txBody>
      </p:sp>
      <p:sp>
        <p:nvSpPr>
          <p:cNvPr id="16" name="Text Placeholder 7">
            <a:extLst>
              <a:ext uri="{FF2B5EF4-FFF2-40B4-BE49-F238E27FC236}">
                <a16:creationId xmlns:a16="http://schemas.microsoft.com/office/drawing/2014/main" id="{6250CB76-FDE8-5143-BD47-722C0A6CE1F8}"/>
              </a:ext>
            </a:extLst>
          </p:cNvPr>
          <p:cNvSpPr txBox="1">
            <a:spLocks/>
          </p:cNvSpPr>
          <p:nvPr/>
        </p:nvSpPr>
        <p:spPr>
          <a:xfrm>
            <a:off x="1711379" y="4124347"/>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solidFill>
                  <a:schemeClr val="tx1">
                    <a:lumMod val="50000"/>
                    <a:lumOff val="50000"/>
                  </a:schemeClr>
                </a:solidFill>
              </a:rPr>
              <a:t>JSR-374 JSON-P (javax.json)</a:t>
            </a:r>
          </a:p>
        </p:txBody>
      </p:sp>
      <p:sp>
        <p:nvSpPr>
          <p:cNvPr id="17" name="Text Placeholder 9">
            <a:extLst>
              <a:ext uri="{FF2B5EF4-FFF2-40B4-BE49-F238E27FC236}">
                <a16:creationId xmlns:a16="http://schemas.microsoft.com/office/drawing/2014/main" id="{A4E72713-35CC-8641-9D67-F3B69AA4CC23}"/>
              </a:ext>
            </a:extLst>
          </p:cNvPr>
          <p:cNvSpPr txBox="1">
            <a:spLocks/>
          </p:cNvSpPr>
          <p:nvPr/>
        </p:nvSpPr>
        <p:spPr>
          <a:xfrm>
            <a:off x="1711379" y="4573206"/>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b="1" dirty="0"/>
              <a:t>JSR-367 JSON-B (javax.json.bind)</a:t>
            </a:r>
          </a:p>
        </p:txBody>
      </p:sp>
      <p:sp>
        <p:nvSpPr>
          <p:cNvPr id="23" name="Text Placeholder 11">
            <a:extLst>
              <a:ext uri="{FF2B5EF4-FFF2-40B4-BE49-F238E27FC236}">
                <a16:creationId xmlns:a16="http://schemas.microsoft.com/office/drawing/2014/main" id="{51AAEA09-94E4-7044-9947-B628C683D07F}"/>
              </a:ext>
            </a:extLst>
          </p:cNvPr>
          <p:cNvSpPr txBox="1">
            <a:spLocks/>
          </p:cNvSpPr>
          <p:nvPr/>
        </p:nvSpPr>
        <p:spPr>
          <a:xfrm>
            <a:off x="1371412" y="5022065"/>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Performance</a:t>
            </a:r>
          </a:p>
        </p:txBody>
      </p:sp>
      <p:sp>
        <p:nvSpPr>
          <p:cNvPr id="15" name="Text Placeholder 11">
            <a:extLst>
              <a:ext uri="{FF2B5EF4-FFF2-40B4-BE49-F238E27FC236}">
                <a16:creationId xmlns:a16="http://schemas.microsoft.com/office/drawing/2014/main" id="{0550842A-8922-E04D-9085-F4D33B3E477A}"/>
              </a:ext>
            </a:extLst>
          </p:cNvPr>
          <p:cNvSpPr txBox="1">
            <a:spLocks/>
          </p:cNvSpPr>
          <p:nvPr/>
        </p:nvSpPr>
        <p:spPr>
          <a:xfrm>
            <a:off x="1371412" y="5470924"/>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Questions</a:t>
            </a:r>
          </a:p>
        </p:txBody>
      </p:sp>
    </p:spTree>
    <p:extLst>
      <p:ext uri="{BB962C8B-B14F-4D97-AF65-F5344CB8AC3E}">
        <p14:creationId xmlns:p14="http://schemas.microsoft.com/office/powerpoint/2010/main" val="3676442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8BCD-C9A9-2C48-9832-90E2B10B9A25}"/>
              </a:ext>
            </a:extLst>
          </p:cNvPr>
          <p:cNvSpPr>
            <a:spLocks noGrp="1"/>
          </p:cNvSpPr>
          <p:nvPr>
            <p:ph type="title"/>
          </p:nvPr>
        </p:nvSpPr>
        <p:spPr/>
        <p:txBody>
          <a:bodyPr/>
          <a:lstStyle/>
          <a:p>
            <a:r>
              <a:rPr lang="en-US" dirty="0"/>
              <a:t>JSR-374 JSON-B (</a:t>
            </a:r>
            <a:r>
              <a:rPr lang="en-US" dirty="0" err="1"/>
              <a:t>javax.json.bind</a:t>
            </a:r>
            <a:r>
              <a:rPr lang="en-US" dirty="0"/>
              <a:t>)</a:t>
            </a:r>
          </a:p>
        </p:txBody>
      </p:sp>
      <p:sp>
        <p:nvSpPr>
          <p:cNvPr id="3" name="Content Placeholder 2">
            <a:extLst>
              <a:ext uri="{FF2B5EF4-FFF2-40B4-BE49-F238E27FC236}">
                <a16:creationId xmlns:a16="http://schemas.microsoft.com/office/drawing/2014/main" id="{572C5F15-2F10-9A47-914F-EDBD027AD89F}"/>
              </a:ext>
            </a:extLst>
          </p:cNvPr>
          <p:cNvSpPr>
            <a:spLocks noGrp="1"/>
          </p:cNvSpPr>
          <p:nvPr>
            <p:ph idx="1"/>
          </p:nvPr>
        </p:nvSpPr>
        <p:spPr>
          <a:xfrm>
            <a:off x="766871" y="1830033"/>
            <a:ext cx="10222258" cy="4277080"/>
          </a:xfrm>
        </p:spPr>
        <p:txBody>
          <a:bodyPr/>
          <a:lstStyle/>
          <a:p>
            <a:pPr marL="285750" indent="-285750">
              <a:lnSpc>
                <a:spcPct val="100000"/>
              </a:lnSpc>
              <a:buFont typeface="Arial" panose="020B0604020202020204" pitchFamily="34" charset="0"/>
              <a:buChar char="•"/>
            </a:pPr>
            <a:r>
              <a:rPr lang="en-US" sz="2000" dirty="0"/>
              <a:t>JSON-B (JSON Binding) is a standard API for converting Java objects to/from JSON</a:t>
            </a:r>
          </a:p>
          <a:p>
            <a:pPr marL="285750" indent="-285750">
              <a:lnSpc>
                <a:spcPct val="100000"/>
              </a:lnSpc>
              <a:buFont typeface="Arial" panose="020B0604020202020204" pitchFamily="34" charset="0"/>
              <a:buChar char="•"/>
            </a:pPr>
            <a:r>
              <a:rPr lang="en-US" sz="2000" dirty="0"/>
              <a:t>Provides </a:t>
            </a:r>
          </a:p>
          <a:p>
            <a:pPr marL="651510" lvl="1" indent="-285750">
              <a:lnSpc>
                <a:spcPct val="100000"/>
              </a:lnSpc>
            </a:pPr>
            <a:r>
              <a:rPr lang="en-US" sz="2000" dirty="0"/>
              <a:t>Default mapping between any Java object and JSON</a:t>
            </a:r>
          </a:p>
          <a:p>
            <a:pPr marL="651510" lvl="1" indent="-285750">
              <a:lnSpc>
                <a:spcPct val="100000"/>
              </a:lnSpc>
            </a:pPr>
            <a:r>
              <a:rPr lang="en-US" sz="2000" dirty="0"/>
              <a:t>Annotations to customize default mapping if necessary</a:t>
            </a:r>
          </a:p>
          <a:p>
            <a:pPr marL="285750" indent="-285750">
              <a:lnSpc>
                <a:spcPct val="100000"/>
              </a:lnSpc>
              <a:buFont typeface="Arial" panose="020B0604020202020204" pitchFamily="34" charset="0"/>
              <a:buChar char="•"/>
            </a:pPr>
            <a:r>
              <a:rPr lang="en-US" sz="2000" dirty="0"/>
              <a:t>Yasson is the default implementation of JSON-B</a:t>
            </a:r>
          </a:p>
          <a:p>
            <a:pPr marL="285750" indent="-285750">
              <a:lnSpc>
                <a:spcPct val="100000"/>
              </a:lnSpc>
              <a:buFont typeface="Arial" panose="020B0604020202020204" pitchFamily="34" charset="0"/>
              <a:buChar char="•"/>
            </a:pPr>
            <a:r>
              <a:rPr lang="en-US" sz="2000" dirty="0"/>
              <a:t>Using Yasson and JDBC to persist any Java object as binary JSON without materializing JSON text</a:t>
            </a:r>
          </a:p>
          <a:p>
            <a:pPr marL="285750" indent="-285750">
              <a:lnSpc>
                <a:spcPct val="100000"/>
              </a:lnSpc>
              <a:buFont typeface="Arial" panose="020B0604020202020204" pitchFamily="34" charset="0"/>
              <a:buChar char="•"/>
            </a:pPr>
            <a:r>
              <a:rPr lang="en-US" sz="2000" dirty="0"/>
              <a:t>Provides efficient ingest, retrieve, and query of application domain objects</a:t>
            </a:r>
          </a:p>
          <a:p>
            <a:pPr marL="285750" indent="-285750">
              <a:lnSpc>
                <a:spcPct val="100000"/>
              </a:lnSpc>
              <a:buFont typeface="Arial" panose="020B0604020202020204" pitchFamily="34" charset="0"/>
              <a:buChar char="•"/>
            </a:pPr>
            <a:r>
              <a:rPr lang="en-US" sz="2000" dirty="0"/>
              <a:t>Complex objects with nested relationships can be retrieved without joins</a:t>
            </a:r>
          </a:p>
          <a:p>
            <a:endParaRPr lang="en-US" sz="2000" dirty="0"/>
          </a:p>
          <a:p>
            <a:pPr marL="285750" indent="-285750">
              <a:buFont typeface="Arial" panose="020B0604020202020204" pitchFamily="34" charset="0"/>
              <a:buChar char="•"/>
            </a:pPr>
            <a:endParaRPr lang="en-US" sz="2000" dirty="0"/>
          </a:p>
        </p:txBody>
      </p:sp>
      <p:sp>
        <p:nvSpPr>
          <p:cNvPr id="4" name="Slide Number Placeholder 3">
            <a:extLst>
              <a:ext uri="{FF2B5EF4-FFF2-40B4-BE49-F238E27FC236}">
                <a16:creationId xmlns:a16="http://schemas.microsoft.com/office/drawing/2014/main" id="{781D59B1-44D4-6E44-946A-A6D23CAD6434}"/>
              </a:ext>
            </a:extLst>
          </p:cNvPr>
          <p:cNvSpPr>
            <a:spLocks noGrp="1"/>
          </p:cNvSpPr>
          <p:nvPr>
            <p:ph type="sldNum" sz="quarter" idx="12"/>
          </p:nvPr>
        </p:nvSpPr>
        <p:spPr/>
        <p:txBody>
          <a:bodyPr/>
          <a:lstStyle/>
          <a:p>
            <a:fld id="{345D60D9-5372-5F40-9443-0F9AE5BDC3C8}" type="slidenum">
              <a:rPr lang="en-US" smtClean="0"/>
              <a:pPr/>
              <a:t>32</a:t>
            </a:fld>
            <a:endParaRPr lang="en-US" dirty="0"/>
          </a:p>
        </p:txBody>
      </p:sp>
      <p:sp>
        <p:nvSpPr>
          <p:cNvPr id="5" name="Footer Placeholder 4">
            <a:extLst>
              <a:ext uri="{FF2B5EF4-FFF2-40B4-BE49-F238E27FC236}">
                <a16:creationId xmlns:a16="http://schemas.microsoft.com/office/drawing/2014/main" id="{3B91F237-170F-E541-B513-A64CA57D728C}"/>
              </a:ext>
            </a:extLst>
          </p:cNvPr>
          <p:cNvSpPr>
            <a:spLocks noGrp="1"/>
          </p:cNvSpPr>
          <p:nvPr>
            <p:ph type="ftr" sz="quarter" idx="11"/>
          </p:nvPr>
        </p:nvSpPr>
        <p:spPr/>
        <p:txBody>
          <a:bodyPr/>
          <a:lstStyle/>
          <a:p>
            <a:r>
              <a:rPr lang="en-US" dirty="0"/>
              <a:t>Copyright © 2020, Oracle and/or its affiliates</a:t>
            </a:r>
          </a:p>
        </p:txBody>
      </p:sp>
    </p:spTree>
    <p:extLst>
      <p:ext uri="{BB962C8B-B14F-4D97-AF65-F5344CB8AC3E}">
        <p14:creationId xmlns:p14="http://schemas.microsoft.com/office/powerpoint/2010/main" val="2907471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335B-7811-964A-AEDE-2E401A392452}"/>
              </a:ext>
            </a:extLst>
          </p:cNvPr>
          <p:cNvSpPr>
            <a:spLocks noGrp="1"/>
          </p:cNvSpPr>
          <p:nvPr>
            <p:ph type="title"/>
          </p:nvPr>
        </p:nvSpPr>
        <p:spPr/>
        <p:txBody>
          <a:bodyPr/>
          <a:lstStyle/>
          <a:p>
            <a:r>
              <a:rPr lang="en-US" dirty="0"/>
              <a:t>JSON-B Example</a:t>
            </a:r>
          </a:p>
        </p:txBody>
      </p:sp>
      <p:sp>
        <p:nvSpPr>
          <p:cNvPr id="4" name="Slide Number Placeholder 3">
            <a:extLst>
              <a:ext uri="{FF2B5EF4-FFF2-40B4-BE49-F238E27FC236}">
                <a16:creationId xmlns:a16="http://schemas.microsoft.com/office/drawing/2014/main" id="{907A3429-CE45-EC4B-914E-29418D7EB58E}"/>
              </a:ext>
            </a:extLst>
          </p:cNvPr>
          <p:cNvSpPr>
            <a:spLocks noGrp="1"/>
          </p:cNvSpPr>
          <p:nvPr>
            <p:ph type="sldNum" sz="quarter" idx="12"/>
          </p:nvPr>
        </p:nvSpPr>
        <p:spPr/>
        <p:txBody>
          <a:bodyPr/>
          <a:lstStyle/>
          <a:p>
            <a:fld id="{345D60D9-5372-5F40-9443-0F9AE5BDC3C8}" type="slidenum">
              <a:rPr lang="en-US" smtClean="0"/>
              <a:pPr/>
              <a:t>33</a:t>
            </a:fld>
            <a:endParaRPr lang="en-US" dirty="0"/>
          </a:p>
        </p:txBody>
      </p:sp>
      <p:sp>
        <p:nvSpPr>
          <p:cNvPr id="5" name="Footer Placeholder 4">
            <a:extLst>
              <a:ext uri="{FF2B5EF4-FFF2-40B4-BE49-F238E27FC236}">
                <a16:creationId xmlns:a16="http://schemas.microsoft.com/office/drawing/2014/main" id="{D3D59F8D-D4F6-424D-98F7-08E916C514F0}"/>
              </a:ext>
            </a:extLst>
          </p:cNvPr>
          <p:cNvSpPr>
            <a:spLocks noGrp="1"/>
          </p:cNvSpPr>
          <p:nvPr>
            <p:ph type="ftr" sz="quarter" idx="11"/>
          </p:nvPr>
        </p:nvSpPr>
        <p:spPr/>
        <p:txBody>
          <a:bodyPr/>
          <a:lstStyle/>
          <a:p>
            <a:r>
              <a:rPr lang="en-US" dirty="0"/>
              <a:t>Copyright © 2020, Oracle and/or its affiliates</a:t>
            </a:r>
          </a:p>
        </p:txBody>
      </p:sp>
      <p:sp>
        <p:nvSpPr>
          <p:cNvPr id="9" name="TextBox 8">
            <a:extLst>
              <a:ext uri="{FF2B5EF4-FFF2-40B4-BE49-F238E27FC236}">
                <a16:creationId xmlns:a16="http://schemas.microsoft.com/office/drawing/2014/main" id="{3825DA98-8759-5D4A-9A04-D7974761B403}"/>
              </a:ext>
            </a:extLst>
          </p:cNvPr>
          <p:cNvSpPr txBox="1"/>
          <p:nvPr/>
        </p:nvSpPr>
        <p:spPr>
          <a:xfrm>
            <a:off x="1127758" y="2029679"/>
            <a:ext cx="9929447" cy="3293209"/>
          </a:xfrm>
          <a:prstGeom prst="rect">
            <a:avLst/>
          </a:prstGeom>
          <a:noFill/>
        </p:spPr>
        <p:txBody>
          <a:bodyPr wrap="square" rtlCol="0">
            <a:spAutoFit/>
          </a:bodyPr>
          <a:lstStyle/>
          <a:p>
            <a:r>
              <a:rPr lang="en-US" sz="1600" b="1" dirty="0">
                <a:solidFill>
                  <a:srgbClr val="872865"/>
                </a:solidFill>
                <a:latin typeface="Menlo" panose="020B0609030804020204" pitchFamily="49" charset="0"/>
                <a:ea typeface="Menlo" panose="020B0609030804020204" pitchFamily="49" charset="0"/>
                <a:cs typeface="Menlo" panose="020B0609030804020204" pitchFamily="49" charset="0"/>
              </a:rPr>
              <a:t>public</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solidFill>
                  <a:srgbClr val="872865"/>
                </a:solidFill>
                <a:latin typeface="Menlo" panose="020B0609030804020204" pitchFamily="49" charset="0"/>
                <a:ea typeface="Menlo" panose="020B0609030804020204" pitchFamily="49" charset="0"/>
                <a:cs typeface="Menlo" panose="020B0609030804020204" pitchFamily="49" charset="0"/>
              </a:rPr>
              <a:t>class</a:t>
            </a:r>
            <a:r>
              <a:rPr lang="en-US" sz="1600" dirty="0">
                <a:latin typeface="Menlo" panose="020B0609030804020204" pitchFamily="49" charset="0"/>
                <a:ea typeface="Menlo" panose="020B0609030804020204" pitchFamily="49" charset="0"/>
                <a:cs typeface="Menlo" panose="020B0609030804020204" pitchFamily="49" charset="0"/>
              </a:rPr>
              <a:t> Emp {</a:t>
            </a:r>
          </a:p>
          <a:p>
            <a:r>
              <a:rPr lang="en-US" sz="1600" dirty="0">
                <a:latin typeface="Menlo" panose="020B0609030804020204" pitchFamily="49" charset="0"/>
                <a:ea typeface="Menlo" panose="020B0609030804020204" pitchFamily="49" charset="0"/>
                <a:cs typeface="Menlo" panose="020B0609030804020204" pitchFamily="49" charset="0"/>
              </a:rPr>
              <a:t>    String </a:t>
            </a:r>
            <a:r>
              <a:rPr lang="en-US" sz="1600" dirty="0">
                <a:solidFill>
                  <a:srgbClr val="312EFF"/>
                </a:solidFill>
                <a:latin typeface="Menlo" panose="020B0609030804020204" pitchFamily="49" charset="0"/>
                <a:ea typeface="Menlo" panose="020B0609030804020204" pitchFamily="49" charset="0"/>
                <a:cs typeface="Menlo" panose="020B0609030804020204" pitchFamily="49" charset="0"/>
              </a:rPr>
              <a:t>name</a:t>
            </a:r>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dirty="0">
                <a:latin typeface="Menlo" panose="020B0609030804020204" pitchFamily="49" charset="0"/>
                <a:ea typeface="Menlo" panose="020B0609030804020204" pitchFamily="49" charset="0"/>
                <a:cs typeface="Menlo" panose="020B0609030804020204" pitchFamily="49" charset="0"/>
              </a:rPr>
              <a:t>    String </a:t>
            </a:r>
            <a:r>
              <a:rPr lang="en-US" sz="1600" dirty="0">
                <a:solidFill>
                  <a:srgbClr val="312EFF"/>
                </a:solidFill>
                <a:latin typeface="Menlo" panose="020B0609030804020204" pitchFamily="49" charset="0"/>
                <a:ea typeface="Menlo" panose="020B0609030804020204" pitchFamily="49" charset="0"/>
                <a:cs typeface="Menlo" panose="020B0609030804020204" pitchFamily="49" charset="0"/>
              </a:rPr>
              <a:t>job</a:t>
            </a:r>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dirty="0">
                <a:latin typeface="Menlo" panose="020B0609030804020204" pitchFamily="49" charset="0"/>
                <a:ea typeface="Menlo" panose="020B0609030804020204" pitchFamily="49" charset="0"/>
                <a:cs typeface="Menlo" panose="020B0609030804020204" pitchFamily="49" charset="0"/>
              </a:rPr>
              <a:t>    BigDecimal </a:t>
            </a:r>
            <a:r>
              <a:rPr lang="en-US" sz="1600" dirty="0">
                <a:solidFill>
                  <a:srgbClr val="312EFF"/>
                </a:solidFill>
                <a:latin typeface="Menlo" panose="020B0609030804020204" pitchFamily="49" charset="0"/>
                <a:ea typeface="Menlo" panose="020B0609030804020204" pitchFamily="49" charset="0"/>
                <a:cs typeface="Menlo" panose="020B0609030804020204" pitchFamily="49" charset="0"/>
              </a:rPr>
              <a:t>salary</a:t>
            </a:r>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dirty="0">
                <a:latin typeface="Menlo" panose="020B0609030804020204" pitchFamily="49" charset="0"/>
                <a:ea typeface="Menlo" panose="020B0609030804020204" pitchFamily="49" charset="0"/>
                <a:cs typeface="Menlo" panose="020B0609030804020204" pitchFamily="49" charset="0"/>
              </a:rPr>
              <a:t>YassonJsonb </a:t>
            </a:r>
            <a:r>
              <a:rPr lang="en-US" sz="1600" dirty="0">
                <a:solidFill>
                  <a:srgbClr val="785350"/>
                </a:solidFill>
                <a:latin typeface="Menlo" panose="020B0609030804020204" pitchFamily="49" charset="0"/>
                <a:ea typeface="Menlo" panose="020B0609030804020204" pitchFamily="49" charset="0"/>
                <a:cs typeface="Menlo" panose="020B0609030804020204" pitchFamily="49" charset="0"/>
              </a:rPr>
              <a:t>jsonb</a:t>
            </a:r>
            <a:r>
              <a:rPr lang="en-US" sz="1600" dirty="0">
                <a:latin typeface="Menlo" panose="020B0609030804020204" pitchFamily="49" charset="0"/>
                <a:ea typeface="Menlo" panose="020B0609030804020204" pitchFamily="49" charset="0"/>
                <a:cs typeface="Menlo" panose="020B0609030804020204" pitchFamily="49" charset="0"/>
              </a:rPr>
              <a:t> = (YassonJsonb) JsonbBuilder.create()</a:t>
            </a:r>
          </a:p>
          <a:p>
            <a:r>
              <a:rPr lang="en-US" sz="1600" dirty="0">
                <a:solidFill>
                  <a:srgbClr val="785350"/>
                </a:solidFill>
                <a:latin typeface="Menlo" panose="020B0609030804020204" pitchFamily="49" charset="0"/>
                <a:ea typeface="Menlo" panose="020B0609030804020204" pitchFamily="49" charset="0"/>
                <a:cs typeface="Menlo" panose="020B0609030804020204" pitchFamily="49" charset="0"/>
              </a:rPr>
              <a:t>stmt</a:t>
            </a:r>
            <a:r>
              <a:rPr lang="en-US" sz="1600" dirty="0">
                <a:latin typeface="Menlo" panose="020B0609030804020204" pitchFamily="49" charset="0"/>
                <a:ea typeface="Menlo" panose="020B0609030804020204" pitchFamily="49" charset="0"/>
                <a:cs typeface="Menlo" panose="020B0609030804020204" pitchFamily="49" charset="0"/>
              </a:rPr>
              <a:t> = con.prepareStatement(</a:t>
            </a:r>
            <a:r>
              <a:rPr lang="en-US" sz="1600" dirty="0">
                <a:solidFill>
                  <a:srgbClr val="312EFF"/>
                </a:solidFill>
                <a:latin typeface="Menlo" panose="020B0609030804020204" pitchFamily="49" charset="0"/>
                <a:ea typeface="Menlo" panose="020B0609030804020204" pitchFamily="49" charset="0"/>
                <a:cs typeface="Menlo" panose="020B0609030804020204" pitchFamily="49" charset="0"/>
              </a:rPr>
              <a:t>"SELECT e.data FROM emp"</a:t>
            </a:r>
            <a:r>
              <a:rPr lang="en-US" sz="1600" dirty="0">
                <a:latin typeface="Menlo" panose="020B0609030804020204" pitchFamily="49" charset="0"/>
                <a:ea typeface="Menlo" panose="020B0609030804020204" pitchFamily="49" charset="0"/>
                <a:cs typeface="Menlo" panose="020B0609030804020204" pitchFamily="49" charset="0"/>
              </a:rPr>
              <a:t>);</a:t>
            </a:r>
          </a:p>
          <a:p>
            <a:endParaRPr lang="en-US" sz="1600" dirty="0">
              <a:latin typeface="Menlo" panose="020B0609030804020204" pitchFamily="49" charset="0"/>
              <a:ea typeface="Menlo" panose="020B0609030804020204" pitchFamily="49" charset="0"/>
              <a:cs typeface="Menlo" panose="020B0609030804020204" pitchFamily="49" charset="0"/>
            </a:endParaRPr>
          </a:p>
          <a:p>
            <a:r>
              <a:rPr lang="en-US" sz="1600" dirty="0">
                <a:latin typeface="Menlo" panose="020B0609030804020204" pitchFamily="49" charset="0"/>
                <a:ea typeface="Menlo" panose="020B0609030804020204" pitchFamily="49" charset="0"/>
                <a:cs typeface="Menlo" panose="020B0609030804020204" pitchFamily="49" charset="0"/>
              </a:rPr>
              <a:t>ResultSet </a:t>
            </a:r>
            <a:r>
              <a:rPr lang="en-US" sz="1600" dirty="0">
                <a:solidFill>
                  <a:srgbClr val="785350"/>
                </a:solidFill>
                <a:latin typeface="Menlo" panose="020B0609030804020204" pitchFamily="49" charset="0"/>
                <a:ea typeface="Menlo" panose="020B0609030804020204" pitchFamily="49" charset="0"/>
                <a:cs typeface="Menlo" panose="020B0609030804020204" pitchFamily="49" charset="0"/>
              </a:rPr>
              <a:t>rs</a:t>
            </a:r>
            <a:r>
              <a:rPr lang="en-US" sz="1600" dirty="0">
                <a:latin typeface="Menlo" panose="020B0609030804020204" pitchFamily="49" charset="0"/>
                <a:ea typeface="Menlo" panose="020B0609030804020204" pitchFamily="49" charset="0"/>
                <a:cs typeface="Menlo" panose="020B0609030804020204" pitchFamily="49" charset="0"/>
              </a:rPr>
              <a:t> = stmt.executeQuery();</a:t>
            </a:r>
          </a:p>
          <a:p>
            <a:r>
              <a:rPr lang="en-US" sz="1600" dirty="0">
                <a:solidFill>
                  <a:srgbClr val="785350"/>
                </a:solidFill>
                <a:latin typeface="Menlo" panose="020B0609030804020204" pitchFamily="49" charset="0"/>
                <a:ea typeface="Menlo" panose="020B0609030804020204" pitchFamily="49" charset="0"/>
                <a:cs typeface="Menlo" panose="020B0609030804020204" pitchFamily="49" charset="0"/>
              </a:rPr>
              <a:t>rs</a:t>
            </a:r>
            <a:r>
              <a:rPr lang="en-US" sz="1600" dirty="0">
                <a:latin typeface="Menlo" panose="020B0609030804020204" pitchFamily="49" charset="0"/>
                <a:ea typeface="Menlo" panose="020B0609030804020204" pitchFamily="49" charset="0"/>
                <a:cs typeface="Menlo" panose="020B0609030804020204" pitchFamily="49" charset="0"/>
              </a:rPr>
              <a:t>.next();</a:t>
            </a:r>
          </a:p>
          <a:p>
            <a:r>
              <a:rPr lang="en-US" sz="1600" dirty="0">
                <a:latin typeface="Menlo" panose="020B0609030804020204" pitchFamily="49" charset="0"/>
                <a:ea typeface="Menlo" panose="020B0609030804020204" pitchFamily="49" charset="0"/>
                <a:cs typeface="Menlo" panose="020B0609030804020204" pitchFamily="49" charset="0"/>
              </a:rPr>
              <a:t>JsonParser </a:t>
            </a:r>
            <a:r>
              <a:rPr lang="en-US" sz="1600" dirty="0">
                <a:solidFill>
                  <a:srgbClr val="785350"/>
                </a:solidFill>
                <a:latin typeface="Menlo" panose="020B0609030804020204" pitchFamily="49" charset="0"/>
                <a:ea typeface="Menlo" panose="020B0609030804020204" pitchFamily="49" charset="0"/>
                <a:cs typeface="Menlo" panose="020B0609030804020204" pitchFamily="49" charset="0"/>
              </a:rPr>
              <a:t>parser</a:t>
            </a:r>
            <a:r>
              <a:rPr lang="en-US" sz="1600" dirty="0">
                <a:latin typeface="Menlo" panose="020B0609030804020204" pitchFamily="49" charset="0"/>
                <a:ea typeface="Menlo" panose="020B0609030804020204" pitchFamily="49" charset="0"/>
                <a:cs typeface="Menlo" panose="020B0609030804020204" pitchFamily="49" charset="0"/>
              </a:rPr>
              <a:t> = rs.getObject(1, JsonParser.</a:t>
            </a:r>
            <a:r>
              <a:rPr lang="en-US" sz="1600" b="1" dirty="0">
                <a:solidFill>
                  <a:srgbClr val="872865"/>
                </a:solidFill>
                <a:latin typeface="Menlo" panose="020B0609030804020204" pitchFamily="49" charset="0"/>
                <a:ea typeface="Menlo" panose="020B0609030804020204" pitchFamily="49" charset="0"/>
                <a:cs typeface="Menlo" panose="020B0609030804020204" pitchFamily="49" charset="0"/>
              </a:rPr>
              <a:t>class</a:t>
            </a:r>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dirty="0">
                <a:latin typeface="Menlo" panose="020B0609030804020204" pitchFamily="49" charset="0"/>
                <a:ea typeface="Menlo" panose="020B0609030804020204" pitchFamily="49" charset="0"/>
                <a:cs typeface="Menlo" panose="020B0609030804020204" pitchFamily="49" charset="0"/>
              </a:rPr>
              <a:t>Emp </a:t>
            </a:r>
            <a:r>
              <a:rPr lang="en-US" sz="1600" dirty="0">
                <a:solidFill>
                  <a:srgbClr val="785350"/>
                </a:solidFill>
                <a:latin typeface="Menlo" panose="020B0609030804020204" pitchFamily="49" charset="0"/>
                <a:ea typeface="Menlo" panose="020B0609030804020204" pitchFamily="49" charset="0"/>
                <a:cs typeface="Menlo" panose="020B0609030804020204" pitchFamily="49" charset="0"/>
              </a:rPr>
              <a:t>e</a:t>
            </a:r>
            <a:r>
              <a:rPr lang="en-US" sz="1600" dirty="0">
                <a:latin typeface="Menlo" panose="020B0609030804020204" pitchFamily="49" charset="0"/>
                <a:ea typeface="Menlo" panose="020B0609030804020204" pitchFamily="49" charset="0"/>
                <a:cs typeface="Menlo" panose="020B0609030804020204" pitchFamily="49" charset="0"/>
              </a:rPr>
              <a:t> = jsonb.fromJson(parser, Emp.</a:t>
            </a:r>
            <a:r>
              <a:rPr lang="en-US" sz="1600" b="1" dirty="0">
                <a:solidFill>
                  <a:srgbClr val="872865"/>
                </a:solidFill>
                <a:latin typeface="Menlo" panose="020B0609030804020204" pitchFamily="49" charset="0"/>
                <a:ea typeface="Menlo" panose="020B0609030804020204" pitchFamily="49" charset="0"/>
                <a:cs typeface="Menlo" panose="020B0609030804020204" pitchFamily="49" charset="0"/>
              </a:rPr>
              <a:t>class</a:t>
            </a:r>
            <a:r>
              <a:rPr lang="en-US" sz="1600" dirty="0">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482776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F1F4-674E-F84F-A230-6EB1AC33D922}"/>
              </a:ext>
            </a:extLst>
          </p:cNvPr>
          <p:cNvSpPr>
            <a:spLocks noGrp="1"/>
          </p:cNvSpPr>
          <p:nvPr>
            <p:ph type="title"/>
          </p:nvPr>
        </p:nvSpPr>
        <p:spPr/>
        <p:txBody>
          <a:bodyPr/>
          <a:lstStyle/>
          <a:p>
            <a:r>
              <a:rPr lang="en-US" dirty="0"/>
              <a:t>Outline</a:t>
            </a:r>
          </a:p>
        </p:txBody>
      </p:sp>
      <p:sp>
        <p:nvSpPr>
          <p:cNvPr id="4" name="Text Placeholder 3">
            <a:extLst>
              <a:ext uri="{FF2B5EF4-FFF2-40B4-BE49-F238E27FC236}">
                <a16:creationId xmlns:a16="http://schemas.microsoft.com/office/drawing/2014/main" id="{A20717C4-16E0-3A45-9BD3-F718A7C7690F}"/>
              </a:ext>
            </a:extLst>
          </p:cNvPr>
          <p:cNvSpPr>
            <a:spLocks noGrp="1"/>
          </p:cNvSpPr>
          <p:nvPr>
            <p:ph type="body" idx="1"/>
          </p:nvPr>
        </p:nvSpPr>
        <p:spPr>
          <a:xfrm>
            <a:off x="1371412" y="1880052"/>
            <a:ext cx="8886282" cy="395562"/>
          </a:xfrm>
        </p:spPr>
        <p:txBody>
          <a:bodyPr/>
          <a:lstStyle/>
          <a:p>
            <a:r>
              <a:rPr lang="en-US" sz="2000" dirty="0">
                <a:solidFill>
                  <a:schemeClr val="tx1">
                    <a:lumMod val="50000"/>
                    <a:lumOff val="50000"/>
                  </a:schemeClr>
                </a:solidFill>
              </a:rPr>
              <a:t>Overview of JSON type</a:t>
            </a:r>
          </a:p>
        </p:txBody>
      </p:sp>
      <p:sp>
        <p:nvSpPr>
          <p:cNvPr id="6" name="Text Placeholder 5">
            <a:extLst>
              <a:ext uri="{FF2B5EF4-FFF2-40B4-BE49-F238E27FC236}">
                <a16:creationId xmlns:a16="http://schemas.microsoft.com/office/drawing/2014/main" id="{55D92E86-4037-6C4D-9CC4-A90C584E6F55}"/>
              </a:ext>
            </a:extLst>
          </p:cNvPr>
          <p:cNvSpPr>
            <a:spLocks noGrp="1"/>
          </p:cNvSpPr>
          <p:nvPr>
            <p:ph type="body" idx="16"/>
          </p:nvPr>
        </p:nvSpPr>
        <p:spPr>
          <a:xfrm>
            <a:off x="1371412" y="2328911"/>
            <a:ext cx="5285327" cy="395562"/>
          </a:xfrm>
        </p:spPr>
        <p:txBody>
          <a:bodyPr/>
          <a:lstStyle/>
          <a:p>
            <a:r>
              <a:rPr lang="en-US" sz="2000" dirty="0">
                <a:solidFill>
                  <a:schemeClr val="tx1">
                    <a:lumMod val="50000"/>
                    <a:lumOff val="50000"/>
                  </a:schemeClr>
                </a:solidFill>
              </a:rPr>
              <a:t>The Java API for JSON in JDBC</a:t>
            </a:r>
          </a:p>
        </p:txBody>
      </p:sp>
      <p:sp>
        <p:nvSpPr>
          <p:cNvPr id="8" name="Text Placeholder 7">
            <a:extLst>
              <a:ext uri="{FF2B5EF4-FFF2-40B4-BE49-F238E27FC236}">
                <a16:creationId xmlns:a16="http://schemas.microsoft.com/office/drawing/2014/main" id="{3F96EFBE-653C-A244-97C9-094C59D6DBA7}"/>
              </a:ext>
            </a:extLst>
          </p:cNvPr>
          <p:cNvSpPr>
            <a:spLocks noGrp="1"/>
          </p:cNvSpPr>
          <p:nvPr>
            <p:ph type="body" idx="17"/>
          </p:nvPr>
        </p:nvSpPr>
        <p:spPr>
          <a:xfrm>
            <a:off x="1711379" y="2777770"/>
            <a:ext cx="5285328" cy="395562"/>
          </a:xfrm>
        </p:spPr>
        <p:txBody>
          <a:bodyPr/>
          <a:lstStyle/>
          <a:p>
            <a:r>
              <a:rPr lang="en-US" sz="2000" dirty="0">
                <a:solidFill>
                  <a:schemeClr val="tx1">
                    <a:lumMod val="50000"/>
                    <a:lumOff val="50000"/>
                  </a:schemeClr>
                </a:solidFill>
              </a:rPr>
              <a:t>Tree model</a:t>
            </a:r>
          </a:p>
        </p:txBody>
      </p:sp>
      <p:sp>
        <p:nvSpPr>
          <p:cNvPr id="10" name="Text Placeholder 9">
            <a:extLst>
              <a:ext uri="{FF2B5EF4-FFF2-40B4-BE49-F238E27FC236}">
                <a16:creationId xmlns:a16="http://schemas.microsoft.com/office/drawing/2014/main" id="{DDF47453-C68E-FE49-9E70-1A65C14C143A}"/>
              </a:ext>
            </a:extLst>
          </p:cNvPr>
          <p:cNvSpPr>
            <a:spLocks noGrp="1"/>
          </p:cNvSpPr>
          <p:nvPr>
            <p:ph type="body" idx="18"/>
          </p:nvPr>
        </p:nvSpPr>
        <p:spPr>
          <a:xfrm>
            <a:off x="1711379" y="3226629"/>
            <a:ext cx="5285328" cy="395562"/>
          </a:xfrm>
        </p:spPr>
        <p:txBody>
          <a:bodyPr/>
          <a:lstStyle/>
          <a:p>
            <a:r>
              <a:rPr lang="en-US" sz="2000" dirty="0">
                <a:solidFill>
                  <a:schemeClr val="tx1">
                    <a:lumMod val="50000"/>
                    <a:lumOff val="50000"/>
                  </a:schemeClr>
                </a:solidFill>
              </a:rPr>
              <a:t>Event model </a:t>
            </a:r>
          </a:p>
        </p:txBody>
      </p:sp>
      <p:sp>
        <p:nvSpPr>
          <p:cNvPr id="12" name="Text Placeholder 11">
            <a:extLst>
              <a:ext uri="{FF2B5EF4-FFF2-40B4-BE49-F238E27FC236}">
                <a16:creationId xmlns:a16="http://schemas.microsoft.com/office/drawing/2014/main" id="{B678F3F5-E65C-B044-AB5D-65182A24F3D8}"/>
              </a:ext>
            </a:extLst>
          </p:cNvPr>
          <p:cNvSpPr>
            <a:spLocks noGrp="1"/>
          </p:cNvSpPr>
          <p:nvPr>
            <p:ph type="body" idx="19"/>
          </p:nvPr>
        </p:nvSpPr>
        <p:spPr>
          <a:xfrm>
            <a:off x="1711379" y="3675488"/>
            <a:ext cx="5285328" cy="395562"/>
          </a:xfrm>
        </p:spPr>
        <p:txBody>
          <a:bodyPr/>
          <a:lstStyle/>
          <a:p>
            <a:r>
              <a:rPr lang="en-US" sz="2000" dirty="0">
                <a:solidFill>
                  <a:schemeClr val="tx1">
                    <a:lumMod val="50000"/>
                    <a:lumOff val="50000"/>
                  </a:schemeClr>
                </a:solidFill>
              </a:rPr>
              <a:t>SQL integration</a:t>
            </a:r>
          </a:p>
        </p:txBody>
      </p:sp>
      <p:sp>
        <p:nvSpPr>
          <p:cNvPr id="13" name="Slide Number Placeholder 12">
            <a:extLst>
              <a:ext uri="{FF2B5EF4-FFF2-40B4-BE49-F238E27FC236}">
                <a16:creationId xmlns:a16="http://schemas.microsoft.com/office/drawing/2014/main" id="{80FA0A6D-7271-244A-9072-740583E0B8C6}"/>
              </a:ext>
            </a:extLst>
          </p:cNvPr>
          <p:cNvSpPr>
            <a:spLocks noGrp="1"/>
          </p:cNvSpPr>
          <p:nvPr>
            <p:ph type="sldNum" sz="quarter" idx="4"/>
          </p:nvPr>
        </p:nvSpPr>
        <p:spPr/>
        <p:txBody>
          <a:bodyPr/>
          <a:lstStyle/>
          <a:p>
            <a:fld id="{345D60D9-5372-5F40-9443-0F9AE5BDC3C8}" type="slidenum">
              <a:rPr lang="en-US" smtClean="0"/>
              <a:pPr/>
              <a:t>34</a:t>
            </a:fld>
            <a:endParaRPr lang="en-US" dirty="0"/>
          </a:p>
        </p:txBody>
      </p:sp>
      <p:sp>
        <p:nvSpPr>
          <p:cNvPr id="14" name="Footer Placeholder 13">
            <a:extLst>
              <a:ext uri="{FF2B5EF4-FFF2-40B4-BE49-F238E27FC236}">
                <a16:creationId xmlns:a16="http://schemas.microsoft.com/office/drawing/2014/main" id="{6367A254-08A1-3643-941D-DFE616E2EED9}"/>
              </a:ext>
            </a:extLst>
          </p:cNvPr>
          <p:cNvSpPr>
            <a:spLocks noGrp="1"/>
          </p:cNvSpPr>
          <p:nvPr>
            <p:ph type="ftr" sz="quarter" idx="3"/>
          </p:nvPr>
        </p:nvSpPr>
        <p:spPr/>
        <p:txBody>
          <a:bodyPr/>
          <a:lstStyle/>
          <a:p>
            <a:r>
              <a:rPr lang="en-US" dirty="0"/>
              <a:t>Copyright © 2020, Oracle and/or its affiliates  </a:t>
            </a:r>
          </a:p>
        </p:txBody>
      </p:sp>
      <p:sp>
        <p:nvSpPr>
          <p:cNvPr id="16" name="Text Placeholder 7">
            <a:extLst>
              <a:ext uri="{FF2B5EF4-FFF2-40B4-BE49-F238E27FC236}">
                <a16:creationId xmlns:a16="http://schemas.microsoft.com/office/drawing/2014/main" id="{6250CB76-FDE8-5143-BD47-722C0A6CE1F8}"/>
              </a:ext>
            </a:extLst>
          </p:cNvPr>
          <p:cNvSpPr txBox="1">
            <a:spLocks/>
          </p:cNvSpPr>
          <p:nvPr/>
        </p:nvSpPr>
        <p:spPr>
          <a:xfrm>
            <a:off x="1711379" y="4124347"/>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solidFill>
                  <a:schemeClr val="tx1">
                    <a:lumMod val="50000"/>
                    <a:lumOff val="50000"/>
                  </a:schemeClr>
                </a:solidFill>
              </a:rPr>
              <a:t>JSR-374 JSON-P (javax.json)</a:t>
            </a:r>
          </a:p>
        </p:txBody>
      </p:sp>
      <p:sp>
        <p:nvSpPr>
          <p:cNvPr id="17" name="Text Placeholder 9">
            <a:extLst>
              <a:ext uri="{FF2B5EF4-FFF2-40B4-BE49-F238E27FC236}">
                <a16:creationId xmlns:a16="http://schemas.microsoft.com/office/drawing/2014/main" id="{A4E72713-35CC-8641-9D67-F3B69AA4CC23}"/>
              </a:ext>
            </a:extLst>
          </p:cNvPr>
          <p:cNvSpPr txBox="1">
            <a:spLocks/>
          </p:cNvSpPr>
          <p:nvPr/>
        </p:nvSpPr>
        <p:spPr>
          <a:xfrm>
            <a:off x="1711379" y="4573206"/>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solidFill>
                  <a:schemeClr val="tx1">
                    <a:lumMod val="50000"/>
                    <a:lumOff val="50000"/>
                  </a:schemeClr>
                </a:solidFill>
              </a:rPr>
              <a:t>JSR-367 JSON-B (javax.json.bind)</a:t>
            </a:r>
          </a:p>
        </p:txBody>
      </p:sp>
      <p:sp>
        <p:nvSpPr>
          <p:cNvPr id="23" name="Text Placeholder 11">
            <a:extLst>
              <a:ext uri="{FF2B5EF4-FFF2-40B4-BE49-F238E27FC236}">
                <a16:creationId xmlns:a16="http://schemas.microsoft.com/office/drawing/2014/main" id="{51AAEA09-94E4-7044-9947-B628C683D07F}"/>
              </a:ext>
            </a:extLst>
          </p:cNvPr>
          <p:cNvSpPr txBox="1">
            <a:spLocks/>
          </p:cNvSpPr>
          <p:nvPr/>
        </p:nvSpPr>
        <p:spPr>
          <a:xfrm>
            <a:off x="1371412" y="5022065"/>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b="1" dirty="0"/>
              <a:t>Performance</a:t>
            </a:r>
          </a:p>
        </p:txBody>
      </p:sp>
      <p:sp>
        <p:nvSpPr>
          <p:cNvPr id="15" name="Text Placeholder 11">
            <a:extLst>
              <a:ext uri="{FF2B5EF4-FFF2-40B4-BE49-F238E27FC236}">
                <a16:creationId xmlns:a16="http://schemas.microsoft.com/office/drawing/2014/main" id="{0550842A-8922-E04D-9085-F4D33B3E477A}"/>
              </a:ext>
            </a:extLst>
          </p:cNvPr>
          <p:cNvSpPr txBox="1">
            <a:spLocks/>
          </p:cNvSpPr>
          <p:nvPr/>
        </p:nvSpPr>
        <p:spPr>
          <a:xfrm>
            <a:off x="1371412" y="5470924"/>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Questions</a:t>
            </a:r>
          </a:p>
        </p:txBody>
      </p:sp>
    </p:spTree>
    <p:extLst>
      <p:ext uri="{BB962C8B-B14F-4D97-AF65-F5344CB8AC3E}">
        <p14:creationId xmlns:p14="http://schemas.microsoft.com/office/powerpoint/2010/main" val="1460621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22C48-6AD6-FD48-902C-728E8BC9A2C3}"/>
              </a:ext>
            </a:extLst>
          </p:cNvPr>
          <p:cNvSpPr>
            <a:spLocks noGrp="1"/>
          </p:cNvSpPr>
          <p:nvPr>
            <p:ph type="title"/>
          </p:nvPr>
        </p:nvSpPr>
        <p:spPr/>
        <p:txBody>
          <a:bodyPr/>
          <a:lstStyle/>
          <a:p>
            <a:r>
              <a:rPr lang="en-US" dirty="0"/>
              <a:t>Performance Tips</a:t>
            </a:r>
          </a:p>
        </p:txBody>
      </p:sp>
      <p:sp>
        <p:nvSpPr>
          <p:cNvPr id="6" name="Content Placeholder 5">
            <a:extLst>
              <a:ext uri="{FF2B5EF4-FFF2-40B4-BE49-F238E27FC236}">
                <a16:creationId xmlns:a16="http://schemas.microsoft.com/office/drawing/2014/main" id="{99AF8B63-0831-1944-86AC-43A7EA6F69F8}"/>
              </a:ext>
            </a:extLst>
          </p:cNvPr>
          <p:cNvSpPr>
            <a:spLocks noGrp="1"/>
          </p:cNvSpPr>
          <p:nvPr>
            <p:ph idx="1"/>
          </p:nvPr>
        </p:nvSpPr>
        <p:spPr>
          <a:xfrm>
            <a:off x="766870" y="1830033"/>
            <a:ext cx="10671047" cy="4277080"/>
          </a:xfrm>
        </p:spPr>
        <p:txBody>
          <a:bodyPr/>
          <a:lstStyle/>
          <a:p>
            <a:pPr marL="285750" indent="-285750">
              <a:buFont typeface="Arial" panose="020B0604020202020204" pitchFamily="34" charset="0"/>
              <a:buChar char="•"/>
            </a:pPr>
            <a:r>
              <a:rPr lang="en-US" dirty="0"/>
              <a:t>Reuse </a:t>
            </a:r>
            <a:r>
              <a:rPr lang="en-US" dirty="0">
                <a:latin typeface="Menlo" panose="020B0609030804020204" pitchFamily="49" charset="0"/>
                <a:ea typeface="Menlo" panose="020B0609030804020204" pitchFamily="49" charset="0"/>
                <a:cs typeface="Menlo" panose="020B0609030804020204" pitchFamily="49" charset="0"/>
              </a:rPr>
              <a:t>OracleJsonFactory</a:t>
            </a:r>
            <a:r>
              <a:rPr lang="en-US" dirty="0"/>
              <a:t> instances across requests.  Thread local instances are best, a global instance is OK.</a:t>
            </a:r>
          </a:p>
          <a:p>
            <a:pPr marL="285750" indent="-285750">
              <a:buFont typeface="Arial" panose="020B0604020202020204" pitchFamily="34" charset="0"/>
              <a:buChar char="•"/>
            </a:pPr>
            <a:r>
              <a:rPr lang="en-US" dirty="0"/>
              <a:t>Don't convert to and from </a:t>
            </a:r>
            <a:r>
              <a:rPr lang="en-US" b="1" dirty="0"/>
              <a:t>JSON text </a:t>
            </a:r>
            <a:r>
              <a:rPr lang="en-US" dirty="0"/>
              <a:t>if you don't have to.  </a:t>
            </a:r>
          </a:p>
          <a:p>
            <a:pPr marL="285750" indent="-285750">
              <a:buFont typeface="Arial" panose="020B0604020202020204" pitchFamily="34" charset="0"/>
              <a:buChar char="•"/>
            </a:pPr>
            <a:r>
              <a:rPr lang="en-US" dirty="0"/>
              <a:t>When binding JSON (e.g. </a:t>
            </a:r>
            <a:r>
              <a:rPr lang="en-US" dirty="0">
                <a:latin typeface="Menlo" panose="020B0609030804020204" pitchFamily="49" charset="0"/>
                <a:ea typeface="Menlo" panose="020B0609030804020204" pitchFamily="49" charset="0"/>
                <a:cs typeface="Menlo" panose="020B0609030804020204" pitchFamily="49" charset="0"/>
              </a:rPr>
              <a:t>setObject()</a:t>
            </a:r>
            <a:r>
              <a:rPr lang="en-US" dirty="0"/>
              <a:t>) specify </a:t>
            </a:r>
            <a:r>
              <a:rPr lang="en-US" b="1" dirty="0">
                <a:latin typeface="Menlo" panose="020B0609030804020204" pitchFamily="49" charset="0"/>
                <a:ea typeface="Menlo" panose="020B0609030804020204" pitchFamily="49" charset="0"/>
                <a:cs typeface="Menlo" panose="020B0609030804020204" pitchFamily="49" charset="0"/>
              </a:rPr>
              <a:t>OracleTypes.JSON</a:t>
            </a:r>
            <a:r>
              <a:rPr lang="en-US" b="1" dirty="0"/>
              <a:t> </a:t>
            </a:r>
            <a:r>
              <a:rPr lang="en-US" dirty="0"/>
              <a:t>as the third argument.  If the driver does not know that the binding is JSON, it will let the server do the OSON encoding in some cases.  </a:t>
            </a:r>
          </a:p>
          <a:p>
            <a:pPr marL="285750" indent="-285750">
              <a:buFont typeface="Arial" panose="020B0604020202020204" pitchFamily="34" charset="0"/>
              <a:buChar char="•"/>
            </a:pPr>
            <a:r>
              <a:rPr lang="en-US" dirty="0"/>
              <a:t>Use </a:t>
            </a:r>
            <a:r>
              <a:rPr lang="en-US" b="1" dirty="0"/>
              <a:t>universal connection pooling</a:t>
            </a:r>
            <a:r>
              <a:rPr lang="en-US" dirty="0"/>
              <a:t> (UCP)</a:t>
            </a:r>
          </a:p>
          <a:p>
            <a:pPr marL="651510" lvl="1" indent="-285750"/>
            <a:r>
              <a:rPr lang="en-US" dirty="0"/>
              <a:t>Creating new connections is expensive</a:t>
            </a:r>
          </a:p>
          <a:p>
            <a:pPr marL="651510" lvl="1" indent="-285750"/>
            <a:r>
              <a:rPr lang="en-US" dirty="0"/>
              <a:t>Threads can share a connection at the same time, but it is not efficient to do so</a:t>
            </a:r>
          </a:p>
          <a:p>
            <a:pPr lvl="2" indent="0">
              <a:buNone/>
            </a:pPr>
            <a:r>
              <a:rPr lang="en-US" sz="1200" dirty="0">
                <a:hlinkClick r:id="rId3"/>
              </a:rPr>
              <a:t>https://docs.oracle.com/en/database/oracle/oracle-database/20/jjucp/optimizing-ucp-behavior.html#GUID-FFCAB66D-45B3-4D7B-991B-40F1480630FD</a:t>
            </a:r>
            <a:endParaRPr lang="en-US" dirty="0"/>
          </a:p>
          <a:p>
            <a:pPr marL="285750" indent="-285750">
              <a:buFont typeface="Arial" panose="020B0604020202020204" pitchFamily="34" charset="0"/>
              <a:buChar char="•"/>
            </a:pPr>
            <a:r>
              <a:rPr lang="en-US" dirty="0"/>
              <a:t>Turn on </a:t>
            </a:r>
            <a:r>
              <a:rPr lang="en-US" b="1" dirty="0"/>
              <a:t>statement caching </a:t>
            </a:r>
            <a:r>
              <a:rPr lang="en-US" dirty="0"/>
              <a:t>and use bind variables </a:t>
            </a:r>
            <a:br>
              <a:rPr lang="en-US" dirty="0"/>
            </a:br>
            <a:r>
              <a:rPr lang="en-US" sz="1400" dirty="0">
                <a:hlinkClick r:id="rId4"/>
              </a:rPr>
              <a:t>https://docs.oracle.com/en/database/oracle/oracle-database/20/jjucp/caching-sql-statements.html#GUID-D3E63627-6FA4-455B-AC0F-C6CF538AA3D4</a:t>
            </a:r>
            <a:endParaRPr lang="en-US" sz="1400" dirty="0"/>
          </a:p>
          <a:p>
            <a:pPr marL="651510" lvl="1" indent="-285750"/>
            <a:endParaRPr lang="en-US" dirty="0"/>
          </a:p>
          <a:p>
            <a:pPr marL="285750" indent="-285750"/>
            <a:endParaRPr lang="en-US" dirty="0"/>
          </a:p>
          <a:p>
            <a:pPr marL="285750" indent="-285750">
              <a:buFont typeface="Arial" panose="020B0604020202020204" pitchFamily="34" charset="0"/>
              <a:buChar char="•"/>
            </a:pPr>
            <a:endParaRPr lang="en-US" dirty="0"/>
          </a:p>
        </p:txBody>
      </p:sp>
      <p:sp>
        <p:nvSpPr>
          <p:cNvPr id="5" name="Slide Number Placeholder 4">
            <a:extLst>
              <a:ext uri="{FF2B5EF4-FFF2-40B4-BE49-F238E27FC236}">
                <a16:creationId xmlns:a16="http://schemas.microsoft.com/office/drawing/2014/main" id="{93840646-4D67-C14D-B080-9A90A52934D0}"/>
              </a:ext>
            </a:extLst>
          </p:cNvPr>
          <p:cNvSpPr>
            <a:spLocks noGrp="1"/>
          </p:cNvSpPr>
          <p:nvPr>
            <p:ph type="sldNum" sz="quarter" idx="12"/>
          </p:nvPr>
        </p:nvSpPr>
        <p:spPr/>
        <p:txBody>
          <a:bodyPr/>
          <a:lstStyle/>
          <a:p>
            <a:fld id="{D440507A-669E-A943-A4A7-E531D638091A}" type="slidenum">
              <a:rPr lang="en-US" smtClean="0">
                <a:solidFill>
                  <a:srgbClr val="4E3629">
                    <a:tint val="75000"/>
                  </a:srgbClr>
                </a:solidFill>
              </a:rPr>
              <a:pPr/>
              <a:t>35</a:t>
            </a:fld>
            <a:endParaRPr lang="en-US" dirty="0">
              <a:solidFill>
                <a:srgbClr val="4E3629">
                  <a:tint val="75000"/>
                </a:srgbClr>
              </a:solidFill>
            </a:endParaRPr>
          </a:p>
        </p:txBody>
      </p:sp>
      <p:sp>
        <p:nvSpPr>
          <p:cNvPr id="7" name="Footer Placeholder 13">
            <a:extLst>
              <a:ext uri="{FF2B5EF4-FFF2-40B4-BE49-F238E27FC236}">
                <a16:creationId xmlns:a16="http://schemas.microsoft.com/office/drawing/2014/main" id="{D37AE4F9-7818-3247-A0D6-8142E1AEA4E2}"/>
              </a:ext>
            </a:extLst>
          </p:cNvPr>
          <p:cNvSpPr>
            <a:spLocks noGrp="1"/>
          </p:cNvSpPr>
          <p:nvPr>
            <p:ph type="ftr" sz="quarter" idx="11"/>
          </p:nvPr>
        </p:nvSpPr>
        <p:spPr>
          <a:xfrm>
            <a:off x="1127759" y="6423978"/>
            <a:ext cx="5745379" cy="365125"/>
          </a:xfrm>
        </p:spPr>
        <p:txBody>
          <a:bodyPr/>
          <a:lstStyle/>
          <a:p>
            <a:r>
              <a:rPr lang="en-US" dirty="0"/>
              <a:t>Copyright © 2020, Oracle and/or its affiliates  </a:t>
            </a:r>
          </a:p>
        </p:txBody>
      </p:sp>
    </p:spTree>
    <p:extLst>
      <p:ext uri="{BB962C8B-B14F-4D97-AF65-F5344CB8AC3E}">
        <p14:creationId xmlns:p14="http://schemas.microsoft.com/office/powerpoint/2010/main" val="48541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55875-CB69-254D-9709-B36ADD662C78}"/>
              </a:ext>
            </a:extLst>
          </p:cNvPr>
          <p:cNvSpPr>
            <a:spLocks noGrp="1"/>
          </p:cNvSpPr>
          <p:nvPr>
            <p:ph type="title"/>
          </p:nvPr>
        </p:nvSpPr>
        <p:spPr/>
        <p:txBody>
          <a:bodyPr/>
          <a:lstStyle/>
          <a:p>
            <a:r>
              <a:rPr lang="en-US" dirty="0"/>
              <a:t>Performance Experiments</a:t>
            </a:r>
          </a:p>
        </p:txBody>
      </p:sp>
      <p:sp>
        <p:nvSpPr>
          <p:cNvPr id="5" name="Slide Number Placeholder 4">
            <a:extLst>
              <a:ext uri="{FF2B5EF4-FFF2-40B4-BE49-F238E27FC236}">
                <a16:creationId xmlns:a16="http://schemas.microsoft.com/office/drawing/2014/main" id="{40DEEF98-0728-6B40-B800-D1B6C48DAE61}"/>
              </a:ext>
            </a:extLst>
          </p:cNvPr>
          <p:cNvSpPr>
            <a:spLocks noGrp="1"/>
          </p:cNvSpPr>
          <p:nvPr>
            <p:ph type="sldNum" sz="quarter" idx="12"/>
          </p:nvPr>
        </p:nvSpPr>
        <p:spPr/>
        <p:txBody>
          <a:bodyPr/>
          <a:lstStyle/>
          <a:p>
            <a:fld id="{D440507A-669E-A943-A4A7-E531D638091A}" type="slidenum">
              <a:rPr lang="en-US" smtClean="0">
                <a:solidFill>
                  <a:srgbClr val="4E3629">
                    <a:tint val="75000"/>
                  </a:srgbClr>
                </a:solidFill>
              </a:rPr>
              <a:pPr/>
              <a:t>36</a:t>
            </a:fld>
            <a:endParaRPr lang="en-US" dirty="0">
              <a:solidFill>
                <a:srgbClr val="4E3629">
                  <a:tint val="75000"/>
                </a:srgbClr>
              </a:solidFill>
            </a:endParaRPr>
          </a:p>
        </p:txBody>
      </p:sp>
      <p:sp>
        <p:nvSpPr>
          <p:cNvPr id="11" name="Content Placeholder 5">
            <a:extLst>
              <a:ext uri="{FF2B5EF4-FFF2-40B4-BE49-F238E27FC236}">
                <a16:creationId xmlns:a16="http://schemas.microsoft.com/office/drawing/2014/main" id="{247A7401-0AB5-8646-B1B6-DB97BE828821}"/>
              </a:ext>
            </a:extLst>
          </p:cNvPr>
          <p:cNvSpPr>
            <a:spLocks noGrp="1"/>
          </p:cNvSpPr>
          <p:nvPr>
            <p:ph idx="1"/>
          </p:nvPr>
        </p:nvSpPr>
        <p:spPr>
          <a:xfrm>
            <a:off x="766870" y="1830033"/>
            <a:ext cx="10671047" cy="4277080"/>
          </a:xfrm>
        </p:spPr>
        <p:txBody>
          <a:bodyPr/>
          <a:lstStyle/>
          <a:p>
            <a:pPr marL="651510" lvl="1" indent="-285750">
              <a:lnSpc>
                <a:spcPct val="150000"/>
              </a:lnSpc>
            </a:pPr>
            <a:r>
              <a:rPr lang="en-US" sz="2000" dirty="0"/>
              <a:t>Oracle's US East (Ashburn) data center </a:t>
            </a:r>
          </a:p>
          <a:p>
            <a:pPr marL="651510" lvl="1" indent="-285750">
              <a:lnSpc>
                <a:spcPct val="150000"/>
              </a:lnSpc>
            </a:pPr>
            <a:r>
              <a:rPr lang="en-US" sz="2000" dirty="0"/>
              <a:t>2 compute nodes VM.Standard2.24 type virtual machine </a:t>
            </a:r>
          </a:p>
          <a:p>
            <a:pPr marL="1017270" lvl="2" indent="-285750">
              <a:lnSpc>
                <a:spcPct val="100000"/>
              </a:lnSpc>
            </a:pPr>
            <a:r>
              <a:rPr lang="en-US" sz="2000" dirty="0"/>
              <a:t>24 OCPU/2.0 GHz Intel® Xeon® Platinum 8167M</a:t>
            </a:r>
          </a:p>
          <a:p>
            <a:pPr marL="1017270" lvl="2" indent="-285750">
              <a:lnSpc>
                <a:spcPct val="100000"/>
              </a:lnSpc>
            </a:pPr>
            <a:r>
              <a:rPr lang="en-US" sz="2000" dirty="0"/>
              <a:t>320 GB of memory</a:t>
            </a:r>
          </a:p>
          <a:p>
            <a:pPr marL="1017270" lvl="2" indent="-285750">
              <a:lnSpc>
                <a:spcPct val="100000"/>
              </a:lnSpc>
            </a:pPr>
            <a:r>
              <a:rPr lang="en-US" sz="2000" dirty="0"/>
              <a:t>1TB encrypted block volume, ext4 </a:t>
            </a:r>
          </a:p>
          <a:p>
            <a:pPr marL="285750" indent="-285750"/>
            <a:endParaRPr lang="en-US" dirty="0"/>
          </a:p>
          <a:p>
            <a:pPr marL="285750" indent="-285750">
              <a:buFont typeface="Arial" panose="020B0604020202020204" pitchFamily="34" charset="0"/>
              <a:buChar char="•"/>
            </a:pPr>
            <a:endParaRPr lang="en-US" dirty="0"/>
          </a:p>
        </p:txBody>
      </p:sp>
      <p:sp>
        <p:nvSpPr>
          <p:cNvPr id="6" name="Footer Placeholder 13">
            <a:extLst>
              <a:ext uri="{FF2B5EF4-FFF2-40B4-BE49-F238E27FC236}">
                <a16:creationId xmlns:a16="http://schemas.microsoft.com/office/drawing/2014/main" id="{1C338283-1683-9944-8642-D6246648356D}"/>
              </a:ext>
            </a:extLst>
          </p:cNvPr>
          <p:cNvSpPr>
            <a:spLocks noGrp="1"/>
          </p:cNvSpPr>
          <p:nvPr>
            <p:ph type="ftr" sz="quarter" idx="11"/>
          </p:nvPr>
        </p:nvSpPr>
        <p:spPr>
          <a:xfrm>
            <a:off x="1127759" y="6423978"/>
            <a:ext cx="5745379" cy="365125"/>
          </a:xfrm>
        </p:spPr>
        <p:txBody>
          <a:bodyPr/>
          <a:lstStyle/>
          <a:p>
            <a:r>
              <a:rPr lang="en-US" dirty="0"/>
              <a:t>Copyright © 2020, Oracle and/or its affiliates  </a:t>
            </a:r>
          </a:p>
        </p:txBody>
      </p:sp>
    </p:spTree>
    <p:extLst>
      <p:ext uri="{BB962C8B-B14F-4D97-AF65-F5344CB8AC3E}">
        <p14:creationId xmlns:p14="http://schemas.microsoft.com/office/powerpoint/2010/main" val="1219165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55875-CB69-254D-9709-B36ADD662C78}"/>
              </a:ext>
            </a:extLst>
          </p:cNvPr>
          <p:cNvSpPr>
            <a:spLocks noGrp="1"/>
          </p:cNvSpPr>
          <p:nvPr>
            <p:ph type="title"/>
          </p:nvPr>
        </p:nvSpPr>
        <p:spPr/>
        <p:txBody>
          <a:bodyPr/>
          <a:lstStyle/>
          <a:p>
            <a:r>
              <a:rPr lang="en-US" dirty="0"/>
              <a:t>JSON Document Sizes (bytes)</a:t>
            </a:r>
          </a:p>
        </p:txBody>
      </p:sp>
      <p:sp>
        <p:nvSpPr>
          <p:cNvPr id="5" name="Slide Number Placeholder 4">
            <a:extLst>
              <a:ext uri="{FF2B5EF4-FFF2-40B4-BE49-F238E27FC236}">
                <a16:creationId xmlns:a16="http://schemas.microsoft.com/office/drawing/2014/main" id="{40DEEF98-0728-6B40-B800-D1B6C48DAE61}"/>
              </a:ext>
            </a:extLst>
          </p:cNvPr>
          <p:cNvSpPr>
            <a:spLocks noGrp="1"/>
          </p:cNvSpPr>
          <p:nvPr>
            <p:ph type="sldNum" sz="quarter" idx="12"/>
          </p:nvPr>
        </p:nvSpPr>
        <p:spPr/>
        <p:txBody>
          <a:bodyPr/>
          <a:lstStyle/>
          <a:p>
            <a:fld id="{D440507A-669E-A943-A4A7-E531D638091A}" type="slidenum">
              <a:rPr lang="en-US" smtClean="0">
                <a:solidFill>
                  <a:srgbClr val="4E3629">
                    <a:tint val="75000"/>
                  </a:srgbClr>
                </a:solidFill>
              </a:rPr>
              <a:pPr/>
              <a:t>37</a:t>
            </a:fld>
            <a:endParaRPr lang="en-US" dirty="0">
              <a:solidFill>
                <a:srgbClr val="4E3629">
                  <a:tint val="75000"/>
                </a:srgbClr>
              </a:solidFill>
            </a:endParaRPr>
          </a:p>
        </p:txBody>
      </p:sp>
      <p:graphicFrame>
        <p:nvGraphicFramePr>
          <p:cNvPr id="8" name="Table 7">
            <a:extLst>
              <a:ext uri="{FF2B5EF4-FFF2-40B4-BE49-F238E27FC236}">
                <a16:creationId xmlns:a16="http://schemas.microsoft.com/office/drawing/2014/main" id="{1DA4A808-52FB-BE43-B587-79824752C3A9}"/>
              </a:ext>
            </a:extLst>
          </p:cNvPr>
          <p:cNvGraphicFramePr>
            <a:graphicFrameLocks noGrp="1"/>
          </p:cNvGraphicFramePr>
          <p:nvPr>
            <p:extLst>
              <p:ext uri="{D42A27DB-BD31-4B8C-83A1-F6EECF244321}">
                <p14:modId xmlns:p14="http://schemas.microsoft.com/office/powerpoint/2010/main" val="2147815922"/>
              </p:ext>
            </p:extLst>
          </p:nvPr>
        </p:nvGraphicFramePr>
        <p:xfrm>
          <a:off x="1646461" y="1801764"/>
          <a:ext cx="8899073" cy="4343400"/>
        </p:xfrm>
        <a:graphic>
          <a:graphicData uri="http://schemas.openxmlformats.org/drawingml/2006/table">
            <a:tbl>
              <a:tblPr firstRow="1" bandRow="1">
                <a:tableStyleId>{C083E6E3-FA7D-4D7B-A595-EF9225AFEA82}</a:tableStyleId>
              </a:tblPr>
              <a:tblGrid>
                <a:gridCol w="2342851">
                  <a:extLst>
                    <a:ext uri="{9D8B030D-6E8A-4147-A177-3AD203B41FA5}">
                      <a16:colId xmlns:a16="http://schemas.microsoft.com/office/drawing/2014/main" val="342471392"/>
                    </a:ext>
                  </a:extLst>
                </a:gridCol>
                <a:gridCol w="1685282">
                  <a:extLst>
                    <a:ext uri="{9D8B030D-6E8A-4147-A177-3AD203B41FA5}">
                      <a16:colId xmlns:a16="http://schemas.microsoft.com/office/drawing/2014/main" val="3732055262"/>
                    </a:ext>
                  </a:extLst>
                </a:gridCol>
                <a:gridCol w="2435470">
                  <a:extLst>
                    <a:ext uri="{9D8B030D-6E8A-4147-A177-3AD203B41FA5}">
                      <a16:colId xmlns:a16="http://schemas.microsoft.com/office/drawing/2014/main" val="3248000853"/>
                    </a:ext>
                  </a:extLst>
                </a:gridCol>
                <a:gridCol w="2435470">
                  <a:extLst>
                    <a:ext uri="{9D8B030D-6E8A-4147-A177-3AD203B41FA5}">
                      <a16:colId xmlns:a16="http://schemas.microsoft.com/office/drawing/2014/main" val="4134952079"/>
                    </a:ext>
                  </a:extLst>
                </a:gridCol>
              </a:tblGrid>
              <a:tr h="440732">
                <a:tc>
                  <a:txBody>
                    <a:bodyPr/>
                    <a:lstStyle/>
                    <a:p>
                      <a:r>
                        <a:rPr lang="en-US" sz="1800" dirty="0"/>
                        <a:t>Document</a:t>
                      </a:r>
                    </a:p>
                  </a:txBody>
                  <a:tcPr>
                    <a:lnL w="12700" cap="flat" cmpd="sng" algn="ctr">
                      <a:solidFill>
                        <a:schemeClr val="accent3"/>
                      </a:solidFill>
                      <a:prstDash val="solid"/>
                      <a:round/>
                      <a:headEnd type="none" w="med" len="med"/>
                      <a:tailEnd type="none" w="med" len="med"/>
                    </a:lnL>
                  </a:tcPr>
                </a:tc>
                <a:tc>
                  <a:txBody>
                    <a:bodyPr/>
                    <a:lstStyle/>
                    <a:p>
                      <a:pPr algn="r"/>
                      <a:r>
                        <a:rPr lang="en-US" sz="1800" dirty="0"/>
                        <a:t>Text (UTF8)</a:t>
                      </a:r>
                    </a:p>
                  </a:txBody>
                  <a:tcPr/>
                </a:tc>
                <a:tc>
                  <a:txBody>
                    <a:bodyPr/>
                    <a:lstStyle/>
                    <a:p>
                      <a:pPr algn="r"/>
                      <a:r>
                        <a:rPr lang="en-US" sz="1800" dirty="0"/>
                        <a:t>OSON</a:t>
                      </a:r>
                    </a:p>
                  </a:txBody>
                  <a:tcPr/>
                </a:tc>
                <a:tc>
                  <a:txBody>
                    <a:bodyPr/>
                    <a:lstStyle/>
                    <a:p>
                      <a:pPr algn="r"/>
                      <a:r>
                        <a:rPr lang="en-US" sz="1800" dirty="0"/>
                        <a:t>Text vs OSON</a:t>
                      </a:r>
                    </a:p>
                  </a:txBody>
                  <a:tcPr>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3437481990"/>
                  </a:ext>
                </a:extLst>
              </a:tr>
              <a:tr h="354788">
                <a:tc>
                  <a:txBody>
                    <a:bodyPr/>
                    <a:lstStyle/>
                    <a:p>
                      <a:pPr marL="0" marR="0" algn="l">
                        <a:spcBef>
                          <a:spcPts val="0"/>
                        </a:spcBef>
                        <a:spcAft>
                          <a:spcPts val="0"/>
                        </a:spcAft>
                      </a:pPr>
                      <a:r>
                        <a:rPr lang="en-US" sz="1800" b="0" dirty="0">
                          <a:effectLst/>
                          <a:latin typeface="Oracle Sans" panose="020B0503020204020204" pitchFamily="34" charset="0"/>
                          <a:ea typeface="PMingLiU" panose="02020500000000000000" pitchFamily="18" charset="-120"/>
                          <a:cs typeface="Oracle Sans" panose="020B0503020204020204" pitchFamily="34" charset="0"/>
                        </a:rPr>
                        <a:t>D1</a:t>
                      </a:r>
                      <a:endParaRPr lang="en-US" sz="1800" b="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lnL w="12700" cap="flat" cmpd="sng" algn="ctr">
                      <a:solidFill>
                        <a:schemeClr val="accent3"/>
                      </a:solidFill>
                      <a:prstDash val="solid"/>
                      <a:round/>
                      <a:headEnd type="none" w="med" len="med"/>
                      <a:tailEnd type="none" w="med" len="med"/>
                    </a:lnL>
                  </a:tcPr>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613</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524</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tc>
                <a:tc>
                  <a:txBody>
                    <a:bodyPr/>
                    <a:lstStyle/>
                    <a:p>
                      <a:pPr marL="0" marR="0" algn="r">
                        <a:spcBef>
                          <a:spcPts val="0"/>
                        </a:spcBef>
                        <a:spcAft>
                          <a:spcPts val="0"/>
                        </a:spcAft>
                      </a:pPr>
                      <a:r>
                        <a:rPr lang="en-US" sz="1800">
                          <a:effectLst/>
                          <a:latin typeface="Oracle Sans" panose="020B0503020204020204" pitchFamily="34" charset="0"/>
                          <a:ea typeface="PMingLiU" panose="02020500000000000000" pitchFamily="18" charset="-120"/>
                          <a:cs typeface="Oracle Sans" panose="020B0503020204020204" pitchFamily="34" charset="0"/>
                        </a:rPr>
                        <a:t>0.9x</a:t>
                      </a:r>
                      <a:endParaRPr lang="en-US" sz="180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1153599006"/>
                  </a:ext>
                </a:extLst>
              </a:tr>
              <a:tr h="354788">
                <a:tc>
                  <a:txBody>
                    <a:bodyPr/>
                    <a:lstStyle/>
                    <a:p>
                      <a:pPr marL="0" marR="0" algn="l">
                        <a:spcBef>
                          <a:spcPts val="0"/>
                        </a:spcBef>
                        <a:spcAft>
                          <a:spcPts val="0"/>
                        </a:spcAft>
                      </a:pPr>
                      <a:r>
                        <a:rPr lang="en-US" sz="1800" b="0" dirty="0">
                          <a:effectLst/>
                          <a:latin typeface="Oracle Sans" panose="020B0503020204020204" pitchFamily="34" charset="0"/>
                          <a:ea typeface="PMingLiU" panose="02020500000000000000" pitchFamily="18" charset="-120"/>
                          <a:cs typeface="Oracle Sans" panose="020B0503020204020204" pitchFamily="34" charset="0"/>
                        </a:rPr>
                        <a:t>D2</a:t>
                      </a:r>
                      <a:endParaRPr lang="en-US" sz="1800" b="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lnL w="12700" cap="flat" cmpd="sng" algn="ctr">
                      <a:solidFill>
                        <a:schemeClr val="accent3"/>
                      </a:solidFill>
                      <a:prstDash val="solid"/>
                      <a:round/>
                      <a:headEnd type="none" w="med" len="med"/>
                      <a:tailEnd type="none" w="med" len="med"/>
                    </a:lnL>
                  </a:tcPr>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1.8K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2.0K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tc>
                <a:tc>
                  <a:txBody>
                    <a:bodyPr/>
                    <a:lstStyle/>
                    <a:p>
                      <a:pPr marL="0" marR="0" algn="r">
                        <a:spcBef>
                          <a:spcPts val="0"/>
                        </a:spcBef>
                        <a:spcAft>
                          <a:spcPts val="0"/>
                        </a:spcAft>
                      </a:pPr>
                      <a:r>
                        <a:rPr lang="en-US" sz="1800">
                          <a:effectLst/>
                          <a:latin typeface="Oracle Sans" panose="020B0503020204020204" pitchFamily="34" charset="0"/>
                          <a:ea typeface="PMingLiU" panose="02020500000000000000" pitchFamily="18" charset="-120"/>
                          <a:cs typeface="Oracle Sans" panose="020B0503020204020204" pitchFamily="34" charset="0"/>
                        </a:rPr>
                        <a:t>1.1x</a:t>
                      </a:r>
                      <a:endParaRPr lang="en-US" sz="180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1179852311"/>
                  </a:ext>
                </a:extLst>
              </a:tr>
              <a:tr h="354788">
                <a:tc>
                  <a:txBody>
                    <a:bodyPr/>
                    <a:lstStyle/>
                    <a:p>
                      <a:pPr marL="0" marR="0" algn="l">
                        <a:spcBef>
                          <a:spcPts val="0"/>
                        </a:spcBef>
                        <a:spcAft>
                          <a:spcPts val="0"/>
                        </a:spcAft>
                      </a:pPr>
                      <a:r>
                        <a:rPr lang="en-US" sz="1800" b="0" dirty="0">
                          <a:effectLst/>
                          <a:latin typeface="Oracle Sans" panose="020B0503020204020204" pitchFamily="34" charset="0"/>
                          <a:ea typeface="PMingLiU" panose="02020500000000000000" pitchFamily="18" charset="-120"/>
                          <a:cs typeface="Oracle Sans" panose="020B0503020204020204" pitchFamily="34" charset="0"/>
                        </a:rPr>
                        <a:t>D3</a:t>
                      </a:r>
                      <a:endParaRPr lang="en-US" sz="1800" b="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lnL w="12700" cap="flat" cmpd="sng" algn="ctr">
                      <a:solidFill>
                        <a:schemeClr val="accent3"/>
                      </a:solidFill>
                      <a:prstDash val="solid"/>
                      <a:round/>
                      <a:headEnd type="none" w="med" len="med"/>
                      <a:tailEnd type="none" w="med" len="med"/>
                    </a:lnL>
                  </a:tcPr>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2.6K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2.2K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0.8x</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231095023"/>
                  </a:ext>
                </a:extLst>
              </a:tr>
              <a:tr h="354788">
                <a:tc>
                  <a:txBody>
                    <a:bodyPr/>
                    <a:lstStyle/>
                    <a:p>
                      <a:pPr marL="0" marR="0" algn="l">
                        <a:spcBef>
                          <a:spcPts val="0"/>
                        </a:spcBef>
                        <a:spcAft>
                          <a:spcPts val="0"/>
                        </a:spcAft>
                      </a:pPr>
                      <a:r>
                        <a:rPr lang="en-US" sz="1800" b="0" dirty="0">
                          <a:effectLst/>
                          <a:latin typeface="Oracle Sans" panose="020B0503020204020204" pitchFamily="34" charset="0"/>
                          <a:ea typeface="PMingLiU" panose="02020500000000000000" pitchFamily="18" charset="-120"/>
                          <a:cs typeface="Oracle Sans" panose="020B0503020204020204" pitchFamily="34" charset="0"/>
                        </a:rPr>
                        <a:t>D4</a:t>
                      </a:r>
                      <a:endParaRPr lang="en-US" sz="1800" b="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lnL w="12700" cap="flat" cmpd="sng" algn="ctr">
                      <a:solidFill>
                        <a:schemeClr val="accent3"/>
                      </a:solidFill>
                      <a:prstDash val="solid"/>
                      <a:round/>
                      <a:headEnd type="none" w="med" len="med"/>
                      <a:tailEnd type="none" w="med" len="med"/>
                    </a:lnL>
                  </a:tcPr>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2.9K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2.5K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tc>
                <a:tc>
                  <a:txBody>
                    <a:bodyPr/>
                    <a:lstStyle/>
                    <a:p>
                      <a:pPr marL="0" marR="0" algn="r">
                        <a:spcBef>
                          <a:spcPts val="0"/>
                        </a:spcBef>
                        <a:spcAft>
                          <a:spcPts val="0"/>
                        </a:spcAft>
                      </a:pPr>
                      <a:r>
                        <a:rPr lang="en-US" sz="1800">
                          <a:effectLst/>
                          <a:latin typeface="Oracle Sans" panose="020B0503020204020204" pitchFamily="34" charset="0"/>
                          <a:ea typeface="PMingLiU" panose="02020500000000000000" pitchFamily="18" charset="-120"/>
                          <a:cs typeface="Oracle Sans" panose="020B0503020204020204" pitchFamily="34" charset="0"/>
                        </a:rPr>
                        <a:t>0.8x</a:t>
                      </a:r>
                      <a:endParaRPr lang="en-US" sz="180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2813638661"/>
                  </a:ext>
                </a:extLst>
              </a:tr>
              <a:tr h="354788">
                <a:tc>
                  <a:txBody>
                    <a:bodyPr/>
                    <a:lstStyle/>
                    <a:p>
                      <a:pPr marL="0" marR="0" algn="l">
                        <a:spcBef>
                          <a:spcPts val="0"/>
                        </a:spcBef>
                        <a:spcAft>
                          <a:spcPts val="0"/>
                        </a:spcAft>
                      </a:pPr>
                      <a:r>
                        <a:rPr lang="en-US" sz="1800" b="0" dirty="0">
                          <a:effectLst/>
                          <a:latin typeface="Oracle Sans" panose="020B0503020204020204" pitchFamily="34" charset="0"/>
                          <a:ea typeface="PMingLiU" panose="02020500000000000000" pitchFamily="18" charset="-120"/>
                          <a:cs typeface="Oracle Sans" panose="020B0503020204020204" pitchFamily="34" charset="0"/>
                        </a:rPr>
                        <a:t>D5</a:t>
                      </a:r>
                      <a:endParaRPr lang="en-US" sz="1800" b="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lnL w="12700" cap="flat" cmpd="sng" algn="ctr">
                      <a:solidFill>
                        <a:schemeClr val="accent3"/>
                      </a:solidFill>
                      <a:prstDash val="solid"/>
                      <a:round/>
                      <a:headEnd type="none" w="med" len="med"/>
                      <a:tailEnd type="none" w="med" len="med"/>
                    </a:lnL>
                  </a:tcPr>
                </a:tc>
                <a:tc>
                  <a:txBody>
                    <a:bodyPr/>
                    <a:lstStyle/>
                    <a:p>
                      <a:pPr marL="0" marR="0" algn="r">
                        <a:spcBef>
                          <a:spcPts val="0"/>
                        </a:spcBef>
                        <a:spcAft>
                          <a:spcPts val="0"/>
                        </a:spcAft>
                      </a:pPr>
                      <a:r>
                        <a:rPr lang="en-US" sz="1800">
                          <a:effectLst/>
                          <a:latin typeface="Oracle Sans" panose="020B0503020204020204" pitchFamily="34" charset="0"/>
                          <a:ea typeface="PMingLiU" panose="02020500000000000000" pitchFamily="18" charset="-120"/>
                          <a:cs typeface="Oracle Sans" panose="020B0503020204020204" pitchFamily="34" charset="0"/>
                        </a:rPr>
                        <a:t>8.8K</a:t>
                      </a:r>
                      <a:endParaRPr lang="en-US" sz="180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5.6K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0.6x</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3890607910"/>
                  </a:ext>
                </a:extLst>
              </a:tr>
              <a:tr h="354788">
                <a:tc>
                  <a:txBody>
                    <a:bodyPr/>
                    <a:lstStyle/>
                    <a:p>
                      <a:pPr marL="0" marR="0" algn="l">
                        <a:spcBef>
                          <a:spcPts val="0"/>
                        </a:spcBef>
                        <a:spcAft>
                          <a:spcPts val="0"/>
                        </a:spcAft>
                      </a:pPr>
                      <a:r>
                        <a:rPr lang="en-US" sz="1800" b="0" dirty="0">
                          <a:effectLst/>
                          <a:latin typeface="Oracle Sans" panose="020B0503020204020204" pitchFamily="34" charset="0"/>
                          <a:ea typeface="PMingLiU" panose="02020500000000000000" pitchFamily="18" charset="-120"/>
                          <a:cs typeface="Oracle Sans" panose="020B0503020204020204" pitchFamily="34" charset="0"/>
                        </a:rPr>
                        <a:t>D6</a:t>
                      </a:r>
                      <a:endParaRPr lang="en-US" sz="1800" b="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lnL w="12700" cap="flat" cmpd="sng" algn="ctr">
                      <a:solidFill>
                        <a:schemeClr val="accent3"/>
                      </a:solidFill>
                      <a:prstDash val="solid"/>
                      <a:round/>
                      <a:headEnd type="none" w="med" len="med"/>
                      <a:tailEnd type="none" w="med" len="med"/>
                    </a:lnL>
                  </a:tcPr>
                </a:tc>
                <a:tc>
                  <a:txBody>
                    <a:bodyPr/>
                    <a:lstStyle/>
                    <a:p>
                      <a:pPr marL="0" marR="0" algn="r">
                        <a:spcBef>
                          <a:spcPts val="0"/>
                        </a:spcBef>
                        <a:spcAft>
                          <a:spcPts val="0"/>
                        </a:spcAft>
                      </a:pPr>
                      <a:r>
                        <a:rPr lang="en-US" sz="1800">
                          <a:effectLst/>
                          <a:latin typeface="Oracle Sans" panose="020B0503020204020204" pitchFamily="34" charset="0"/>
                          <a:ea typeface="PMingLiU" panose="02020500000000000000" pitchFamily="18" charset="-120"/>
                          <a:cs typeface="Oracle Sans" panose="020B0503020204020204" pitchFamily="34" charset="0"/>
                        </a:rPr>
                        <a:t>40K</a:t>
                      </a:r>
                      <a:endParaRPr lang="en-US" sz="180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20K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0.5x</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3897954693"/>
                  </a:ext>
                </a:extLst>
              </a:tr>
              <a:tr h="354788">
                <a:tc>
                  <a:txBody>
                    <a:bodyPr/>
                    <a:lstStyle/>
                    <a:p>
                      <a:pPr marL="0" marR="0" algn="l">
                        <a:spcBef>
                          <a:spcPts val="0"/>
                        </a:spcBef>
                        <a:spcAft>
                          <a:spcPts val="0"/>
                        </a:spcAft>
                      </a:pPr>
                      <a:r>
                        <a:rPr lang="en-US" sz="1800" b="0" dirty="0">
                          <a:effectLst/>
                          <a:latin typeface="Oracle Sans" panose="020B0503020204020204" pitchFamily="34" charset="0"/>
                          <a:ea typeface="PMingLiU" panose="02020500000000000000" pitchFamily="18" charset="-120"/>
                          <a:cs typeface="Oracle Sans" panose="020B0503020204020204" pitchFamily="34" charset="0"/>
                        </a:rPr>
                        <a:t>D7</a:t>
                      </a:r>
                      <a:endParaRPr lang="en-US" sz="1800" b="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lnL w="12700" cap="flat" cmpd="sng" algn="ctr">
                      <a:solidFill>
                        <a:schemeClr val="accent3"/>
                      </a:solidFill>
                      <a:prstDash val="solid"/>
                      <a:round/>
                      <a:headEnd type="none" w="med" len="med"/>
                      <a:tailEnd type="none" w="med" len="med"/>
                    </a:lnL>
                  </a:tcPr>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77K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38K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0.5x</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2287846539"/>
                  </a:ext>
                </a:extLst>
              </a:tr>
              <a:tr h="354788">
                <a:tc>
                  <a:txBody>
                    <a:bodyPr/>
                    <a:lstStyle/>
                    <a:p>
                      <a:pPr marL="0" marR="0" algn="l">
                        <a:spcBef>
                          <a:spcPts val="0"/>
                        </a:spcBef>
                        <a:spcAft>
                          <a:spcPts val="0"/>
                        </a:spcAft>
                      </a:pPr>
                      <a:r>
                        <a:rPr lang="en-US" sz="1800" b="0" dirty="0">
                          <a:effectLst/>
                          <a:latin typeface="Oracle Sans" panose="020B0503020204020204" pitchFamily="34" charset="0"/>
                          <a:ea typeface="PMingLiU" panose="02020500000000000000" pitchFamily="18" charset="-120"/>
                          <a:cs typeface="Oracle Sans" panose="020B0503020204020204" pitchFamily="34" charset="0"/>
                        </a:rPr>
                        <a:t>D8</a:t>
                      </a:r>
                      <a:endParaRPr lang="en-US" sz="1800" b="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lnL w="12700" cap="flat" cmpd="sng" algn="ctr">
                      <a:solidFill>
                        <a:schemeClr val="accent3"/>
                      </a:solidFill>
                      <a:prstDash val="solid"/>
                      <a:round/>
                      <a:headEnd type="none" w="med" len="med"/>
                      <a:tailEnd type="none" w="med" len="med"/>
                    </a:lnL>
                  </a:tcPr>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141K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104K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0.7x</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2179289849"/>
                  </a:ext>
                </a:extLst>
              </a:tr>
              <a:tr h="354788">
                <a:tc>
                  <a:txBody>
                    <a:bodyPr/>
                    <a:lstStyle/>
                    <a:p>
                      <a:pPr marL="0" marR="0" algn="l">
                        <a:spcBef>
                          <a:spcPts val="0"/>
                        </a:spcBef>
                        <a:spcAft>
                          <a:spcPts val="0"/>
                        </a:spcAft>
                      </a:pPr>
                      <a:r>
                        <a:rPr lang="en-US" sz="1800" b="0" dirty="0">
                          <a:effectLst/>
                          <a:latin typeface="Oracle Sans" panose="020B0503020204020204" pitchFamily="34" charset="0"/>
                          <a:ea typeface="PMingLiU" panose="02020500000000000000" pitchFamily="18" charset="-120"/>
                          <a:cs typeface="Oracle Sans" panose="020B0503020204020204" pitchFamily="34" charset="0"/>
                        </a:rPr>
                        <a:t>D9</a:t>
                      </a:r>
                      <a:endParaRPr lang="en-US" sz="1800" b="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lnL w="12700" cap="flat" cmpd="sng" algn="ctr">
                      <a:solidFill>
                        <a:schemeClr val="accent3"/>
                      </a:solidFill>
                      <a:prstDash val="solid"/>
                      <a:round/>
                      <a:headEnd type="none" w="med" len="med"/>
                      <a:tailEnd type="none" w="med" len="med"/>
                    </a:lnL>
                  </a:tcPr>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682K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483K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0.7x</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3333029724"/>
                  </a:ext>
                </a:extLst>
              </a:tr>
              <a:tr h="354788">
                <a:tc>
                  <a:txBody>
                    <a:bodyPr/>
                    <a:lstStyle/>
                    <a:p>
                      <a:pPr marL="0" marR="0" algn="l">
                        <a:spcBef>
                          <a:spcPts val="0"/>
                        </a:spcBef>
                        <a:spcAft>
                          <a:spcPts val="0"/>
                        </a:spcAft>
                      </a:pPr>
                      <a:r>
                        <a:rPr lang="en-US" sz="1800" b="0" dirty="0">
                          <a:effectLst/>
                          <a:latin typeface="Oracle Sans" panose="020B0503020204020204" pitchFamily="34" charset="0"/>
                          <a:ea typeface="PMingLiU" panose="02020500000000000000" pitchFamily="18" charset="-120"/>
                          <a:cs typeface="Oracle Sans" panose="020B0503020204020204" pitchFamily="34" charset="0"/>
                        </a:rPr>
                        <a:t>D10</a:t>
                      </a:r>
                      <a:endParaRPr lang="en-US" sz="1800" b="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lnL w="12700" cap="flat" cmpd="sng" algn="ctr">
                      <a:solidFill>
                        <a:schemeClr val="accent3"/>
                      </a:solidFill>
                      <a:prstDash val="solid"/>
                      <a:round/>
                      <a:headEnd type="none" w="med" len="med"/>
                      <a:tailEnd type="none" w="med" len="med"/>
                    </a:lnL>
                  </a:tcPr>
                </a:tc>
                <a:tc>
                  <a:txBody>
                    <a:bodyPr/>
                    <a:lstStyle/>
                    <a:p>
                      <a:pPr marL="0" marR="0" algn="r">
                        <a:spcBef>
                          <a:spcPts val="0"/>
                        </a:spcBef>
                        <a:spcAft>
                          <a:spcPts val="0"/>
                        </a:spcAft>
                      </a:pPr>
                      <a:r>
                        <a:rPr lang="en-US" sz="1800">
                          <a:effectLst/>
                          <a:latin typeface="Oracle Sans" panose="020B0503020204020204" pitchFamily="34" charset="0"/>
                          <a:ea typeface="PMingLiU" panose="02020500000000000000" pitchFamily="18" charset="-120"/>
                          <a:cs typeface="Oracle Sans" panose="020B0503020204020204" pitchFamily="34" charset="0"/>
                        </a:rPr>
                        <a:t>3.4M</a:t>
                      </a:r>
                      <a:endParaRPr lang="en-US" sz="180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2.1M</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0.6x</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3608898838"/>
                  </a:ext>
                </a:extLst>
              </a:tr>
              <a:tr h="354788">
                <a:tc>
                  <a:txBody>
                    <a:bodyPr/>
                    <a:lstStyle/>
                    <a:p>
                      <a:pPr marL="0" marR="0" algn="l">
                        <a:spcBef>
                          <a:spcPts val="0"/>
                        </a:spcBef>
                        <a:spcAft>
                          <a:spcPts val="0"/>
                        </a:spcAft>
                      </a:pPr>
                      <a:r>
                        <a:rPr lang="en-US" sz="1800" b="0" dirty="0">
                          <a:effectLst/>
                          <a:latin typeface="Oracle Sans" panose="020B0503020204020204" pitchFamily="34" charset="0"/>
                          <a:ea typeface="PMingLiU" panose="02020500000000000000" pitchFamily="18" charset="-120"/>
                          <a:cs typeface="Oracle Sans" panose="020B0503020204020204" pitchFamily="34" charset="0"/>
                        </a:rPr>
                        <a:t>D11</a:t>
                      </a:r>
                      <a:endParaRPr lang="en-US" sz="1800" b="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lnL w="12700" cap="flat" cmpd="sng" algn="ctr">
                      <a:solidFill>
                        <a:schemeClr val="accent3"/>
                      </a:solidFill>
                      <a:prstDash val="solid"/>
                      <a:round/>
                      <a:headEnd type="none" w="med" len="med"/>
                      <a:tailEnd type="none" w="med" len="med"/>
                    </a:lnL>
                  </a:tcPr>
                </a:tc>
                <a:tc>
                  <a:txBody>
                    <a:bodyPr/>
                    <a:lstStyle/>
                    <a:p>
                      <a:pPr marL="0" marR="0" algn="r">
                        <a:spcBef>
                          <a:spcPts val="0"/>
                        </a:spcBef>
                        <a:spcAft>
                          <a:spcPts val="0"/>
                        </a:spcAft>
                      </a:pPr>
                      <a:r>
                        <a:rPr lang="en-US" sz="1800">
                          <a:effectLst/>
                          <a:latin typeface="Oracle Sans" panose="020B0503020204020204" pitchFamily="34" charset="0"/>
                          <a:ea typeface="PMingLiU" panose="02020500000000000000" pitchFamily="18" charset="-120"/>
                          <a:cs typeface="Oracle Sans" panose="020B0503020204020204" pitchFamily="34" charset="0"/>
                        </a:rPr>
                        <a:t>42M</a:t>
                      </a:r>
                      <a:endParaRPr lang="en-US" sz="180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14M</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0.3x</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1813529998"/>
                  </a:ext>
                </a:extLst>
              </a:tr>
            </a:tbl>
          </a:graphicData>
        </a:graphic>
      </p:graphicFrame>
      <p:sp>
        <p:nvSpPr>
          <p:cNvPr id="6" name="Footer Placeholder 13">
            <a:extLst>
              <a:ext uri="{FF2B5EF4-FFF2-40B4-BE49-F238E27FC236}">
                <a16:creationId xmlns:a16="http://schemas.microsoft.com/office/drawing/2014/main" id="{3B516AE0-B25D-3347-ACE4-C0B7E1B8183B}"/>
              </a:ext>
            </a:extLst>
          </p:cNvPr>
          <p:cNvSpPr>
            <a:spLocks noGrp="1"/>
          </p:cNvSpPr>
          <p:nvPr>
            <p:ph type="ftr" sz="quarter" idx="11"/>
          </p:nvPr>
        </p:nvSpPr>
        <p:spPr>
          <a:xfrm>
            <a:off x="1127759" y="6423978"/>
            <a:ext cx="5745379" cy="365125"/>
          </a:xfrm>
        </p:spPr>
        <p:txBody>
          <a:bodyPr/>
          <a:lstStyle/>
          <a:p>
            <a:r>
              <a:rPr lang="en-US" dirty="0"/>
              <a:t>Copyright © 2020, Oracle and/or its affiliates  </a:t>
            </a:r>
          </a:p>
        </p:txBody>
      </p:sp>
    </p:spTree>
    <p:extLst>
      <p:ext uri="{BB962C8B-B14F-4D97-AF65-F5344CB8AC3E}">
        <p14:creationId xmlns:p14="http://schemas.microsoft.com/office/powerpoint/2010/main" val="3295658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E60FF-296C-A044-8218-1C1AEDD11F21}"/>
              </a:ext>
            </a:extLst>
          </p:cNvPr>
          <p:cNvSpPr>
            <a:spLocks noGrp="1"/>
          </p:cNvSpPr>
          <p:nvPr>
            <p:ph type="title"/>
          </p:nvPr>
        </p:nvSpPr>
        <p:spPr/>
        <p:txBody>
          <a:bodyPr/>
          <a:lstStyle/>
          <a:p>
            <a:r>
              <a:rPr lang="en-US" dirty="0"/>
              <a:t>Document Read with Full Client Access – Throughput Text vs OSON</a:t>
            </a:r>
          </a:p>
        </p:txBody>
      </p:sp>
      <p:sp>
        <p:nvSpPr>
          <p:cNvPr id="5" name="Slide Number Placeholder 4">
            <a:extLst>
              <a:ext uri="{FF2B5EF4-FFF2-40B4-BE49-F238E27FC236}">
                <a16:creationId xmlns:a16="http://schemas.microsoft.com/office/drawing/2014/main" id="{5E948F78-1B7C-DF4E-8D1D-88081DA4359B}"/>
              </a:ext>
            </a:extLst>
          </p:cNvPr>
          <p:cNvSpPr>
            <a:spLocks noGrp="1"/>
          </p:cNvSpPr>
          <p:nvPr>
            <p:ph type="sldNum" sz="quarter" idx="4"/>
          </p:nvPr>
        </p:nvSpPr>
        <p:spPr/>
        <p:txBody>
          <a:bodyPr/>
          <a:lstStyle/>
          <a:p>
            <a:fld id="{D440507A-669E-A943-A4A7-E531D638091A}" type="slidenum">
              <a:rPr lang="en-US" smtClean="0">
                <a:solidFill>
                  <a:srgbClr val="4E3629">
                    <a:tint val="75000"/>
                  </a:srgbClr>
                </a:solidFill>
              </a:rPr>
              <a:pPr/>
              <a:t>38</a:t>
            </a:fld>
            <a:endParaRPr lang="en-US" dirty="0">
              <a:solidFill>
                <a:srgbClr val="4E3629">
                  <a:tint val="75000"/>
                </a:srgbClr>
              </a:solidFill>
            </a:endParaRPr>
          </a:p>
        </p:txBody>
      </p:sp>
      <p:graphicFrame>
        <p:nvGraphicFramePr>
          <p:cNvPr id="7" name="Chart 6">
            <a:extLst>
              <a:ext uri="{FF2B5EF4-FFF2-40B4-BE49-F238E27FC236}">
                <a16:creationId xmlns:a16="http://schemas.microsoft.com/office/drawing/2014/main" id="{AEBCFEA9-48B0-DD49-AB73-61891C3C3171}"/>
              </a:ext>
            </a:extLst>
          </p:cNvPr>
          <p:cNvGraphicFramePr>
            <a:graphicFrameLocks noChangeAspect="1"/>
          </p:cNvGraphicFramePr>
          <p:nvPr>
            <p:extLst>
              <p:ext uri="{D42A27DB-BD31-4B8C-83A1-F6EECF244321}">
                <p14:modId xmlns:p14="http://schemas.microsoft.com/office/powerpoint/2010/main" val="287126946"/>
              </p:ext>
            </p:extLst>
          </p:nvPr>
        </p:nvGraphicFramePr>
        <p:xfrm>
          <a:off x="1127759" y="2226275"/>
          <a:ext cx="9546102" cy="3041991"/>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48BBDFA1-93DA-9B4A-9340-902605B68249}"/>
              </a:ext>
            </a:extLst>
          </p:cNvPr>
          <p:cNvSpPr txBox="1"/>
          <p:nvPr/>
        </p:nvSpPr>
        <p:spPr>
          <a:xfrm>
            <a:off x="1699545" y="5476631"/>
            <a:ext cx="8974316" cy="369332"/>
          </a:xfrm>
          <a:prstGeom prst="rect">
            <a:avLst/>
          </a:prstGeom>
          <a:noFill/>
        </p:spPr>
        <p:txBody>
          <a:bodyPr wrap="none" rtlCol="0">
            <a:spAutoFit/>
          </a:bodyPr>
          <a:lstStyle/>
          <a:p>
            <a:r>
              <a:rPr lang="en-US" i="1" dirty="0"/>
              <a:t>Reads the document, accesses each value in the document from the Java application.</a:t>
            </a:r>
          </a:p>
        </p:txBody>
      </p:sp>
      <p:sp>
        <p:nvSpPr>
          <p:cNvPr id="13" name="Footer Placeholder 13">
            <a:extLst>
              <a:ext uri="{FF2B5EF4-FFF2-40B4-BE49-F238E27FC236}">
                <a16:creationId xmlns:a16="http://schemas.microsoft.com/office/drawing/2014/main" id="{DCF63289-5C58-9344-8130-BB9D043C8BD4}"/>
              </a:ext>
            </a:extLst>
          </p:cNvPr>
          <p:cNvSpPr txBox="1">
            <a:spLocks/>
          </p:cNvSpPr>
          <p:nvPr/>
        </p:nvSpPr>
        <p:spPr>
          <a:xfrm>
            <a:off x="1127760" y="6424295"/>
            <a:ext cx="5745379" cy="365125"/>
          </a:xfrm>
          <a:prstGeom prst="rect">
            <a:avLst/>
          </a:prstGeom>
        </p:spPr>
        <p:txBody>
          <a:bodyPr vert="horz" lIns="0" tIns="0" rIns="0" bIns="0" rtlCol="0" anchor="ctr"/>
          <a:lstStyle>
            <a:defPPr>
              <a:defRPr lang="en-US"/>
            </a:defPPr>
            <a:lvl1pPr marL="0" algn="l" defTabSz="914400" rtl="0" eaLnBrk="1" latinLnBrk="0" hangingPunct="1">
              <a:defRPr sz="1000" kern="1200">
                <a:solidFill>
                  <a:srgbClr val="8B858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Copyright © 2020, Oracle and/or its affiliates  </a:t>
            </a:r>
          </a:p>
        </p:txBody>
      </p:sp>
    </p:spTree>
    <p:extLst>
      <p:ext uri="{BB962C8B-B14F-4D97-AF65-F5344CB8AC3E}">
        <p14:creationId xmlns:p14="http://schemas.microsoft.com/office/powerpoint/2010/main" val="3174596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CB231-C3DD-D942-B23A-C726816478B7}"/>
              </a:ext>
            </a:extLst>
          </p:cNvPr>
          <p:cNvSpPr>
            <a:spLocks noGrp="1"/>
          </p:cNvSpPr>
          <p:nvPr>
            <p:ph type="title"/>
          </p:nvPr>
        </p:nvSpPr>
        <p:spPr/>
        <p:txBody>
          <a:bodyPr/>
          <a:lstStyle/>
          <a:p>
            <a:r>
              <a:rPr lang="en-US" dirty="0"/>
              <a:t>Document Read with Partial Client Access – Throughput Text vs OSON</a:t>
            </a:r>
          </a:p>
        </p:txBody>
      </p:sp>
      <p:sp>
        <p:nvSpPr>
          <p:cNvPr id="5" name="Slide Number Placeholder 4">
            <a:extLst>
              <a:ext uri="{FF2B5EF4-FFF2-40B4-BE49-F238E27FC236}">
                <a16:creationId xmlns:a16="http://schemas.microsoft.com/office/drawing/2014/main" id="{703F20CF-C9A0-734C-A388-BDF1A95DE42A}"/>
              </a:ext>
            </a:extLst>
          </p:cNvPr>
          <p:cNvSpPr>
            <a:spLocks noGrp="1"/>
          </p:cNvSpPr>
          <p:nvPr>
            <p:ph type="sldNum" sz="quarter" idx="12"/>
          </p:nvPr>
        </p:nvSpPr>
        <p:spPr/>
        <p:txBody>
          <a:bodyPr/>
          <a:lstStyle/>
          <a:p>
            <a:fld id="{D440507A-669E-A943-A4A7-E531D638091A}" type="slidenum">
              <a:rPr lang="en-US" smtClean="0">
                <a:solidFill>
                  <a:srgbClr val="4E3629">
                    <a:tint val="75000"/>
                  </a:srgbClr>
                </a:solidFill>
              </a:rPr>
              <a:pPr/>
              <a:t>39</a:t>
            </a:fld>
            <a:endParaRPr lang="en-US" dirty="0">
              <a:solidFill>
                <a:srgbClr val="4E3629">
                  <a:tint val="75000"/>
                </a:srgbClr>
              </a:solidFill>
            </a:endParaRPr>
          </a:p>
        </p:txBody>
      </p:sp>
      <p:graphicFrame>
        <p:nvGraphicFramePr>
          <p:cNvPr id="7" name="Chart 6">
            <a:extLst>
              <a:ext uri="{FF2B5EF4-FFF2-40B4-BE49-F238E27FC236}">
                <a16:creationId xmlns:a16="http://schemas.microsoft.com/office/drawing/2014/main" id="{ED124908-D8D6-0842-A535-B469BB7A2BE3}"/>
              </a:ext>
            </a:extLst>
          </p:cNvPr>
          <p:cNvGraphicFramePr>
            <a:graphicFrameLocks noChangeAspect="1"/>
          </p:cNvGraphicFramePr>
          <p:nvPr>
            <p:extLst>
              <p:ext uri="{D42A27DB-BD31-4B8C-83A1-F6EECF244321}">
                <p14:modId xmlns:p14="http://schemas.microsoft.com/office/powerpoint/2010/main" val="3256522540"/>
              </p:ext>
            </p:extLst>
          </p:nvPr>
        </p:nvGraphicFramePr>
        <p:xfrm>
          <a:off x="768875" y="2242933"/>
          <a:ext cx="10547231" cy="3235779"/>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20BDA651-BAD9-604E-A65E-AECB2A87E220}"/>
              </a:ext>
            </a:extLst>
          </p:cNvPr>
          <p:cNvSpPr txBox="1"/>
          <p:nvPr/>
        </p:nvSpPr>
        <p:spPr>
          <a:xfrm>
            <a:off x="2681396" y="5495636"/>
            <a:ext cx="6482737" cy="369332"/>
          </a:xfrm>
          <a:prstGeom prst="rect">
            <a:avLst/>
          </a:prstGeom>
          <a:noFill/>
        </p:spPr>
        <p:txBody>
          <a:bodyPr wrap="none" rtlCol="0">
            <a:spAutoFit/>
          </a:bodyPr>
          <a:lstStyle/>
          <a:p>
            <a:r>
              <a:rPr lang="en-US" i="1" dirty="0"/>
              <a:t>Reads the document, accesses a single path in the document.</a:t>
            </a:r>
          </a:p>
        </p:txBody>
      </p:sp>
      <p:sp>
        <p:nvSpPr>
          <p:cNvPr id="9" name="Footer Placeholder 13">
            <a:extLst>
              <a:ext uri="{FF2B5EF4-FFF2-40B4-BE49-F238E27FC236}">
                <a16:creationId xmlns:a16="http://schemas.microsoft.com/office/drawing/2014/main" id="{9CA33580-BE00-4B45-B490-F1BCF3559271}"/>
              </a:ext>
            </a:extLst>
          </p:cNvPr>
          <p:cNvSpPr txBox="1">
            <a:spLocks/>
          </p:cNvSpPr>
          <p:nvPr/>
        </p:nvSpPr>
        <p:spPr>
          <a:xfrm>
            <a:off x="1127760" y="6424295"/>
            <a:ext cx="5745379" cy="365125"/>
          </a:xfrm>
          <a:prstGeom prst="rect">
            <a:avLst/>
          </a:prstGeom>
        </p:spPr>
        <p:txBody>
          <a:bodyPr vert="horz" lIns="0" tIns="0" rIns="0" bIns="0" rtlCol="0" anchor="ctr"/>
          <a:lstStyle>
            <a:defPPr>
              <a:defRPr lang="en-US"/>
            </a:defPPr>
            <a:lvl1pPr marL="0" algn="l" defTabSz="914400" rtl="0" eaLnBrk="1" latinLnBrk="0" hangingPunct="1">
              <a:defRPr sz="1000" kern="1200">
                <a:solidFill>
                  <a:srgbClr val="8B858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Copyright © 2020, Oracle and/or its affiliates  </a:t>
            </a:r>
          </a:p>
        </p:txBody>
      </p:sp>
    </p:spTree>
    <p:extLst>
      <p:ext uri="{BB962C8B-B14F-4D97-AF65-F5344CB8AC3E}">
        <p14:creationId xmlns:p14="http://schemas.microsoft.com/office/powerpoint/2010/main" val="172313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F3C39A60-B030-0448-90BC-D818A9249802}"/>
              </a:ext>
            </a:extLst>
          </p:cNvPr>
          <p:cNvSpPr/>
          <p:nvPr/>
        </p:nvSpPr>
        <p:spPr>
          <a:xfrm>
            <a:off x="5579355" y="1959850"/>
            <a:ext cx="5745379" cy="3692041"/>
          </a:xfrm>
          <a:prstGeom prst="roundRect">
            <a:avLst>
              <a:gd name="adj" fmla="val 1807"/>
            </a:avLst>
          </a:prstGeom>
          <a:solidFill>
            <a:schemeClr val="tx2">
              <a:lumMod val="10000"/>
              <a:lumOff val="90000"/>
              <a:alpha val="20000"/>
            </a:schemeClr>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D31DA8-BF36-404F-A301-627053E95259}"/>
              </a:ext>
            </a:extLst>
          </p:cNvPr>
          <p:cNvSpPr>
            <a:spLocks noGrp="1"/>
          </p:cNvSpPr>
          <p:nvPr>
            <p:ph type="title"/>
          </p:nvPr>
        </p:nvSpPr>
        <p:spPr/>
        <p:txBody>
          <a:bodyPr/>
          <a:lstStyle/>
          <a:p>
            <a:r>
              <a:rPr lang="en-US" dirty="0"/>
              <a:t>JSON Datatype</a:t>
            </a:r>
          </a:p>
        </p:txBody>
      </p:sp>
      <p:sp>
        <p:nvSpPr>
          <p:cNvPr id="4" name="Slide Number Placeholder 3">
            <a:extLst>
              <a:ext uri="{FF2B5EF4-FFF2-40B4-BE49-F238E27FC236}">
                <a16:creationId xmlns:a16="http://schemas.microsoft.com/office/drawing/2014/main" id="{849A053C-7075-104F-A0E5-A339EDC5B4B9}"/>
              </a:ext>
            </a:extLst>
          </p:cNvPr>
          <p:cNvSpPr>
            <a:spLocks noGrp="1"/>
          </p:cNvSpPr>
          <p:nvPr>
            <p:ph type="sldNum" sz="quarter" idx="12"/>
          </p:nvPr>
        </p:nvSpPr>
        <p:spPr/>
        <p:txBody>
          <a:bodyPr/>
          <a:lstStyle/>
          <a:p>
            <a:fld id="{345D60D9-5372-5F40-9443-0F9AE5BDC3C8}" type="slidenum">
              <a:rPr lang="en-US" smtClean="0"/>
              <a:pPr/>
              <a:t>4</a:t>
            </a:fld>
            <a:endParaRPr lang="en-US" dirty="0"/>
          </a:p>
        </p:txBody>
      </p:sp>
      <p:sp>
        <p:nvSpPr>
          <p:cNvPr id="5" name="Footer Placeholder 4">
            <a:extLst>
              <a:ext uri="{FF2B5EF4-FFF2-40B4-BE49-F238E27FC236}">
                <a16:creationId xmlns:a16="http://schemas.microsoft.com/office/drawing/2014/main" id="{3EFB68AD-D0B9-CC40-B5E0-1FB0C9A6EAC8}"/>
              </a:ext>
            </a:extLst>
          </p:cNvPr>
          <p:cNvSpPr>
            <a:spLocks noGrp="1"/>
          </p:cNvSpPr>
          <p:nvPr>
            <p:ph type="ftr" sz="quarter" idx="11"/>
          </p:nvPr>
        </p:nvSpPr>
        <p:spPr/>
        <p:txBody>
          <a:bodyPr/>
          <a:lstStyle/>
          <a:p>
            <a:r>
              <a:rPr lang="en-US" dirty="0"/>
              <a:t>Copyright © 2020, Oracle and/or its affiliates  </a:t>
            </a:r>
          </a:p>
        </p:txBody>
      </p:sp>
      <p:sp>
        <p:nvSpPr>
          <p:cNvPr id="7" name="Rectangle 6">
            <a:extLst>
              <a:ext uri="{FF2B5EF4-FFF2-40B4-BE49-F238E27FC236}">
                <a16:creationId xmlns:a16="http://schemas.microsoft.com/office/drawing/2014/main" id="{B3F2B288-6346-EC4D-9865-DBA88B8329BE}"/>
              </a:ext>
            </a:extLst>
          </p:cNvPr>
          <p:cNvSpPr/>
          <p:nvPr/>
        </p:nvSpPr>
        <p:spPr>
          <a:xfrm>
            <a:off x="5877233" y="2224206"/>
            <a:ext cx="3764172" cy="338554"/>
          </a:xfrm>
          <a:prstGeom prst="rect">
            <a:avLst/>
          </a:prstGeom>
        </p:spPr>
        <p:txBody>
          <a:bodyPr wrap="none">
            <a:spAutoFit/>
          </a:bodyPr>
          <a:lstStyle/>
          <a:p>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CREATE</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TABLE</a:t>
            </a:r>
            <a:r>
              <a:rPr lang="en-US" sz="1600" dirty="0">
                <a:latin typeface="Menlo" panose="020B0609030804020204" pitchFamily="49" charset="0"/>
                <a:ea typeface="Menlo" panose="020B0609030804020204" pitchFamily="49" charset="0"/>
                <a:cs typeface="Menlo" panose="020B0609030804020204" pitchFamily="49" charset="0"/>
              </a:rPr>
              <a:t> emp (data </a:t>
            </a:r>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JSON</a:t>
            </a:r>
            <a:r>
              <a:rPr lang="en-US" sz="1600" dirty="0">
                <a:latin typeface="Menlo" panose="020B0609030804020204" pitchFamily="49" charset="0"/>
                <a:ea typeface="Menlo" panose="020B0609030804020204" pitchFamily="49" charset="0"/>
                <a:cs typeface="Menlo" panose="020B0609030804020204" pitchFamily="49" charset="0"/>
              </a:rPr>
              <a:t>);</a:t>
            </a:r>
          </a:p>
        </p:txBody>
      </p:sp>
      <p:sp>
        <p:nvSpPr>
          <p:cNvPr id="12" name="Content Placeholder 2">
            <a:extLst>
              <a:ext uri="{FF2B5EF4-FFF2-40B4-BE49-F238E27FC236}">
                <a16:creationId xmlns:a16="http://schemas.microsoft.com/office/drawing/2014/main" id="{9993AA43-4023-5C42-98F6-B3A1820BFCB8}"/>
              </a:ext>
            </a:extLst>
          </p:cNvPr>
          <p:cNvSpPr>
            <a:spLocks noGrp="1"/>
          </p:cNvSpPr>
          <p:nvPr>
            <p:ph idx="1"/>
          </p:nvPr>
        </p:nvSpPr>
        <p:spPr>
          <a:xfrm>
            <a:off x="895842" y="2464142"/>
            <a:ext cx="3898900" cy="3167566"/>
          </a:xfrm>
        </p:spPr>
        <p:txBody>
          <a:bodyPr/>
          <a:lstStyle/>
          <a:p>
            <a:pPr marL="285750" indent="-285750">
              <a:lnSpc>
                <a:spcPct val="100000"/>
              </a:lnSpc>
              <a:buFont typeface="Arial" panose="020B0604020202020204" pitchFamily="34" charset="0"/>
              <a:buChar char="•"/>
            </a:pPr>
            <a:r>
              <a:rPr lang="en-US" sz="2400" dirty="0"/>
              <a:t>New in Oracle 20c</a:t>
            </a:r>
          </a:p>
          <a:p>
            <a:pPr marL="285750" indent="-285750">
              <a:lnSpc>
                <a:spcPct val="100000"/>
              </a:lnSpc>
              <a:buFont typeface="Arial" panose="020B0604020202020204" pitchFamily="34" charset="0"/>
              <a:buChar char="•"/>
            </a:pPr>
            <a:r>
              <a:rPr lang="en-US" sz="2400" dirty="0"/>
              <a:t>Backed by binary JSON</a:t>
            </a:r>
          </a:p>
          <a:p>
            <a:pPr marL="285750" indent="-285750">
              <a:lnSpc>
                <a:spcPct val="100000"/>
              </a:lnSpc>
              <a:buFont typeface="Arial" panose="020B0604020202020204" pitchFamily="34" charset="0"/>
              <a:buChar char="•"/>
            </a:pPr>
            <a:r>
              <a:rPr lang="en-US" sz="2400" dirty="0"/>
              <a:t>Simplified SQL access</a:t>
            </a:r>
          </a:p>
          <a:p>
            <a:pPr marL="285750" indent="-285750">
              <a:lnSpc>
                <a:spcPct val="100000"/>
              </a:lnSpc>
              <a:buFont typeface="Arial" panose="020B0604020202020204" pitchFamily="34" charset="0"/>
              <a:buChar char="•"/>
            </a:pPr>
            <a:r>
              <a:rPr lang="en-US" sz="2400" dirty="0"/>
              <a:t>Extended types</a:t>
            </a:r>
          </a:p>
          <a:p>
            <a:pPr marL="285750" indent="-285750">
              <a:lnSpc>
                <a:spcPct val="100000"/>
              </a:lnSpc>
              <a:buFont typeface="Arial" panose="020B0604020202020204" pitchFamily="34" charset="0"/>
              <a:buChar char="•"/>
            </a:pPr>
            <a:r>
              <a:rPr lang="en-US" sz="2400" dirty="0"/>
              <a:t>Performance</a:t>
            </a:r>
          </a:p>
          <a:p>
            <a:pPr>
              <a:lnSpc>
                <a:spcPct val="150000"/>
              </a:lnSpc>
            </a:pPr>
            <a:endParaRPr lang="en-US" sz="2400" dirty="0"/>
          </a:p>
          <a:p>
            <a:pPr>
              <a:lnSpc>
                <a:spcPct val="150000"/>
              </a:lnSpc>
            </a:pPr>
            <a:endParaRPr lang="en-US" sz="2400" dirty="0"/>
          </a:p>
        </p:txBody>
      </p:sp>
      <p:sp>
        <p:nvSpPr>
          <p:cNvPr id="13" name="Rectangle 12">
            <a:extLst>
              <a:ext uri="{FF2B5EF4-FFF2-40B4-BE49-F238E27FC236}">
                <a16:creationId xmlns:a16="http://schemas.microsoft.com/office/drawing/2014/main" id="{815D54F5-61BA-2E45-A7AF-092F2D41C8CA}"/>
              </a:ext>
            </a:extLst>
          </p:cNvPr>
          <p:cNvSpPr/>
          <p:nvPr/>
        </p:nvSpPr>
        <p:spPr>
          <a:xfrm>
            <a:off x="5887884" y="2773028"/>
            <a:ext cx="3393878" cy="1569660"/>
          </a:xfrm>
          <a:prstGeom prst="rect">
            <a:avLst/>
          </a:prstGeom>
        </p:spPr>
        <p:txBody>
          <a:bodyPr wrap="none">
            <a:spAutoFit/>
          </a:bodyPr>
          <a:lstStyle/>
          <a:p>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INSERT INTO </a:t>
            </a:r>
            <a:r>
              <a:rPr lang="en-US" sz="1600" dirty="0">
                <a:latin typeface="Menlo" panose="020B0609030804020204" pitchFamily="49" charset="0"/>
                <a:ea typeface="Menlo" panose="020B0609030804020204" pitchFamily="49" charset="0"/>
                <a:cs typeface="Menlo" panose="020B0609030804020204" pitchFamily="49" charset="0"/>
              </a:rPr>
              <a:t>emp </a:t>
            </a:r>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VALUES </a:t>
            </a:r>
            <a:r>
              <a:rPr lang="en-US" sz="1600" dirty="0">
                <a:latin typeface="Menlo" panose="020B0609030804020204" pitchFamily="49" charset="0"/>
                <a:ea typeface="Menlo" panose="020B0609030804020204" pitchFamily="49" charset="0"/>
                <a:cs typeface="Menlo" panose="020B0609030804020204" pitchFamily="49" charset="0"/>
              </a:rPr>
              <a:t>(</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JSON</a:t>
            </a:r>
            <a:r>
              <a:rPr lang="en-US" sz="1600" dirty="0">
                <a:latin typeface="Menlo" panose="020B0609030804020204" pitchFamily="49" charset="0"/>
                <a:ea typeface="Menlo" panose="020B0609030804020204" pitchFamily="49" charset="0"/>
                <a:cs typeface="Menlo" panose="020B0609030804020204" pitchFamily="49" charset="0"/>
              </a:rPr>
              <a:t> { </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'name' : 'Smith',</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'job'  : 'Programmer' </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a:t>
            </a:r>
          </a:p>
        </p:txBody>
      </p:sp>
      <p:sp>
        <p:nvSpPr>
          <p:cNvPr id="15" name="Rectangle 14">
            <a:extLst>
              <a:ext uri="{FF2B5EF4-FFF2-40B4-BE49-F238E27FC236}">
                <a16:creationId xmlns:a16="http://schemas.microsoft.com/office/drawing/2014/main" id="{82972CF7-2AA6-0245-B012-D14AE08D628C}"/>
              </a:ext>
            </a:extLst>
          </p:cNvPr>
          <p:cNvSpPr/>
          <p:nvPr/>
        </p:nvSpPr>
        <p:spPr>
          <a:xfrm>
            <a:off x="5887884" y="4581791"/>
            <a:ext cx="5245347" cy="830997"/>
          </a:xfrm>
          <a:prstGeom prst="rect">
            <a:avLst/>
          </a:prstGeom>
        </p:spPr>
        <p:txBody>
          <a:bodyPr wrap="none">
            <a:spAutoFit/>
          </a:bodyPr>
          <a:lstStyle/>
          <a:p>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SELECT </a:t>
            </a:r>
            <a:r>
              <a:rPr lang="en-US" sz="1600" dirty="0">
                <a:latin typeface="Menlo" panose="020B0609030804020204" pitchFamily="49" charset="0"/>
                <a:ea typeface="Menlo" panose="020B0609030804020204" pitchFamily="49" charset="0"/>
                <a:cs typeface="Menlo" panose="020B0609030804020204" pitchFamily="49" charset="0"/>
              </a:rPr>
              <a:t>t.data.name.string(), </a:t>
            </a:r>
            <a:br>
              <a:rPr lang="en-US" sz="1600" dirty="0">
                <a:latin typeface="Menlo" panose="020B0609030804020204" pitchFamily="49" charset="0"/>
                <a:ea typeface="Menlo" panose="020B0609030804020204" pitchFamily="49" charset="0"/>
                <a:cs typeface="Menlo" panose="020B0609030804020204" pitchFamily="49" charset="0"/>
              </a:rPr>
            </a:br>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FROM</a:t>
            </a:r>
            <a:r>
              <a:rPr lang="en-US" sz="1600" dirty="0">
                <a:latin typeface="Menlo" panose="020B0609030804020204" pitchFamily="49" charset="0"/>
                <a:ea typeface="Menlo" panose="020B0609030804020204" pitchFamily="49" charset="0"/>
                <a:cs typeface="Menlo" panose="020B0609030804020204" pitchFamily="49" charset="0"/>
              </a:rPr>
              <a:t> emp t</a:t>
            </a:r>
          </a:p>
          <a:p>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WHERE</a:t>
            </a:r>
            <a:r>
              <a:rPr lang="en-US" sz="1600" dirty="0">
                <a:latin typeface="Menlo" panose="020B0609030804020204" pitchFamily="49" charset="0"/>
                <a:ea typeface="Menlo" panose="020B0609030804020204" pitchFamily="49" charset="0"/>
                <a:cs typeface="Menlo" panose="020B0609030804020204" pitchFamily="49" charset="0"/>
              </a:rPr>
              <a:t> t.data.job.string() = 'Programmer';</a:t>
            </a:r>
          </a:p>
        </p:txBody>
      </p:sp>
    </p:spTree>
    <p:extLst>
      <p:ext uri="{BB962C8B-B14F-4D97-AF65-F5344CB8AC3E}">
        <p14:creationId xmlns:p14="http://schemas.microsoft.com/office/powerpoint/2010/main" val="55956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208792C-B2AF-5E47-A3FA-675DB27FE773}"/>
              </a:ext>
            </a:extLst>
          </p:cNvPr>
          <p:cNvSpPr>
            <a:spLocks noGrp="1"/>
          </p:cNvSpPr>
          <p:nvPr>
            <p:ph type="title"/>
          </p:nvPr>
        </p:nvSpPr>
        <p:spPr/>
        <p:txBody>
          <a:bodyPr/>
          <a:lstStyle/>
          <a:p>
            <a:r>
              <a:rPr lang="en-US" dirty="0"/>
              <a:t>EYCSB Benchmark – Query Response Time, Text vs OSON</a:t>
            </a:r>
          </a:p>
        </p:txBody>
      </p:sp>
      <p:sp>
        <p:nvSpPr>
          <p:cNvPr id="3" name="Slide Number Placeholder 2">
            <a:extLst>
              <a:ext uri="{FF2B5EF4-FFF2-40B4-BE49-F238E27FC236}">
                <a16:creationId xmlns:a16="http://schemas.microsoft.com/office/drawing/2014/main" id="{FB3EA836-6B86-4F43-9114-5750204935A1}"/>
              </a:ext>
            </a:extLst>
          </p:cNvPr>
          <p:cNvSpPr>
            <a:spLocks noGrp="1"/>
          </p:cNvSpPr>
          <p:nvPr>
            <p:ph type="sldNum" sz="quarter" idx="12"/>
          </p:nvPr>
        </p:nvSpPr>
        <p:spPr/>
        <p:txBody>
          <a:bodyPr/>
          <a:lstStyle/>
          <a:p>
            <a:fld id="{345D60D9-5372-5F40-9443-0F9AE5BDC3C8}" type="slidenum">
              <a:rPr lang="en-US" smtClean="0"/>
              <a:pPr/>
              <a:t>40</a:t>
            </a:fld>
            <a:endParaRPr lang="en-US" dirty="0"/>
          </a:p>
        </p:txBody>
      </p:sp>
      <p:sp>
        <p:nvSpPr>
          <p:cNvPr id="4" name="Footer Placeholder 3">
            <a:extLst>
              <a:ext uri="{FF2B5EF4-FFF2-40B4-BE49-F238E27FC236}">
                <a16:creationId xmlns:a16="http://schemas.microsoft.com/office/drawing/2014/main" id="{58702E7E-3559-7445-B809-AB9EBA4F8D23}"/>
              </a:ext>
            </a:extLst>
          </p:cNvPr>
          <p:cNvSpPr>
            <a:spLocks noGrp="1"/>
          </p:cNvSpPr>
          <p:nvPr>
            <p:ph type="ftr" sz="quarter" idx="11"/>
          </p:nvPr>
        </p:nvSpPr>
        <p:spPr/>
        <p:txBody>
          <a:bodyPr/>
          <a:lstStyle/>
          <a:p>
            <a:r>
              <a:rPr lang="en-US" dirty="0"/>
              <a:t>Copyright © 2020, Oracle and/or its affiliates</a:t>
            </a:r>
          </a:p>
        </p:txBody>
      </p:sp>
      <p:graphicFrame>
        <p:nvGraphicFramePr>
          <p:cNvPr id="9" name="Content Placeholder 8">
            <a:extLst>
              <a:ext uri="{FF2B5EF4-FFF2-40B4-BE49-F238E27FC236}">
                <a16:creationId xmlns:a16="http://schemas.microsoft.com/office/drawing/2014/main" id="{C765D4DA-9AE9-E74B-83B7-CD34F26AE9BF}"/>
              </a:ext>
            </a:extLst>
          </p:cNvPr>
          <p:cNvGraphicFramePr>
            <a:graphicFrameLocks noGrp="1" noChangeAspect="1"/>
          </p:cNvGraphicFramePr>
          <p:nvPr>
            <p:ph idx="1"/>
            <p:extLst>
              <p:ext uri="{D42A27DB-BD31-4B8C-83A1-F6EECF244321}">
                <p14:modId xmlns:p14="http://schemas.microsoft.com/office/powerpoint/2010/main" val="1707487576"/>
              </p:ext>
            </p:extLst>
          </p:nvPr>
        </p:nvGraphicFramePr>
        <p:xfrm>
          <a:off x="1254238" y="2027648"/>
          <a:ext cx="9683523" cy="3880900"/>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61407372-B6AA-F94D-B45C-00AD964A0016}"/>
              </a:ext>
            </a:extLst>
          </p:cNvPr>
          <p:cNvSpPr txBox="1"/>
          <p:nvPr/>
        </p:nvSpPr>
        <p:spPr>
          <a:xfrm>
            <a:off x="3946382" y="5723882"/>
            <a:ext cx="4298356" cy="369332"/>
          </a:xfrm>
          <a:prstGeom prst="rect">
            <a:avLst/>
          </a:prstGeom>
          <a:noFill/>
        </p:spPr>
        <p:txBody>
          <a:bodyPr wrap="none" rtlCol="0">
            <a:spAutoFit/>
          </a:bodyPr>
          <a:lstStyle/>
          <a:p>
            <a:r>
              <a:rPr lang="en-US" i="1" dirty="0"/>
              <a:t>2 million rows, only a primary key index.</a:t>
            </a:r>
          </a:p>
        </p:txBody>
      </p:sp>
    </p:spTree>
    <p:extLst>
      <p:ext uri="{BB962C8B-B14F-4D97-AF65-F5344CB8AC3E}">
        <p14:creationId xmlns:p14="http://schemas.microsoft.com/office/powerpoint/2010/main" val="1100061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83FE-A797-944A-B282-DA9B65575CF3}"/>
              </a:ext>
            </a:extLst>
          </p:cNvPr>
          <p:cNvSpPr>
            <a:spLocks noGrp="1"/>
          </p:cNvSpPr>
          <p:nvPr>
            <p:ph type="title"/>
          </p:nvPr>
        </p:nvSpPr>
        <p:spPr/>
        <p:txBody>
          <a:bodyPr/>
          <a:lstStyle/>
          <a:p>
            <a:r>
              <a:rPr lang="en-US" dirty="0"/>
              <a:t>Update D7 and D11 – Update Response Time, Text vs OSON  </a:t>
            </a:r>
          </a:p>
        </p:txBody>
      </p:sp>
      <p:sp>
        <p:nvSpPr>
          <p:cNvPr id="5" name="Slide Number Placeholder 4">
            <a:extLst>
              <a:ext uri="{FF2B5EF4-FFF2-40B4-BE49-F238E27FC236}">
                <a16:creationId xmlns:a16="http://schemas.microsoft.com/office/drawing/2014/main" id="{5578A47E-49AF-4B4E-8625-BEA5DA2389D3}"/>
              </a:ext>
            </a:extLst>
          </p:cNvPr>
          <p:cNvSpPr>
            <a:spLocks noGrp="1"/>
          </p:cNvSpPr>
          <p:nvPr>
            <p:ph type="sldNum" sz="quarter" idx="12"/>
          </p:nvPr>
        </p:nvSpPr>
        <p:spPr/>
        <p:txBody>
          <a:bodyPr/>
          <a:lstStyle/>
          <a:p>
            <a:fld id="{D440507A-669E-A943-A4A7-E531D638091A}" type="slidenum">
              <a:rPr lang="en-US" smtClean="0">
                <a:solidFill>
                  <a:srgbClr val="4E3629">
                    <a:tint val="75000"/>
                  </a:srgbClr>
                </a:solidFill>
              </a:rPr>
              <a:pPr/>
              <a:t>41</a:t>
            </a:fld>
            <a:endParaRPr lang="en-US" dirty="0">
              <a:solidFill>
                <a:srgbClr val="4E3629">
                  <a:tint val="75000"/>
                </a:srgbClr>
              </a:solidFill>
            </a:endParaRPr>
          </a:p>
        </p:txBody>
      </p:sp>
      <p:graphicFrame>
        <p:nvGraphicFramePr>
          <p:cNvPr id="7" name="Chart 6">
            <a:extLst>
              <a:ext uri="{FF2B5EF4-FFF2-40B4-BE49-F238E27FC236}">
                <a16:creationId xmlns:a16="http://schemas.microsoft.com/office/drawing/2014/main" id="{1BD45D15-204E-124D-BFF5-CFFFBE843540}"/>
              </a:ext>
            </a:extLst>
          </p:cNvPr>
          <p:cNvGraphicFramePr>
            <a:graphicFrameLocks noChangeAspect="1"/>
          </p:cNvGraphicFramePr>
          <p:nvPr>
            <p:extLst>
              <p:ext uri="{D42A27DB-BD31-4B8C-83A1-F6EECF244321}">
                <p14:modId xmlns:p14="http://schemas.microsoft.com/office/powerpoint/2010/main" val="1938952069"/>
              </p:ext>
            </p:extLst>
          </p:nvPr>
        </p:nvGraphicFramePr>
        <p:xfrm>
          <a:off x="481748" y="2122714"/>
          <a:ext cx="11228503" cy="3248321"/>
        </p:xfrm>
        <a:graphic>
          <a:graphicData uri="http://schemas.openxmlformats.org/drawingml/2006/chart">
            <c:chart xmlns:c="http://schemas.openxmlformats.org/drawingml/2006/chart" xmlns:r="http://schemas.openxmlformats.org/officeDocument/2006/relationships" r:id="rId2"/>
          </a:graphicData>
        </a:graphic>
      </p:graphicFrame>
      <p:sp>
        <p:nvSpPr>
          <p:cNvPr id="6" name="Footer Placeholder 13">
            <a:extLst>
              <a:ext uri="{FF2B5EF4-FFF2-40B4-BE49-F238E27FC236}">
                <a16:creationId xmlns:a16="http://schemas.microsoft.com/office/drawing/2014/main" id="{E8DBB748-45D8-374C-85B9-D35FDA0E58DE}"/>
              </a:ext>
            </a:extLst>
          </p:cNvPr>
          <p:cNvSpPr txBox="1">
            <a:spLocks/>
          </p:cNvSpPr>
          <p:nvPr/>
        </p:nvSpPr>
        <p:spPr>
          <a:xfrm>
            <a:off x="1127760" y="6423660"/>
            <a:ext cx="5745379" cy="365125"/>
          </a:xfrm>
          <a:prstGeom prst="rect">
            <a:avLst/>
          </a:prstGeom>
        </p:spPr>
        <p:txBody>
          <a:bodyPr vert="horz" lIns="0" tIns="0" rIns="0" bIns="0" rtlCol="0" anchor="ctr"/>
          <a:lstStyle>
            <a:defPPr>
              <a:defRPr lang="en-US"/>
            </a:defPPr>
            <a:lvl1pPr marL="0" algn="l" defTabSz="914400" rtl="0" eaLnBrk="1" latinLnBrk="0" hangingPunct="1">
              <a:defRPr sz="1000" kern="1200">
                <a:solidFill>
                  <a:srgbClr val="8B858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Copyright © 2020, Oracle and/or its affiliates  </a:t>
            </a:r>
          </a:p>
        </p:txBody>
      </p:sp>
    </p:spTree>
    <p:extLst>
      <p:ext uri="{BB962C8B-B14F-4D97-AF65-F5344CB8AC3E}">
        <p14:creationId xmlns:p14="http://schemas.microsoft.com/office/powerpoint/2010/main" val="1311020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3A1CAE3-F0ED-FB48-82DF-7D3ADCA2B1DE}"/>
              </a:ext>
            </a:extLst>
          </p:cNvPr>
          <p:cNvSpPr>
            <a:spLocks noGrp="1"/>
          </p:cNvSpPr>
          <p:nvPr>
            <p:ph type="sldNum" sz="quarter" idx="12"/>
          </p:nvPr>
        </p:nvSpPr>
        <p:spPr/>
        <p:txBody>
          <a:bodyPr/>
          <a:lstStyle/>
          <a:p>
            <a:fld id="{C51EAA63-D034-42AE-91FA-B13B9518C7BE}" type="slidenum">
              <a:rPr lang="en-US" smtClean="0"/>
              <a:pPr/>
              <a:t>42</a:t>
            </a:fld>
            <a:endParaRPr lang="en-US" dirty="0"/>
          </a:p>
        </p:txBody>
      </p:sp>
      <p:sp>
        <p:nvSpPr>
          <p:cNvPr id="8" name="TextBox 7">
            <a:extLst>
              <a:ext uri="{FF2B5EF4-FFF2-40B4-BE49-F238E27FC236}">
                <a16:creationId xmlns:a16="http://schemas.microsoft.com/office/drawing/2014/main" id="{8AEDA152-A9ED-EE41-8388-1DC115DFA1E3}"/>
              </a:ext>
            </a:extLst>
          </p:cNvPr>
          <p:cNvSpPr txBox="1"/>
          <p:nvPr/>
        </p:nvSpPr>
        <p:spPr>
          <a:xfrm>
            <a:off x="4706356" y="1224644"/>
            <a:ext cx="2779287" cy="707886"/>
          </a:xfrm>
          <a:prstGeom prst="rect">
            <a:avLst/>
          </a:prstGeom>
          <a:noFill/>
        </p:spPr>
        <p:txBody>
          <a:bodyPr wrap="none" rtlCol="0">
            <a:spAutoFit/>
          </a:bodyPr>
          <a:lstStyle/>
          <a:p>
            <a:r>
              <a:rPr lang="en-US" sz="4000" dirty="0"/>
              <a:t>Questions?</a:t>
            </a:r>
          </a:p>
        </p:txBody>
      </p:sp>
      <p:sp>
        <p:nvSpPr>
          <p:cNvPr id="6" name="Content Placeholder 2">
            <a:extLst>
              <a:ext uri="{FF2B5EF4-FFF2-40B4-BE49-F238E27FC236}">
                <a16:creationId xmlns:a16="http://schemas.microsoft.com/office/drawing/2014/main" id="{0A2AB4A5-28C0-1C43-B377-BC585A5F8ECD}"/>
              </a:ext>
            </a:extLst>
          </p:cNvPr>
          <p:cNvSpPr txBox="1">
            <a:spLocks/>
          </p:cNvSpPr>
          <p:nvPr/>
        </p:nvSpPr>
        <p:spPr>
          <a:xfrm>
            <a:off x="766870" y="2383971"/>
            <a:ext cx="11185643" cy="3631720"/>
          </a:xfrm>
          <a:prstGeom prst="rect">
            <a:avLst/>
          </a:prstGeom>
        </p:spPr>
        <p:txBody>
          <a:bodyPr/>
          <a:lstStyle>
            <a:lvl1pPr marL="0" marR="0" indent="0" algn="l" defTabSz="914400" rtl="0" eaLnBrk="1" fontAlgn="auto" latinLnBrk="0" hangingPunct="1">
              <a:lnSpc>
                <a:spcPct val="95000"/>
              </a:lnSpc>
              <a:spcBef>
                <a:spcPts val="600"/>
              </a:spcBef>
              <a:spcAft>
                <a:spcPts val="0"/>
              </a:spcAft>
              <a:buClrTx/>
              <a:buSzTx/>
              <a:buFont typeface="System Font Regular"/>
              <a:buNone/>
              <a:tabLst/>
              <a:defRPr sz="1800" b="0" i="0" kern="1200">
                <a:solidFill>
                  <a:schemeClr val="tx1"/>
                </a:solidFill>
                <a:latin typeface="+mn-lt"/>
                <a:ea typeface="+mn-ea"/>
                <a:cs typeface="Oracle Sans"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sz="1800" b="0" i="0" kern="1200">
                <a:solidFill>
                  <a:schemeClr val="tx1"/>
                </a:solidFill>
                <a:latin typeface="+mn-lt"/>
                <a:ea typeface="+mn-ea"/>
                <a:cs typeface="Oracle Sans" panose="020B0503020204020204" pitchFamily="34" charset="0"/>
              </a:defRPr>
            </a:lvl2pPr>
            <a:lvl3pPr marL="731520" marR="0" indent="-182880" algn="l" defTabSz="914400" rtl="0" eaLnBrk="1" fontAlgn="auto" latinLnBrk="0" hangingPunct="1">
              <a:lnSpc>
                <a:spcPct val="95000"/>
              </a:lnSpc>
              <a:spcBef>
                <a:spcPts val="400"/>
              </a:spcBef>
              <a:spcAft>
                <a:spcPts val="0"/>
              </a:spcAft>
              <a:buClrTx/>
              <a:buSzPct val="120000"/>
              <a:buFont typeface="System Font Regular"/>
              <a:buChar char="-"/>
              <a:tabLst/>
              <a:defRPr sz="1600" kern="1200">
                <a:solidFill>
                  <a:schemeClr val="tx1"/>
                </a:solidFill>
                <a:latin typeface="Oracle Sans Light" panose="020B0403020204020204" pitchFamily="34" charset="0"/>
                <a:ea typeface="+mn-ea"/>
                <a:cs typeface="Oracle Sans Light" panose="020B0403020204020204" pitchFamily="34" charset="0"/>
              </a:defRPr>
            </a:lvl3pPr>
            <a:lvl4pPr marL="1097280" marR="0" indent="-182880" algn="l" defTabSz="914400" rtl="0" eaLnBrk="1" fontAlgn="auto" latinLnBrk="0" hangingPunct="1">
              <a:lnSpc>
                <a:spcPct val="95000"/>
              </a:lnSpc>
              <a:spcBef>
                <a:spcPts val="400"/>
              </a:spcBef>
              <a:spcAft>
                <a:spcPts val="0"/>
              </a:spcAft>
              <a:buClrTx/>
              <a:buSzPct val="100000"/>
              <a:buFont typeface="System Font Regular"/>
              <a:buChar char="◦"/>
              <a:tabLst/>
              <a:defRPr sz="1400" kern="1200">
                <a:solidFill>
                  <a:schemeClr val="tx1"/>
                </a:solidFill>
                <a:latin typeface="Oracle Sans Light" panose="020B0403020204020204" pitchFamily="34" charset="0"/>
                <a:ea typeface="+mn-ea"/>
                <a:cs typeface="Oracle Sans Light" panose="020B0403020204020204" pitchFamily="34" charset="0"/>
              </a:defRPr>
            </a:lvl4pPr>
            <a:lvl5pPr marL="1463040" marR="0" indent="-182880" algn="l" defTabSz="914400" rtl="0" eaLnBrk="1" fontAlgn="auto" latinLnBrk="0" hangingPunct="1">
              <a:lnSpc>
                <a:spcPct val="95000"/>
              </a:lnSpc>
              <a:spcBef>
                <a:spcPts val="400"/>
              </a:spcBef>
              <a:spcAft>
                <a:spcPts val="0"/>
              </a:spcAft>
              <a:buClrTx/>
              <a:buSzTx/>
              <a:buFont typeface="System Font Regular"/>
              <a:buChar char="•"/>
              <a:tabLst/>
              <a:defRPr sz="1200" kern="1200">
                <a:solidFill>
                  <a:schemeClr val="tx1"/>
                </a:solidFill>
                <a:latin typeface="Oracle Sans Light" panose="020B0403020204020204" pitchFamily="34" charset="0"/>
                <a:ea typeface="+mn-ea"/>
                <a:cs typeface="Oracle Sans Light" panose="020B0403020204020204" pitchFamily="34" charset="0"/>
              </a:defRPr>
            </a:lvl5pPr>
            <a:lvl6pPr marL="1828800" indent="-182880" algn="l" defTabSz="914400" rtl="0" eaLnBrk="1" latinLnBrk="0" hangingPunct="1">
              <a:lnSpc>
                <a:spcPct val="95000"/>
              </a:lnSpc>
              <a:spcBef>
                <a:spcPts val="400"/>
              </a:spcBef>
              <a:spcAft>
                <a:spcPts val="0"/>
              </a:spcAft>
              <a:buSzPct val="120000"/>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2194560" indent="-182880" algn="l" defTabSz="914400" rtl="0" eaLnBrk="1" latinLnBrk="0" hangingPunct="1">
              <a:lnSpc>
                <a:spcPct val="95000"/>
              </a:lnSpc>
              <a:spcBef>
                <a:spcPts val="400"/>
              </a:spcBef>
              <a:spcAft>
                <a:spcPts val="0"/>
              </a:spcAft>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00000"/>
              </a:lnSpc>
              <a:buFont typeface="Arial" panose="020B0604020202020204" pitchFamily="34" charset="0"/>
              <a:buChar char="•"/>
            </a:pPr>
            <a:r>
              <a:rPr lang="en-US" sz="2000" dirty="0"/>
              <a:t>Documentation (javadocs)</a:t>
            </a:r>
            <a:br>
              <a:rPr lang="en-US" sz="2000" dirty="0"/>
            </a:br>
            <a:r>
              <a:rPr lang="en-US" sz="1600" dirty="0">
                <a:hlinkClick r:id="rId3"/>
              </a:rPr>
              <a:t>https://docs.oracle.com/en/database/oracle/oracle-database/20/jajdb/oracle/sql/json/package-summary.html</a:t>
            </a:r>
            <a:br>
              <a:rPr lang="en-US" sz="2000" dirty="0"/>
            </a:br>
            <a:endParaRPr lang="en-US" sz="2000" dirty="0"/>
          </a:p>
          <a:p>
            <a:pPr marL="285750" indent="-285750">
              <a:lnSpc>
                <a:spcPct val="100000"/>
              </a:lnSpc>
              <a:buFont typeface="Arial" panose="020B0604020202020204" pitchFamily="34" charset="0"/>
              <a:buChar char="•"/>
            </a:pPr>
            <a:r>
              <a:rPr lang="en-US" sz="2000" dirty="0"/>
              <a:t>How to get the Oracle Database 20.3 preview</a:t>
            </a:r>
            <a:br>
              <a:rPr lang="en-US" sz="2000" dirty="0"/>
            </a:br>
            <a:r>
              <a:rPr lang="en-US" sz="1600" dirty="0">
                <a:hlinkClick r:id="rId4"/>
              </a:rPr>
              <a:t>https://blogs.oracle.com/jsondb/how-to-get-an-oracle-20c-preview-release-on-the-oracle-cloud-and-how-to-connect-to-it-with-sql-developer</a:t>
            </a:r>
            <a:br>
              <a:rPr lang="en-US" sz="1600" dirty="0"/>
            </a:br>
            <a:endParaRPr lang="en-US" sz="1600" dirty="0"/>
          </a:p>
          <a:p>
            <a:pPr marL="285750" indent="-285750">
              <a:lnSpc>
                <a:spcPct val="100000"/>
              </a:lnSpc>
              <a:buFont typeface="Arial" panose="020B0604020202020204" pitchFamily="34" charset="0"/>
              <a:buChar char="•"/>
            </a:pPr>
            <a:r>
              <a:rPr lang="en-US" sz="2000" dirty="0"/>
              <a:t>Demonstration source</a:t>
            </a:r>
            <a:br>
              <a:rPr lang="en-US" sz="2000" dirty="0"/>
            </a:br>
            <a:r>
              <a:rPr lang="en-US" sz="1600" dirty="0">
                <a:hlinkClick r:id="rId5"/>
              </a:rPr>
              <a:t>https://github.com/oracle/json-in-db/tree/master/JdbcExamples/</a:t>
            </a:r>
            <a:br>
              <a:rPr lang="en-US" sz="2000" dirty="0"/>
            </a:br>
            <a:endParaRPr lang="en-US" sz="2000" dirty="0"/>
          </a:p>
          <a:p>
            <a:pPr marL="285750" indent="-285750">
              <a:lnSpc>
                <a:spcPct val="100000"/>
              </a:lnSpc>
              <a:buFont typeface="Arial" panose="020B0604020202020204" pitchFamily="34" charset="0"/>
              <a:buChar char="•"/>
            </a:pPr>
            <a:r>
              <a:rPr lang="en-US" sz="2000" dirty="0"/>
              <a:t>These slides</a:t>
            </a:r>
            <a:br>
              <a:rPr lang="en-US" sz="2000" dirty="0"/>
            </a:br>
            <a:r>
              <a:rPr lang="en-US" sz="1600" dirty="0">
                <a:hlinkClick r:id="rId6"/>
              </a:rPr>
              <a:t>https://github.com/oracle/json-in-db/tree/master/Presentations/jdbc-json.pptx</a:t>
            </a:r>
            <a:endParaRPr lang="en-US" sz="1600" dirty="0"/>
          </a:p>
        </p:txBody>
      </p:sp>
      <p:sp>
        <p:nvSpPr>
          <p:cNvPr id="9" name="Footer Placeholder 13">
            <a:extLst>
              <a:ext uri="{FF2B5EF4-FFF2-40B4-BE49-F238E27FC236}">
                <a16:creationId xmlns:a16="http://schemas.microsoft.com/office/drawing/2014/main" id="{31EDE2AC-7FC1-984B-8133-E7C9C118251A}"/>
              </a:ext>
            </a:extLst>
          </p:cNvPr>
          <p:cNvSpPr>
            <a:spLocks noGrp="1"/>
          </p:cNvSpPr>
          <p:nvPr>
            <p:ph type="ftr" sz="quarter" idx="11"/>
          </p:nvPr>
        </p:nvSpPr>
        <p:spPr>
          <a:xfrm>
            <a:off x="1127759" y="6423978"/>
            <a:ext cx="5745379" cy="365125"/>
          </a:xfrm>
        </p:spPr>
        <p:txBody>
          <a:bodyPr/>
          <a:lstStyle/>
          <a:p>
            <a:r>
              <a:rPr lang="en-US" dirty="0"/>
              <a:t>Copyright © 2020, Oracle and/or its affiliates  </a:t>
            </a:r>
          </a:p>
        </p:txBody>
      </p:sp>
    </p:spTree>
    <p:extLst>
      <p:ext uri="{BB962C8B-B14F-4D97-AF65-F5344CB8AC3E}">
        <p14:creationId xmlns:p14="http://schemas.microsoft.com/office/powerpoint/2010/main" val="410094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80DF469A-72F6-B040-99DA-432D75169064}"/>
              </a:ext>
            </a:extLst>
          </p:cNvPr>
          <p:cNvSpPr/>
          <p:nvPr/>
        </p:nvSpPr>
        <p:spPr>
          <a:xfrm>
            <a:off x="6096000" y="2245558"/>
            <a:ext cx="4979046" cy="3602535"/>
          </a:xfrm>
          <a:prstGeom prst="roundRect">
            <a:avLst>
              <a:gd name="adj" fmla="val 1807"/>
            </a:avLst>
          </a:prstGeom>
          <a:solidFill>
            <a:schemeClr val="tx2">
              <a:lumMod val="10000"/>
              <a:lumOff val="90000"/>
              <a:alpha val="20000"/>
            </a:schemeClr>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243201-E1DF-704D-8927-FACFD3D7BF8E}"/>
              </a:ext>
            </a:extLst>
          </p:cNvPr>
          <p:cNvSpPr>
            <a:spLocks noGrp="1"/>
          </p:cNvSpPr>
          <p:nvPr>
            <p:ph type="title"/>
          </p:nvPr>
        </p:nvSpPr>
        <p:spPr/>
        <p:txBody>
          <a:bodyPr/>
          <a:lstStyle/>
          <a:p>
            <a:r>
              <a:rPr lang="en-US" dirty="0"/>
              <a:t>JSON Data Model</a:t>
            </a:r>
          </a:p>
        </p:txBody>
      </p:sp>
      <p:sp>
        <p:nvSpPr>
          <p:cNvPr id="4" name="Slide Number Placeholder 3">
            <a:extLst>
              <a:ext uri="{FF2B5EF4-FFF2-40B4-BE49-F238E27FC236}">
                <a16:creationId xmlns:a16="http://schemas.microsoft.com/office/drawing/2014/main" id="{CBC8B628-526E-6043-B106-EF92F12B3472}"/>
              </a:ext>
            </a:extLst>
          </p:cNvPr>
          <p:cNvSpPr>
            <a:spLocks noGrp="1"/>
          </p:cNvSpPr>
          <p:nvPr>
            <p:ph type="sldNum" sz="quarter" idx="12"/>
          </p:nvPr>
        </p:nvSpPr>
        <p:spPr/>
        <p:txBody>
          <a:bodyPr/>
          <a:lstStyle/>
          <a:p>
            <a:fld id="{345D60D9-5372-5F40-9443-0F9AE5BDC3C8}" type="slidenum">
              <a:rPr lang="en-US" smtClean="0"/>
              <a:pPr/>
              <a:t>5</a:t>
            </a:fld>
            <a:endParaRPr lang="en-US" dirty="0"/>
          </a:p>
        </p:txBody>
      </p:sp>
      <p:sp>
        <p:nvSpPr>
          <p:cNvPr id="5" name="Footer Placeholder 4">
            <a:extLst>
              <a:ext uri="{FF2B5EF4-FFF2-40B4-BE49-F238E27FC236}">
                <a16:creationId xmlns:a16="http://schemas.microsoft.com/office/drawing/2014/main" id="{749977A2-BA14-4C4A-B957-84611189BFF7}"/>
              </a:ext>
            </a:extLst>
          </p:cNvPr>
          <p:cNvSpPr>
            <a:spLocks noGrp="1"/>
          </p:cNvSpPr>
          <p:nvPr>
            <p:ph type="ftr" sz="quarter" idx="11"/>
          </p:nvPr>
        </p:nvSpPr>
        <p:spPr/>
        <p:txBody>
          <a:bodyPr/>
          <a:lstStyle/>
          <a:p>
            <a:r>
              <a:rPr lang="en-US" dirty="0"/>
              <a:t>Copyright © 2020, Oracle and/or its affiliates  </a:t>
            </a:r>
          </a:p>
        </p:txBody>
      </p:sp>
      <p:sp>
        <p:nvSpPr>
          <p:cNvPr id="30" name="Rectangle 29">
            <a:extLst>
              <a:ext uri="{FF2B5EF4-FFF2-40B4-BE49-F238E27FC236}">
                <a16:creationId xmlns:a16="http://schemas.microsoft.com/office/drawing/2014/main" id="{D3FD99E9-3295-394A-B962-76689876099E}"/>
              </a:ext>
            </a:extLst>
          </p:cNvPr>
          <p:cNvSpPr/>
          <p:nvPr/>
        </p:nvSpPr>
        <p:spPr>
          <a:xfrm>
            <a:off x="762000" y="1505723"/>
            <a:ext cx="3666709" cy="4708981"/>
          </a:xfrm>
          <a:prstGeom prst="rect">
            <a:avLst/>
          </a:prstGeom>
        </p:spPr>
        <p:txBody>
          <a:bodyPr wrap="none">
            <a:spAutoFit/>
          </a:bodyPr>
          <a:lstStyle/>
          <a:p>
            <a:pPr>
              <a:lnSpc>
                <a:spcPct val="200000"/>
              </a:lnSpc>
            </a:pPr>
            <a:r>
              <a:rPr lang="en-US" sz="2000" b="1" dirty="0"/>
              <a:t>Standard JSON</a:t>
            </a:r>
          </a:p>
          <a:p>
            <a:pPr marL="285750" indent="-285750">
              <a:buFont typeface="Arial" panose="020B0604020202020204" pitchFamily="34" charset="0"/>
              <a:buChar char="•"/>
            </a:pPr>
            <a:r>
              <a:rPr lang="en-US" sz="2000" dirty="0">
                <a:latin typeface="Menlo" panose="020B0609030804020204" pitchFamily="49" charset="0"/>
                <a:ea typeface="Menlo" panose="020B0609030804020204" pitchFamily="49" charset="0"/>
                <a:cs typeface="Menlo" panose="020B0609030804020204" pitchFamily="49" charset="0"/>
              </a:rPr>
              <a:t>OBJECT  { }  </a:t>
            </a:r>
          </a:p>
          <a:p>
            <a:pPr marL="285750" indent="-285750">
              <a:buFont typeface="Arial" panose="020B0604020202020204" pitchFamily="34" charset="0"/>
              <a:buChar char="•"/>
            </a:pPr>
            <a:r>
              <a:rPr lang="en-US" sz="2000" dirty="0">
                <a:latin typeface="Menlo" panose="020B0609030804020204" pitchFamily="49" charset="0"/>
                <a:ea typeface="Menlo" panose="020B0609030804020204" pitchFamily="49" charset="0"/>
                <a:cs typeface="Menlo" panose="020B0609030804020204" pitchFamily="49" charset="0"/>
              </a:rPr>
              <a:t>ARRAY   [ ]</a:t>
            </a:r>
          </a:p>
          <a:p>
            <a:pPr marL="285750" indent="-285750">
              <a:buFont typeface="Arial" panose="020B0604020202020204" pitchFamily="34" charset="0"/>
              <a:buChar char="•"/>
            </a:pPr>
            <a:r>
              <a:rPr lang="en-US" sz="2000" dirty="0">
                <a:latin typeface="Menlo" panose="020B0609030804020204" pitchFamily="49" charset="0"/>
                <a:ea typeface="Menlo" panose="020B0609030804020204" pitchFamily="49" charset="0"/>
                <a:cs typeface="Menlo" panose="020B0609030804020204" pitchFamily="49" charset="0"/>
              </a:rPr>
              <a:t>STRING </a:t>
            </a:r>
          </a:p>
          <a:p>
            <a:pPr marL="285750" indent="-285750">
              <a:buFont typeface="Arial" panose="020B0604020202020204" pitchFamily="34" charset="0"/>
              <a:buChar char="•"/>
            </a:pPr>
            <a:r>
              <a:rPr lang="en-US" sz="2000" dirty="0">
                <a:latin typeface="Menlo" panose="020B0609030804020204" pitchFamily="49" charset="0"/>
                <a:ea typeface="Menlo" panose="020B0609030804020204" pitchFamily="49" charset="0"/>
                <a:cs typeface="Menlo" panose="020B0609030804020204" pitchFamily="49" charset="0"/>
              </a:rPr>
              <a:t>NUMBER   </a:t>
            </a:r>
          </a:p>
          <a:p>
            <a:pPr marL="285750" indent="-285750">
              <a:buFont typeface="Arial" panose="020B0604020202020204" pitchFamily="34" charset="0"/>
              <a:buChar char="•"/>
            </a:pPr>
            <a:r>
              <a:rPr lang="en-US" sz="2000" dirty="0">
                <a:latin typeface="Menlo" panose="020B0609030804020204" pitchFamily="49" charset="0"/>
                <a:ea typeface="Menlo" panose="020B0609030804020204" pitchFamily="49" charset="0"/>
                <a:cs typeface="Menlo" panose="020B0609030804020204" pitchFamily="49" charset="0"/>
              </a:rPr>
              <a:t>TRUE/FALSE  </a:t>
            </a:r>
          </a:p>
          <a:p>
            <a:pPr marL="285750" indent="-285750">
              <a:buFont typeface="Arial" panose="020B0604020202020204" pitchFamily="34" charset="0"/>
              <a:buChar char="•"/>
            </a:pPr>
            <a:r>
              <a:rPr lang="en-US" sz="2000" dirty="0">
                <a:latin typeface="Menlo" panose="020B0609030804020204" pitchFamily="49" charset="0"/>
                <a:ea typeface="Menlo" panose="020B0609030804020204" pitchFamily="49" charset="0"/>
                <a:cs typeface="Menlo" panose="020B0609030804020204" pitchFamily="49" charset="0"/>
              </a:rPr>
              <a:t>NULL  </a:t>
            </a:r>
          </a:p>
          <a:p>
            <a:pPr>
              <a:lnSpc>
                <a:spcPct val="200000"/>
              </a:lnSpc>
            </a:pPr>
            <a:r>
              <a:rPr lang="en-US" sz="2000" b="1" dirty="0"/>
              <a:t>Extended SQL types</a:t>
            </a:r>
          </a:p>
          <a:p>
            <a:pPr marL="285750" indent="-285750">
              <a:buFont typeface="Arial" panose="020B0604020202020204" pitchFamily="34" charset="0"/>
              <a:buChar char="•"/>
            </a:pPr>
            <a:r>
              <a:rPr lang="en-US" sz="2000" dirty="0"/>
              <a:t>BINARY_FLOAT</a:t>
            </a:r>
          </a:p>
          <a:p>
            <a:pPr marL="285750" indent="-285750">
              <a:buFont typeface="Arial" panose="020B0604020202020204" pitchFamily="34" charset="0"/>
              <a:buChar char="•"/>
            </a:pPr>
            <a:r>
              <a:rPr lang="en-US" sz="2000" dirty="0">
                <a:latin typeface="Oracle Sans" panose="020B0503020204020204" pitchFamily="34" charset="0"/>
                <a:cs typeface="Oracle Sans" panose="020B0503020204020204" pitchFamily="34" charset="0"/>
              </a:rPr>
              <a:t>BINARY</a:t>
            </a:r>
            <a:r>
              <a:rPr lang="en-US" sz="2000" dirty="0"/>
              <a:t>_DOUBLE</a:t>
            </a:r>
          </a:p>
          <a:p>
            <a:pPr marL="285750" indent="-285750">
              <a:buFont typeface="Arial" panose="020B0604020202020204" pitchFamily="34" charset="0"/>
              <a:buChar char="•"/>
            </a:pPr>
            <a:r>
              <a:rPr lang="en-US" sz="2000" dirty="0"/>
              <a:t>TIMESTAMP/DATE</a:t>
            </a:r>
          </a:p>
          <a:p>
            <a:pPr marL="285750" indent="-285750">
              <a:buFont typeface="Arial" panose="020B0604020202020204" pitchFamily="34" charset="0"/>
              <a:buChar char="•"/>
            </a:pPr>
            <a:r>
              <a:rPr lang="en-US" sz="2000" dirty="0"/>
              <a:t>INTERVALDS/INTERVALYM</a:t>
            </a:r>
          </a:p>
          <a:p>
            <a:pPr marL="285750" indent="-285750">
              <a:buFont typeface="Arial" panose="020B0604020202020204" pitchFamily="34" charset="0"/>
              <a:buChar char="•"/>
            </a:pPr>
            <a:r>
              <a:rPr lang="en-US" sz="2000" dirty="0"/>
              <a:t>RAW</a:t>
            </a:r>
          </a:p>
        </p:txBody>
      </p:sp>
      <p:sp>
        <p:nvSpPr>
          <p:cNvPr id="35" name="Rectangle 34">
            <a:extLst>
              <a:ext uri="{FF2B5EF4-FFF2-40B4-BE49-F238E27FC236}">
                <a16:creationId xmlns:a16="http://schemas.microsoft.com/office/drawing/2014/main" id="{6081A7C9-0AA6-D047-A34D-0AA23A72377B}"/>
              </a:ext>
            </a:extLst>
          </p:cNvPr>
          <p:cNvSpPr/>
          <p:nvPr/>
        </p:nvSpPr>
        <p:spPr>
          <a:xfrm>
            <a:off x="6235186" y="2496066"/>
            <a:ext cx="3640740" cy="1323439"/>
          </a:xfrm>
          <a:prstGeom prst="rect">
            <a:avLst/>
          </a:prstGeom>
        </p:spPr>
        <p:txBody>
          <a:bodyPr wrap="none">
            <a:spAutoFit/>
          </a:bodyPr>
          <a:lstStyle/>
          <a:p>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CREATE TABLE </a:t>
            </a:r>
            <a:r>
              <a:rPr lang="en-US" sz="1600" dirty="0">
                <a:latin typeface="Menlo" panose="020B0609030804020204" pitchFamily="49" charset="0"/>
                <a:ea typeface="Menlo" panose="020B0609030804020204" pitchFamily="49" charset="0"/>
                <a:cs typeface="Menlo" panose="020B0609030804020204" pitchFamily="49" charset="0"/>
              </a:rPr>
              <a:t>orders </a:t>
            </a:r>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VALUES </a:t>
            </a:r>
            <a:r>
              <a:rPr lang="en-US" sz="1600" dirty="0">
                <a:latin typeface="Menlo" panose="020B0609030804020204" pitchFamily="49" charset="0"/>
                <a:ea typeface="Menlo" panose="020B0609030804020204" pitchFamily="49" charset="0"/>
                <a:cs typeface="Menlo" panose="020B0609030804020204" pitchFamily="49" charset="0"/>
              </a:rPr>
              <a:t>(</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oid         NUMBER,</a:t>
            </a:r>
          </a:p>
          <a:p>
            <a:r>
              <a:rPr lang="en-US" sz="1600" dirty="0">
                <a:latin typeface="Menlo" panose="020B0609030804020204" pitchFamily="49" charset="0"/>
                <a:ea typeface="Menlo" panose="020B0609030804020204" pitchFamily="49" charset="0"/>
                <a:cs typeface="Menlo" panose="020B0609030804020204" pitchFamily="49" charset="0"/>
              </a:rPr>
              <a:t>   created     TIMESTAMP,</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status      VARCHAR2(10),</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a:t>
            </a:r>
          </a:p>
        </p:txBody>
      </p:sp>
      <p:sp>
        <p:nvSpPr>
          <p:cNvPr id="38" name="Rectangle 37">
            <a:extLst>
              <a:ext uri="{FF2B5EF4-FFF2-40B4-BE49-F238E27FC236}">
                <a16:creationId xmlns:a16="http://schemas.microsoft.com/office/drawing/2014/main" id="{9403FBF0-9715-0D46-B2F5-080EC1B8B703}"/>
              </a:ext>
            </a:extLst>
          </p:cNvPr>
          <p:cNvSpPr/>
          <p:nvPr/>
        </p:nvSpPr>
        <p:spPr>
          <a:xfrm>
            <a:off x="6235186" y="3915029"/>
            <a:ext cx="3764172" cy="338554"/>
          </a:xfrm>
          <a:prstGeom prst="rect">
            <a:avLst/>
          </a:prstGeom>
        </p:spPr>
        <p:txBody>
          <a:bodyPr wrap="none">
            <a:spAutoFit/>
          </a:bodyPr>
          <a:lstStyle/>
          <a:p>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SELECT JSON</a:t>
            </a:r>
            <a:r>
              <a:rPr lang="en-US" sz="1600" dirty="0">
                <a:latin typeface="Menlo" panose="020B0609030804020204" pitchFamily="49" charset="0"/>
                <a:ea typeface="Menlo" panose="020B0609030804020204" pitchFamily="49" charset="0"/>
                <a:cs typeface="Menlo" panose="020B0609030804020204" pitchFamily="49" charset="0"/>
              </a:rPr>
              <a:t> {*} </a:t>
            </a:r>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FROM </a:t>
            </a:r>
            <a:r>
              <a:rPr lang="en-US" sz="1600" dirty="0">
                <a:latin typeface="Menlo" panose="020B0609030804020204" pitchFamily="49" charset="0"/>
                <a:ea typeface="Menlo" panose="020B0609030804020204" pitchFamily="49" charset="0"/>
                <a:cs typeface="Menlo" panose="020B0609030804020204" pitchFamily="49" charset="0"/>
              </a:rPr>
              <a:t>orders; </a:t>
            </a:r>
            <a:endParaRPr lang="en-US" sz="1600" dirty="0"/>
          </a:p>
        </p:txBody>
      </p:sp>
      <p:sp>
        <p:nvSpPr>
          <p:cNvPr id="39" name="Rectangle 38">
            <a:extLst>
              <a:ext uri="{FF2B5EF4-FFF2-40B4-BE49-F238E27FC236}">
                <a16:creationId xmlns:a16="http://schemas.microsoft.com/office/drawing/2014/main" id="{4B891789-5342-864E-8BE9-84F2CF7F6FE2}"/>
              </a:ext>
            </a:extLst>
          </p:cNvPr>
          <p:cNvSpPr/>
          <p:nvPr/>
        </p:nvSpPr>
        <p:spPr>
          <a:xfrm>
            <a:off x="6235186" y="4346673"/>
            <a:ext cx="4504759" cy="1323439"/>
          </a:xfrm>
          <a:prstGeom prst="rect">
            <a:avLst/>
          </a:prstGeom>
        </p:spPr>
        <p:txBody>
          <a:bodyPr wrap="none">
            <a:spAutoFit/>
          </a:bodyPr>
          <a:lstStyle/>
          <a:p>
            <a:r>
              <a:rPr lang="en-US" sz="1600" dirty="0">
                <a:latin typeface="Menlo" panose="020B0609030804020204" pitchFamily="49" charset="0"/>
                <a:ea typeface="Menlo" panose="020B0609030804020204" pitchFamily="49" charset="0"/>
                <a:cs typeface="Menlo" panose="020B0609030804020204" pitchFamily="49" charset="0"/>
              </a:rPr>
              <a:t>{</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"oid":123,</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"created":"2020-06-04T12:24:29Z",</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"status":"OPEN"</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a:t>
            </a:r>
          </a:p>
        </p:txBody>
      </p:sp>
      <p:sp>
        <p:nvSpPr>
          <p:cNvPr id="3" name="TextBox 2">
            <a:extLst>
              <a:ext uri="{FF2B5EF4-FFF2-40B4-BE49-F238E27FC236}">
                <a16:creationId xmlns:a16="http://schemas.microsoft.com/office/drawing/2014/main" id="{49066CFC-9948-194F-A102-AA871589D895}"/>
              </a:ext>
            </a:extLst>
          </p:cNvPr>
          <p:cNvSpPr txBox="1"/>
          <p:nvPr/>
        </p:nvSpPr>
        <p:spPr>
          <a:xfrm>
            <a:off x="6096000" y="1906845"/>
            <a:ext cx="2684389" cy="338554"/>
          </a:xfrm>
          <a:prstGeom prst="rect">
            <a:avLst/>
          </a:prstGeom>
          <a:noFill/>
        </p:spPr>
        <p:txBody>
          <a:bodyPr wrap="none" rtlCol="0">
            <a:spAutoFit/>
          </a:bodyPr>
          <a:lstStyle/>
          <a:p>
            <a:r>
              <a:rPr lang="en-US" sz="1600" i="1" dirty="0"/>
              <a:t>Fidelity with relational data</a:t>
            </a:r>
          </a:p>
        </p:txBody>
      </p:sp>
    </p:spTree>
    <p:extLst>
      <p:ext uri="{BB962C8B-B14F-4D97-AF65-F5344CB8AC3E}">
        <p14:creationId xmlns:p14="http://schemas.microsoft.com/office/powerpoint/2010/main" val="143630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41026-C2CD-D14C-989E-E312A845AC3F}"/>
              </a:ext>
            </a:extLst>
          </p:cNvPr>
          <p:cNvSpPr>
            <a:spLocks noGrp="1"/>
          </p:cNvSpPr>
          <p:nvPr>
            <p:ph type="title"/>
          </p:nvPr>
        </p:nvSpPr>
        <p:spPr/>
        <p:txBody>
          <a:bodyPr/>
          <a:lstStyle/>
          <a:p>
            <a:r>
              <a:rPr lang="en-US" dirty="0"/>
              <a:t>Performance</a:t>
            </a:r>
          </a:p>
        </p:txBody>
      </p:sp>
      <p:sp>
        <p:nvSpPr>
          <p:cNvPr id="3" name="Content Placeholder 2">
            <a:extLst>
              <a:ext uri="{FF2B5EF4-FFF2-40B4-BE49-F238E27FC236}">
                <a16:creationId xmlns:a16="http://schemas.microsoft.com/office/drawing/2014/main" id="{DED3CE8A-8318-8240-9B1B-50FFFFFB9626}"/>
              </a:ext>
            </a:extLst>
          </p:cNvPr>
          <p:cNvSpPr>
            <a:spLocks noGrp="1"/>
          </p:cNvSpPr>
          <p:nvPr>
            <p:ph idx="1"/>
          </p:nvPr>
        </p:nvSpPr>
        <p:spPr>
          <a:xfrm>
            <a:off x="766870" y="1830033"/>
            <a:ext cx="10819115" cy="4277080"/>
          </a:xfrm>
        </p:spPr>
        <p:txBody>
          <a:bodyPr/>
          <a:lstStyle/>
          <a:p>
            <a:r>
              <a:rPr lang="en-US" dirty="0"/>
              <a:t>JSON type values are </a:t>
            </a:r>
            <a:r>
              <a:rPr lang="en-US" b="1" dirty="0"/>
              <a:t>stored</a:t>
            </a:r>
            <a:r>
              <a:rPr lang="en-US" dirty="0"/>
              <a:t> and </a:t>
            </a:r>
            <a:r>
              <a:rPr lang="en-US" b="1" dirty="0"/>
              <a:t>transmitted</a:t>
            </a:r>
            <a:r>
              <a:rPr lang="en-US" dirty="0"/>
              <a:t> as Oracle's binary JSON format (</a:t>
            </a:r>
            <a:r>
              <a:rPr lang="en-US" b="1" dirty="0"/>
              <a:t>OSON</a:t>
            </a:r>
            <a:r>
              <a:rPr lang="en-US" dirty="0"/>
              <a:t>)</a:t>
            </a:r>
          </a:p>
          <a:p>
            <a:pPr lvl="1"/>
            <a:r>
              <a:rPr lang="en-US" sz="1600" dirty="0">
                <a:solidFill>
                  <a:srgbClr val="312D2A"/>
                </a:solidFill>
              </a:rPr>
              <a:t>Internal indexes to support efficient random access to object and arrays</a:t>
            </a:r>
          </a:p>
          <a:p>
            <a:pPr lvl="1"/>
            <a:r>
              <a:rPr lang="en-US" sz="1600" dirty="0">
                <a:solidFill>
                  <a:srgbClr val="312D2A"/>
                </a:solidFill>
              </a:rPr>
              <a:t>Self-contained, schema flexible</a:t>
            </a:r>
          </a:p>
          <a:p>
            <a:pPr lvl="1"/>
            <a:r>
              <a:rPr lang="en-US" sz="1600" dirty="0">
                <a:solidFill>
                  <a:srgbClr val="312D2A"/>
                </a:solidFill>
              </a:rPr>
              <a:t>Object keys encoded in a self-contained header dictionary</a:t>
            </a:r>
            <a:endParaRPr lang="en-US" sz="1600" dirty="0"/>
          </a:p>
          <a:p>
            <a:r>
              <a:rPr lang="en-US" b="1" dirty="0"/>
              <a:t>Ingestion/retrieval </a:t>
            </a:r>
          </a:p>
          <a:p>
            <a:pPr lvl="1"/>
            <a:r>
              <a:rPr lang="en-US" sz="1600" dirty="0"/>
              <a:t>Documents compress due to dictionary encoding, reducing IO and transfer costs</a:t>
            </a:r>
          </a:p>
          <a:p>
            <a:pPr lvl="1"/>
            <a:r>
              <a:rPr lang="en-US" sz="1600" dirty="0"/>
              <a:t>Both servers and clients can avoid text serialization and parsing</a:t>
            </a:r>
          </a:p>
          <a:p>
            <a:pPr lvl="1"/>
            <a:r>
              <a:rPr lang="en-US" sz="1600" dirty="0"/>
              <a:t>In-place access possible for low-latency, low-memory access</a:t>
            </a:r>
          </a:p>
          <a:p>
            <a:pPr lvl="1"/>
            <a:r>
              <a:rPr lang="en-US" sz="1600" dirty="0"/>
              <a:t>No need to copy data to other intermediate data structures (e.g. hash tables, arrays)</a:t>
            </a:r>
          </a:p>
          <a:p>
            <a:r>
              <a:rPr lang="en-US" b="1" dirty="0"/>
              <a:t>Query</a:t>
            </a:r>
            <a:r>
              <a:rPr lang="en-US" dirty="0"/>
              <a:t> </a:t>
            </a:r>
          </a:p>
          <a:p>
            <a:pPr lvl="1"/>
            <a:r>
              <a:rPr lang="en-US" sz="1600" dirty="0"/>
              <a:t>Query evaluation doesn’t require text parsing, can navigate directly to nested values</a:t>
            </a:r>
          </a:p>
          <a:p>
            <a:pPr lvl="1"/>
            <a:r>
              <a:rPr lang="en-US" sz="1600" dirty="0"/>
              <a:t>Path evaluation without using string comparisons on keys</a:t>
            </a:r>
          </a:p>
          <a:p>
            <a:r>
              <a:rPr lang="en-US" b="1" dirty="0"/>
              <a:t>Update </a:t>
            </a:r>
            <a:r>
              <a:rPr lang="en-US" dirty="0"/>
              <a:t>– </a:t>
            </a:r>
            <a:r>
              <a:rPr lang="en-US" sz="1600" dirty="0"/>
              <a:t>supports fine-grained updates without replacing the whole document</a:t>
            </a:r>
            <a:endParaRPr lang="en-US" sz="1600" b="1" dirty="0"/>
          </a:p>
          <a:p>
            <a:endParaRPr lang="en-US" dirty="0"/>
          </a:p>
        </p:txBody>
      </p:sp>
      <p:sp>
        <p:nvSpPr>
          <p:cNvPr id="4" name="Slide Number Placeholder 3">
            <a:extLst>
              <a:ext uri="{FF2B5EF4-FFF2-40B4-BE49-F238E27FC236}">
                <a16:creationId xmlns:a16="http://schemas.microsoft.com/office/drawing/2014/main" id="{8724CB75-D0AA-A241-8990-3C9DA672727B}"/>
              </a:ext>
            </a:extLst>
          </p:cNvPr>
          <p:cNvSpPr>
            <a:spLocks noGrp="1"/>
          </p:cNvSpPr>
          <p:nvPr>
            <p:ph type="sldNum" sz="quarter" idx="12"/>
          </p:nvPr>
        </p:nvSpPr>
        <p:spPr/>
        <p:txBody>
          <a:bodyPr/>
          <a:lstStyle/>
          <a:p>
            <a:fld id="{345D60D9-5372-5F40-9443-0F9AE5BDC3C8}" type="slidenum">
              <a:rPr lang="en-US" smtClean="0"/>
              <a:pPr/>
              <a:t>6</a:t>
            </a:fld>
            <a:endParaRPr lang="en-US" dirty="0"/>
          </a:p>
        </p:txBody>
      </p:sp>
      <p:sp>
        <p:nvSpPr>
          <p:cNvPr id="5" name="Footer Placeholder 4">
            <a:extLst>
              <a:ext uri="{FF2B5EF4-FFF2-40B4-BE49-F238E27FC236}">
                <a16:creationId xmlns:a16="http://schemas.microsoft.com/office/drawing/2014/main" id="{C371FB5B-7018-5B45-9B9E-CB5FCB456615}"/>
              </a:ext>
            </a:extLst>
          </p:cNvPr>
          <p:cNvSpPr>
            <a:spLocks noGrp="1"/>
          </p:cNvSpPr>
          <p:nvPr>
            <p:ph type="ftr" sz="quarter" idx="11"/>
          </p:nvPr>
        </p:nvSpPr>
        <p:spPr/>
        <p:txBody>
          <a:bodyPr/>
          <a:lstStyle/>
          <a:p>
            <a:r>
              <a:rPr lang="en-US" dirty="0"/>
              <a:t>Copyright © 2020, Oracle and/or its affiliates </a:t>
            </a:r>
          </a:p>
        </p:txBody>
      </p:sp>
    </p:spTree>
    <p:extLst>
      <p:ext uri="{BB962C8B-B14F-4D97-AF65-F5344CB8AC3E}">
        <p14:creationId xmlns:p14="http://schemas.microsoft.com/office/powerpoint/2010/main" val="305318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Straight Connector 69">
            <a:extLst>
              <a:ext uri="{FF2B5EF4-FFF2-40B4-BE49-F238E27FC236}">
                <a16:creationId xmlns:a16="http://schemas.microsoft.com/office/drawing/2014/main" id="{B52C7F0F-031D-7B4E-A448-520ECAEFC55F}"/>
              </a:ext>
            </a:extLst>
          </p:cNvPr>
          <p:cNvCxnSpPr>
            <a:cxnSpLocks/>
          </p:cNvCxnSpPr>
          <p:nvPr/>
        </p:nvCxnSpPr>
        <p:spPr>
          <a:xfrm>
            <a:off x="6040495" y="2393539"/>
            <a:ext cx="0" cy="3149582"/>
          </a:xfrm>
          <a:prstGeom prst="line">
            <a:avLst/>
          </a:prstGeom>
          <a:ln w="25400">
            <a:solidFill>
              <a:schemeClr val="bg1">
                <a:lumMod val="10000"/>
                <a:alpha val="31000"/>
              </a:schemeClr>
            </a:solidFill>
            <a:prstDash val="dash"/>
          </a:ln>
        </p:spPr>
        <p:style>
          <a:lnRef idx="1">
            <a:schemeClr val="accent1"/>
          </a:lnRef>
          <a:fillRef idx="0">
            <a:schemeClr val="accent1"/>
          </a:fillRef>
          <a:effectRef idx="0">
            <a:schemeClr val="accent1"/>
          </a:effectRef>
          <a:fontRef idx="minor">
            <a:schemeClr val="tx1"/>
          </a:fontRef>
        </p:style>
      </p:cxnSp>
      <p:sp>
        <p:nvSpPr>
          <p:cNvPr id="82" name="Rounded Rectangle 81">
            <a:extLst>
              <a:ext uri="{FF2B5EF4-FFF2-40B4-BE49-F238E27FC236}">
                <a16:creationId xmlns:a16="http://schemas.microsoft.com/office/drawing/2014/main" id="{579FD1EA-FE99-A045-91F0-861317B505E4}"/>
              </a:ext>
            </a:extLst>
          </p:cNvPr>
          <p:cNvSpPr/>
          <p:nvPr/>
        </p:nvSpPr>
        <p:spPr>
          <a:xfrm>
            <a:off x="7234009" y="3138315"/>
            <a:ext cx="4318350" cy="2373015"/>
          </a:xfrm>
          <a:prstGeom prst="roundRect">
            <a:avLst/>
          </a:prstGeom>
          <a:solidFill>
            <a:schemeClr val="tx1">
              <a:alpha val="7000"/>
            </a:schemeClr>
          </a:solidFill>
          <a:ln>
            <a:solidFill>
              <a:schemeClr val="bg1">
                <a:lumMod val="10000"/>
                <a:alpha val="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Can 80">
            <a:extLst>
              <a:ext uri="{FF2B5EF4-FFF2-40B4-BE49-F238E27FC236}">
                <a16:creationId xmlns:a16="http://schemas.microsoft.com/office/drawing/2014/main" id="{736F9649-8A88-2340-85A6-CAB8C21D83C9}"/>
              </a:ext>
            </a:extLst>
          </p:cNvPr>
          <p:cNvSpPr/>
          <p:nvPr/>
        </p:nvSpPr>
        <p:spPr>
          <a:xfrm>
            <a:off x="511157" y="3138315"/>
            <a:ext cx="4270248" cy="2373015"/>
          </a:xfrm>
          <a:prstGeom prst="can">
            <a:avLst>
              <a:gd name="adj" fmla="val 12591"/>
            </a:avLst>
          </a:prstGeom>
          <a:solidFill>
            <a:schemeClr val="tx1">
              <a:alpha val="7000"/>
            </a:schemeClr>
          </a:solidFill>
          <a:ln>
            <a:solidFill>
              <a:schemeClr val="bg1">
                <a:lumMod val="10000"/>
                <a:alpha val="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E41026-C2CD-D14C-989E-E312A845AC3F}"/>
              </a:ext>
            </a:extLst>
          </p:cNvPr>
          <p:cNvSpPr>
            <a:spLocks noGrp="1"/>
          </p:cNvSpPr>
          <p:nvPr>
            <p:ph type="title"/>
          </p:nvPr>
        </p:nvSpPr>
        <p:spPr/>
        <p:txBody>
          <a:bodyPr/>
          <a:lstStyle/>
          <a:p>
            <a:r>
              <a:rPr lang="en-US" dirty="0"/>
              <a:t>Efficient Random Access</a:t>
            </a:r>
          </a:p>
        </p:txBody>
      </p:sp>
      <p:sp>
        <p:nvSpPr>
          <p:cNvPr id="4" name="Slide Number Placeholder 3">
            <a:extLst>
              <a:ext uri="{FF2B5EF4-FFF2-40B4-BE49-F238E27FC236}">
                <a16:creationId xmlns:a16="http://schemas.microsoft.com/office/drawing/2014/main" id="{8724CB75-D0AA-A241-8990-3C9DA672727B}"/>
              </a:ext>
            </a:extLst>
          </p:cNvPr>
          <p:cNvSpPr>
            <a:spLocks noGrp="1"/>
          </p:cNvSpPr>
          <p:nvPr>
            <p:ph type="sldNum" sz="quarter" idx="12"/>
          </p:nvPr>
        </p:nvSpPr>
        <p:spPr>
          <a:xfrm>
            <a:off x="800100" y="6423660"/>
            <a:ext cx="365760" cy="365760"/>
          </a:xfrm>
        </p:spPr>
        <p:txBody>
          <a:bodyPr/>
          <a:lstStyle/>
          <a:p>
            <a:fld id="{345D60D9-5372-5F40-9443-0F9AE5BDC3C8}" type="slidenum">
              <a:rPr lang="en-US" smtClean="0"/>
              <a:pPr/>
              <a:t>7</a:t>
            </a:fld>
            <a:endParaRPr lang="en-US" dirty="0"/>
          </a:p>
        </p:txBody>
      </p:sp>
      <p:sp>
        <p:nvSpPr>
          <p:cNvPr id="5" name="Footer Placeholder 4">
            <a:extLst>
              <a:ext uri="{FF2B5EF4-FFF2-40B4-BE49-F238E27FC236}">
                <a16:creationId xmlns:a16="http://schemas.microsoft.com/office/drawing/2014/main" id="{C371FB5B-7018-5B45-9B9E-CB5FCB456615}"/>
              </a:ext>
            </a:extLst>
          </p:cNvPr>
          <p:cNvSpPr>
            <a:spLocks noGrp="1"/>
          </p:cNvSpPr>
          <p:nvPr>
            <p:ph type="ftr" sz="quarter" idx="11"/>
          </p:nvPr>
        </p:nvSpPr>
        <p:spPr>
          <a:xfrm>
            <a:off x="1165859" y="6423978"/>
            <a:ext cx="5745379" cy="365125"/>
          </a:xfrm>
        </p:spPr>
        <p:txBody>
          <a:bodyPr/>
          <a:lstStyle/>
          <a:p>
            <a:r>
              <a:rPr lang="en-US" dirty="0"/>
              <a:t>Copyright © 2020, Oracle and/or its affiliates  </a:t>
            </a:r>
          </a:p>
        </p:txBody>
      </p:sp>
      <p:sp>
        <p:nvSpPr>
          <p:cNvPr id="11" name="TextBox 10">
            <a:extLst>
              <a:ext uri="{FF2B5EF4-FFF2-40B4-BE49-F238E27FC236}">
                <a16:creationId xmlns:a16="http://schemas.microsoft.com/office/drawing/2014/main" id="{9FDC9927-3806-8948-82FD-07E768613980}"/>
              </a:ext>
            </a:extLst>
          </p:cNvPr>
          <p:cNvSpPr txBox="1"/>
          <p:nvPr/>
        </p:nvSpPr>
        <p:spPr>
          <a:xfrm>
            <a:off x="1866914" y="5736662"/>
            <a:ext cx="1441420" cy="461665"/>
          </a:xfrm>
          <a:prstGeom prst="rect">
            <a:avLst/>
          </a:prstGeom>
          <a:noFill/>
        </p:spPr>
        <p:txBody>
          <a:bodyPr wrap="none" rtlCol="0">
            <a:spAutoFit/>
          </a:bodyPr>
          <a:lstStyle/>
          <a:p>
            <a:pPr algn="l"/>
            <a:r>
              <a:rPr lang="en-US" sz="2400" dirty="0">
                <a:latin typeface="Oracle Sans Light" panose="020B0403020204020204" pitchFamily="34" charset="0"/>
                <a:cs typeface="Oracle Sans Light" panose="020B0403020204020204" pitchFamily="34" charset="0"/>
              </a:rPr>
              <a:t>Database</a:t>
            </a:r>
          </a:p>
        </p:txBody>
      </p:sp>
      <p:sp>
        <p:nvSpPr>
          <p:cNvPr id="12" name="TextBox 11">
            <a:extLst>
              <a:ext uri="{FF2B5EF4-FFF2-40B4-BE49-F238E27FC236}">
                <a16:creationId xmlns:a16="http://schemas.microsoft.com/office/drawing/2014/main" id="{9F089E01-E22B-9F4B-9BA1-9E20D123B757}"/>
              </a:ext>
            </a:extLst>
          </p:cNvPr>
          <p:cNvSpPr txBox="1"/>
          <p:nvPr/>
        </p:nvSpPr>
        <p:spPr>
          <a:xfrm>
            <a:off x="5376586" y="5731322"/>
            <a:ext cx="1322413" cy="461665"/>
          </a:xfrm>
          <a:prstGeom prst="rect">
            <a:avLst/>
          </a:prstGeom>
          <a:noFill/>
        </p:spPr>
        <p:txBody>
          <a:bodyPr wrap="none" rtlCol="0">
            <a:spAutoFit/>
          </a:bodyPr>
          <a:lstStyle/>
          <a:p>
            <a:pPr algn="l"/>
            <a:r>
              <a:rPr lang="en-US" sz="2400" dirty="0">
                <a:latin typeface="Oracle Sans Light" panose="020B0403020204020204" pitchFamily="34" charset="0"/>
                <a:cs typeface="Oracle Sans Light" panose="020B0403020204020204" pitchFamily="34" charset="0"/>
              </a:rPr>
              <a:t>Network</a:t>
            </a:r>
          </a:p>
        </p:txBody>
      </p:sp>
      <p:sp>
        <p:nvSpPr>
          <p:cNvPr id="13" name="TextBox 12">
            <a:extLst>
              <a:ext uri="{FF2B5EF4-FFF2-40B4-BE49-F238E27FC236}">
                <a16:creationId xmlns:a16="http://schemas.microsoft.com/office/drawing/2014/main" id="{F6C4A3D9-DE67-9F46-AF57-85FD1238478A}"/>
              </a:ext>
            </a:extLst>
          </p:cNvPr>
          <p:cNvSpPr txBox="1"/>
          <p:nvPr/>
        </p:nvSpPr>
        <p:spPr>
          <a:xfrm>
            <a:off x="8559229" y="5731322"/>
            <a:ext cx="1698029" cy="461665"/>
          </a:xfrm>
          <a:prstGeom prst="rect">
            <a:avLst/>
          </a:prstGeom>
          <a:noFill/>
        </p:spPr>
        <p:txBody>
          <a:bodyPr wrap="none" rtlCol="0">
            <a:spAutoFit/>
          </a:bodyPr>
          <a:lstStyle/>
          <a:p>
            <a:pPr algn="l"/>
            <a:r>
              <a:rPr lang="en-US" sz="2400" dirty="0">
                <a:latin typeface="Oracle Sans Light" panose="020B0403020204020204" pitchFamily="34" charset="0"/>
                <a:cs typeface="Oracle Sans Light" panose="020B0403020204020204" pitchFamily="34" charset="0"/>
              </a:rPr>
              <a:t>Application</a:t>
            </a:r>
          </a:p>
        </p:txBody>
      </p:sp>
      <p:sp>
        <p:nvSpPr>
          <p:cNvPr id="38" name="TextBox 37">
            <a:extLst>
              <a:ext uri="{FF2B5EF4-FFF2-40B4-BE49-F238E27FC236}">
                <a16:creationId xmlns:a16="http://schemas.microsoft.com/office/drawing/2014/main" id="{BC4BAFF0-2CD3-9444-98A1-BA7D76DF607D}"/>
              </a:ext>
            </a:extLst>
          </p:cNvPr>
          <p:cNvSpPr txBox="1"/>
          <p:nvPr/>
        </p:nvSpPr>
        <p:spPr>
          <a:xfrm>
            <a:off x="1190490" y="2541120"/>
            <a:ext cx="2653290" cy="338554"/>
          </a:xfrm>
          <a:prstGeom prst="rect">
            <a:avLst/>
          </a:prstGeom>
          <a:solidFill>
            <a:schemeClr val="bg1"/>
          </a:solidFill>
        </p:spPr>
        <p:txBody>
          <a:bodyPr wrap="none" rtlCol="0">
            <a:spAutoFit/>
          </a:bodyPr>
          <a:lstStyle/>
          <a:p>
            <a:r>
              <a:rPr lang="en-US" sz="1600" dirty="0">
                <a:latin typeface="Menlo" panose="020B0609030804020204" pitchFamily="49" charset="0"/>
                <a:ea typeface="Menlo" panose="020B0609030804020204" pitchFamily="49" charset="0"/>
                <a:cs typeface="Menlo" panose="020B0609030804020204" pitchFamily="49" charset="0"/>
              </a:rPr>
              <a:t>e.data.name.string()</a:t>
            </a:r>
          </a:p>
        </p:txBody>
      </p:sp>
      <p:sp>
        <p:nvSpPr>
          <p:cNvPr id="40" name="TextBox 39">
            <a:extLst>
              <a:ext uri="{FF2B5EF4-FFF2-40B4-BE49-F238E27FC236}">
                <a16:creationId xmlns:a16="http://schemas.microsoft.com/office/drawing/2014/main" id="{F295A577-050D-3F48-A7C9-3BD837B3EF0A}"/>
              </a:ext>
            </a:extLst>
          </p:cNvPr>
          <p:cNvSpPr txBox="1"/>
          <p:nvPr/>
        </p:nvSpPr>
        <p:spPr>
          <a:xfrm>
            <a:off x="2212506" y="2208873"/>
            <a:ext cx="633507" cy="369332"/>
          </a:xfrm>
          <a:prstGeom prst="rect">
            <a:avLst/>
          </a:prstGeom>
          <a:solidFill>
            <a:schemeClr val="bg1"/>
          </a:solidFill>
        </p:spPr>
        <p:txBody>
          <a:bodyPr wrap="none" rtlCol="0">
            <a:spAutoFit/>
          </a:bodyPr>
          <a:lstStyle/>
          <a:p>
            <a:r>
              <a:rPr lang="en-US" b="1" dirty="0"/>
              <a:t>SQL</a:t>
            </a:r>
          </a:p>
        </p:txBody>
      </p:sp>
      <p:grpSp>
        <p:nvGrpSpPr>
          <p:cNvPr id="93" name="Group 92">
            <a:extLst>
              <a:ext uri="{FF2B5EF4-FFF2-40B4-BE49-F238E27FC236}">
                <a16:creationId xmlns:a16="http://schemas.microsoft.com/office/drawing/2014/main" id="{F3B1D9C4-F32D-0340-A202-1D2A7EE1A627}"/>
              </a:ext>
            </a:extLst>
          </p:cNvPr>
          <p:cNvGrpSpPr/>
          <p:nvPr/>
        </p:nvGrpSpPr>
        <p:grpSpPr>
          <a:xfrm>
            <a:off x="906353" y="3528340"/>
            <a:ext cx="3508319" cy="1624308"/>
            <a:chOff x="906353" y="3466348"/>
            <a:chExt cx="3508319" cy="1624308"/>
          </a:xfrm>
        </p:grpSpPr>
        <p:sp>
          <p:nvSpPr>
            <p:cNvPr id="16" name="Rectangle 15">
              <a:extLst>
                <a:ext uri="{FF2B5EF4-FFF2-40B4-BE49-F238E27FC236}">
                  <a16:creationId xmlns:a16="http://schemas.microsoft.com/office/drawing/2014/main" id="{F9DE9BA5-D14E-C749-84CC-8D3BAB90C156}"/>
                </a:ext>
              </a:extLst>
            </p:cNvPr>
            <p:cNvSpPr/>
            <p:nvPr/>
          </p:nvSpPr>
          <p:spPr>
            <a:xfrm>
              <a:off x="906353" y="3766079"/>
              <a:ext cx="3508319" cy="1324577"/>
            </a:xfrm>
            <a:prstGeom prst="rect">
              <a:avLst/>
            </a:prstGeom>
            <a:solidFill>
              <a:schemeClr val="accent3">
                <a:lumMod val="20000"/>
                <a:lumOff val="80000"/>
              </a:schemeClr>
            </a:solidFill>
            <a:ln w="12700">
              <a:solidFill>
                <a:schemeClr val="bg1">
                  <a:lumMod val="10000"/>
                </a:schemeClr>
              </a:solidFill>
              <a:prstDash val="solid"/>
              <a:round/>
              <a:extLst>
                <a:ext uri="{C807C97D-BFC1-408E-A445-0C87EB9F89A2}">
                  <ask:lineSketchStyleProps xmlns:ask="http://schemas.microsoft.com/office/drawing/2018/sketchyshapes" sd="1219033472">
                    <a:custGeom>
                      <a:avLst/>
                      <a:gdLst>
                        <a:gd name="connsiteX0" fmla="*/ 0 w 6419850"/>
                        <a:gd name="connsiteY0" fmla="*/ 0 h 4303156"/>
                        <a:gd name="connsiteX1" fmla="*/ 6419850 w 6419850"/>
                        <a:gd name="connsiteY1" fmla="*/ 0 h 4303156"/>
                        <a:gd name="connsiteX2" fmla="*/ 6419850 w 6419850"/>
                        <a:gd name="connsiteY2" fmla="*/ 4303156 h 4303156"/>
                        <a:gd name="connsiteX3" fmla="*/ 0 w 6419850"/>
                        <a:gd name="connsiteY3" fmla="*/ 4303156 h 4303156"/>
                        <a:gd name="connsiteX4" fmla="*/ 0 w 6419850"/>
                        <a:gd name="connsiteY4" fmla="*/ 0 h 4303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9850" h="4303156" extrusionOk="0">
                          <a:moveTo>
                            <a:pt x="0" y="0"/>
                          </a:moveTo>
                          <a:cubicBezTo>
                            <a:pt x="1282006" y="118645"/>
                            <a:pt x="5513037" y="116012"/>
                            <a:pt x="6419850" y="0"/>
                          </a:cubicBezTo>
                          <a:cubicBezTo>
                            <a:pt x="6286968" y="1066816"/>
                            <a:pt x="6504801" y="3186460"/>
                            <a:pt x="6419850" y="4303156"/>
                          </a:cubicBezTo>
                          <a:cubicBezTo>
                            <a:pt x="5128500" y="4437756"/>
                            <a:pt x="3067506" y="4145960"/>
                            <a:pt x="0" y="4303156"/>
                          </a:cubicBezTo>
                          <a:cubicBezTo>
                            <a:pt x="-20187" y="3723515"/>
                            <a:pt x="-152480" y="2048330"/>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C1052359-A0D8-F84A-B7DD-96A59BEBC7CE}"/>
                </a:ext>
              </a:extLst>
            </p:cNvPr>
            <p:cNvSpPr txBox="1"/>
            <p:nvPr/>
          </p:nvSpPr>
          <p:spPr>
            <a:xfrm>
              <a:off x="1678060" y="4707502"/>
              <a:ext cx="2137124" cy="276999"/>
            </a:xfrm>
            <a:prstGeom prst="rect">
              <a:avLst/>
            </a:prstGeom>
            <a:noFill/>
          </p:spPr>
          <p:txBody>
            <a:bodyPr wrap="none" rtlCol="0">
              <a:spAutoFit/>
            </a:bodyPr>
            <a:lstStyle/>
            <a:p>
              <a:r>
                <a:rPr lang="en-US" sz="1200" dirty="0">
                  <a:latin typeface="Menlo" panose="020B0609030804020204" pitchFamily="49" charset="0"/>
                  <a:ea typeface="Menlo" panose="020B0609030804020204" pitchFamily="49" charset="0"/>
                  <a:cs typeface="Menlo" panose="020B0609030804020204" pitchFamily="49" charset="0"/>
                </a:rPr>
                <a:t>Programmer,Smith,4000</a:t>
              </a:r>
            </a:p>
          </p:txBody>
        </p:sp>
        <p:sp>
          <p:nvSpPr>
            <p:cNvPr id="44" name="TextBox 43">
              <a:extLst>
                <a:ext uri="{FF2B5EF4-FFF2-40B4-BE49-F238E27FC236}">
                  <a16:creationId xmlns:a16="http://schemas.microsoft.com/office/drawing/2014/main" id="{9A44335A-B756-5C4E-8115-FD67AE22285F}"/>
                </a:ext>
              </a:extLst>
            </p:cNvPr>
            <p:cNvSpPr txBox="1"/>
            <p:nvPr/>
          </p:nvSpPr>
          <p:spPr>
            <a:xfrm>
              <a:off x="2021677" y="3855950"/>
              <a:ext cx="2323072" cy="276999"/>
            </a:xfrm>
            <a:prstGeom prst="rect">
              <a:avLst/>
            </a:prstGeom>
            <a:noFill/>
          </p:spPr>
          <p:txBody>
            <a:bodyPr wrap="none" rtlCol="0">
              <a:spAutoFit/>
            </a:bodyPr>
            <a:lstStyle/>
            <a:p>
              <a:r>
                <a:rPr lang="en-US" sz="1200" dirty="0">
                  <a:latin typeface="Menlo" panose="020B0609030804020204" pitchFamily="49" charset="0"/>
                  <a:ea typeface="Menlo" panose="020B0609030804020204" pitchFamily="49" charset="0"/>
                  <a:cs typeface="Menlo" panose="020B0609030804020204" pitchFamily="49" charset="0"/>
                </a:rPr>
                <a:t>salary=0, job=1, name=2</a:t>
              </a:r>
            </a:p>
          </p:txBody>
        </p:sp>
        <p:sp>
          <p:nvSpPr>
            <p:cNvPr id="51" name="TextBox 50">
              <a:extLst>
                <a:ext uri="{FF2B5EF4-FFF2-40B4-BE49-F238E27FC236}">
                  <a16:creationId xmlns:a16="http://schemas.microsoft.com/office/drawing/2014/main" id="{7E0CA819-A4A1-694F-8792-29DD5412FBD4}"/>
                </a:ext>
              </a:extLst>
            </p:cNvPr>
            <p:cNvSpPr txBox="1"/>
            <p:nvPr/>
          </p:nvSpPr>
          <p:spPr>
            <a:xfrm>
              <a:off x="1018658" y="3855950"/>
              <a:ext cx="1114408" cy="276999"/>
            </a:xfrm>
            <a:prstGeom prst="rect">
              <a:avLst/>
            </a:prstGeom>
            <a:noFill/>
          </p:spPr>
          <p:txBody>
            <a:bodyPr wrap="none" rtlCol="0">
              <a:spAutoFit/>
            </a:bodyPr>
            <a:lstStyle/>
            <a:p>
              <a:r>
                <a:rPr lang="en-US" sz="1200" b="1" dirty="0">
                  <a:latin typeface="Menlo" panose="020B0609030804020204" pitchFamily="49" charset="0"/>
                  <a:ea typeface="Menlo" panose="020B0609030804020204" pitchFamily="49" charset="0"/>
                  <a:cs typeface="Menlo" panose="020B0609030804020204" pitchFamily="49" charset="0"/>
                </a:rPr>
                <a:t>Dictionary</a:t>
              </a:r>
            </a:p>
          </p:txBody>
        </p:sp>
        <p:sp>
          <p:nvSpPr>
            <p:cNvPr id="53" name="TextBox 52">
              <a:extLst>
                <a:ext uri="{FF2B5EF4-FFF2-40B4-BE49-F238E27FC236}">
                  <a16:creationId xmlns:a16="http://schemas.microsoft.com/office/drawing/2014/main" id="{4210C768-3F6C-1042-8A1D-AE2848A7F2A5}"/>
                </a:ext>
              </a:extLst>
            </p:cNvPr>
            <p:cNvSpPr txBox="1"/>
            <p:nvPr/>
          </p:nvSpPr>
          <p:spPr>
            <a:xfrm>
              <a:off x="1015642" y="4700784"/>
              <a:ext cx="742511" cy="276999"/>
            </a:xfrm>
            <a:prstGeom prst="rect">
              <a:avLst/>
            </a:prstGeom>
            <a:noFill/>
          </p:spPr>
          <p:txBody>
            <a:bodyPr wrap="none" rtlCol="0">
              <a:spAutoFit/>
            </a:bodyPr>
            <a:lstStyle/>
            <a:p>
              <a:r>
                <a:rPr lang="en-US" sz="1200" b="1" dirty="0">
                  <a:latin typeface="Menlo" panose="020B0609030804020204" pitchFamily="49" charset="0"/>
                  <a:ea typeface="Menlo" panose="020B0609030804020204" pitchFamily="49" charset="0"/>
                  <a:cs typeface="Menlo" panose="020B0609030804020204" pitchFamily="49" charset="0"/>
                </a:rPr>
                <a:t>Values</a:t>
              </a:r>
            </a:p>
          </p:txBody>
        </p:sp>
        <p:sp>
          <p:nvSpPr>
            <p:cNvPr id="54" name="TextBox 53">
              <a:extLst>
                <a:ext uri="{FF2B5EF4-FFF2-40B4-BE49-F238E27FC236}">
                  <a16:creationId xmlns:a16="http://schemas.microsoft.com/office/drawing/2014/main" id="{F73E3888-D671-4C43-B207-241B0EFCE2F0}"/>
                </a:ext>
              </a:extLst>
            </p:cNvPr>
            <p:cNvSpPr txBox="1"/>
            <p:nvPr/>
          </p:nvSpPr>
          <p:spPr>
            <a:xfrm>
              <a:off x="1015642" y="4280324"/>
              <a:ext cx="1393330" cy="276999"/>
            </a:xfrm>
            <a:prstGeom prst="rect">
              <a:avLst/>
            </a:prstGeom>
            <a:noFill/>
          </p:spPr>
          <p:txBody>
            <a:bodyPr wrap="none" rtlCol="0">
              <a:spAutoFit/>
            </a:bodyPr>
            <a:lstStyle/>
            <a:p>
              <a:r>
                <a:rPr lang="en-US" sz="1200" b="1" dirty="0">
                  <a:latin typeface="Menlo" panose="020B0609030804020204" pitchFamily="49" charset="0"/>
                  <a:ea typeface="Menlo" panose="020B0609030804020204" pitchFamily="49" charset="0"/>
                  <a:cs typeface="Menlo" panose="020B0609030804020204" pitchFamily="49" charset="0"/>
                </a:rPr>
                <a:t>Jumps Offsets</a:t>
              </a:r>
            </a:p>
          </p:txBody>
        </p:sp>
        <p:sp>
          <p:nvSpPr>
            <p:cNvPr id="58" name="TextBox 57">
              <a:extLst>
                <a:ext uri="{FF2B5EF4-FFF2-40B4-BE49-F238E27FC236}">
                  <a16:creationId xmlns:a16="http://schemas.microsoft.com/office/drawing/2014/main" id="{1060184D-FC4C-3740-A550-EE80349B7F80}"/>
                </a:ext>
              </a:extLst>
            </p:cNvPr>
            <p:cNvSpPr txBox="1"/>
            <p:nvPr/>
          </p:nvSpPr>
          <p:spPr>
            <a:xfrm>
              <a:off x="2297231" y="4280323"/>
              <a:ext cx="1858201" cy="276999"/>
            </a:xfrm>
            <a:prstGeom prst="rect">
              <a:avLst/>
            </a:prstGeom>
            <a:noFill/>
          </p:spPr>
          <p:txBody>
            <a:bodyPr wrap="none" rtlCol="0">
              <a:spAutoFit/>
            </a:bodyPr>
            <a:lstStyle/>
            <a:p>
              <a:r>
                <a:rPr lang="en-US" sz="1200" dirty="0">
                  <a:latin typeface="Menlo" panose="020B0609030804020204" pitchFamily="49" charset="0"/>
                  <a:ea typeface="Menlo" panose="020B0609030804020204" pitchFamily="49" charset="0"/>
                  <a:cs typeface="Menlo" panose="020B0609030804020204" pitchFamily="49" charset="0"/>
                </a:rPr>
                <a:t>[0-&gt;22,1-&gt;0,2-&gt;18]</a:t>
              </a:r>
            </a:p>
          </p:txBody>
        </p:sp>
        <p:sp>
          <p:nvSpPr>
            <p:cNvPr id="65" name="TextBox 64">
              <a:extLst>
                <a:ext uri="{FF2B5EF4-FFF2-40B4-BE49-F238E27FC236}">
                  <a16:creationId xmlns:a16="http://schemas.microsoft.com/office/drawing/2014/main" id="{7CFDB1AF-43F1-2442-83A2-A7895C6288F6}"/>
                </a:ext>
              </a:extLst>
            </p:cNvPr>
            <p:cNvSpPr txBox="1"/>
            <p:nvPr/>
          </p:nvSpPr>
          <p:spPr>
            <a:xfrm>
              <a:off x="1002358" y="3466348"/>
              <a:ext cx="614271" cy="307777"/>
            </a:xfrm>
            <a:prstGeom prst="rect">
              <a:avLst/>
            </a:prstGeom>
            <a:noFill/>
          </p:spPr>
          <p:txBody>
            <a:bodyPr wrap="none" rtlCol="0">
              <a:spAutoFit/>
            </a:bodyPr>
            <a:lstStyle/>
            <a:p>
              <a:r>
                <a:rPr lang="en-US" sz="1400" b="1" dirty="0">
                  <a:latin typeface="Menlo" panose="020B0609030804020204" pitchFamily="49" charset="0"/>
                  <a:ea typeface="Menlo" panose="020B0609030804020204" pitchFamily="49" charset="0"/>
                  <a:cs typeface="Menlo" panose="020B0609030804020204" pitchFamily="49" charset="0"/>
                </a:rPr>
                <a:t>OSON</a:t>
              </a:r>
            </a:p>
          </p:txBody>
        </p:sp>
        <p:cxnSp>
          <p:nvCxnSpPr>
            <p:cNvPr id="56" name="Straight Connector 55">
              <a:extLst>
                <a:ext uri="{FF2B5EF4-FFF2-40B4-BE49-F238E27FC236}">
                  <a16:creationId xmlns:a16="http://schemas.microsoft.com/office/drawing/2014/main" id="{8038DAE9-7797-C44F-B9E4-AF2F4A804076}"/>
                </a:ext>
              </a:extLst>
            </p:cNvPr>
            <p:cNvCxnSpPr>
              <a:cxnSpLocks/>
            </p:cNvCxnSpPr>
            <p:nvPr/>
          </p:nvCxnSpPr>
          <p:spPr>
            <a:xfrm>
              <a:off x="958022" y="4194481"/>
              <a:ext cx="3394395" cy="0"/>
            </a:xfrm>
            <a:prstGeom prst="line">
              <a:avLst/>
            </a:prstGeom>
            <a:ln>
              <a:solidFill>
                <a:schemeClr val="tx1">
                  <a:lumMod val="90000"/>
                  <a:lumOff val="1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5A9C693-48B7-4347-B144-BF2B17914E80}"/>
                </a:ext>
              </a:extLst>
            </p:cNvPr>
            <p:cNvCxnSpPr>
              <a:cxnSpLocks/>
            </p:cNvCxnSpPr>
            <p:nvPr/>
          </p:nvCxnSpPr>
          <p:spPr>
            <a:xfrm>
              <a:off x="971362" y="4624377"/>
              <a:ext cx="3394395" cy="0"/>
            </a:xfrm>
            <a:prstGeom prst="line">
              <a:avLst/>
            </a:prstGeom>
            <a:ln>
              <a:solidFill>
                <a:schemeClr val="tx1">
                  <a:lumMod val="90000"/>
                  <a:lumOff val="1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66" name="TextBox 65">
            <a:extLst>
              <a:ext uri="{FF2B5EF4-FFF2-40B4-BE49-F238E27FC236}">
                <a16:creationId xmlns:a16="http://schemas.microsoft.com/office/drawing/2014/main" id="{903003AF-5BF4-F743-8187-5B5CF2867BC2}"/>
              </a:ext>
            </a:extLst>
          </p:cNvPr>
          <p:cNvSpPr txBox="1"/>
          <p:nvPr/>
        </p:nvSpPr>
        <p:spPr>
          <a:xfrm>
            <a:off x="7979034" y="2539382"/>
            <a:ext cx="2776722" cy="338554"/>
          </a:xfrm>
          <a:prstGeom prst="rect">
            <a:avLst/>
          </a:prstGeom>
          <a:solidFill>
            <a:schemeClr val="bg1"/>
          </a:solidFill>
        </p:spPr>
        <p:txBody>
          <a:bodyPr wrap="none" rtlCol="0">
            <a:spAutoFit/>
          </a:bodyPr>
          <a:lstStyle/>
          <a:p>
            <a:r>
              <a:rPr lang="en-US" sz="1600" dirty="0">
                <a:latin typeface="Menlo" panose="020B0609030804020204" pitchFamily="49" charset="0"/>
                <a:ea typeface="Menlo" panose="020B0609030804020204" pitchFamily="49" charset="0"/>
                <a:cs typeface="Menlo" panose="020B0609030804020204" pitchFamily="49" charset="0"/>
              </a:rPr>
              <a:t>obj.getString(</a:t>
            </a:r>
            <a:r>
              <a:rPr lang="en-US" sz="1600" dirty="0">
                <a:solidFill>
                  <a:srgbClr val="312EFF"/>
                </a:solidFill>
                <a:latin typeface="Menlo" panose="020B0609030804020204" pitchFamily="49" charset="0"/>
                <a:ea typeface="Menlo" panose="020B0609030804020204" pitchFamily="49" charset="0"/>
                <a:cs typeface="Menlo" panose="020B0609030804020204" pitchFamily="49" charset="0"/>
              </a:rPr>
              <a:t>"name"</a:t>
            </a:r>
            <a:r>
              <a:rPr lang="en-US" sz="1600" dirty="0">
                <a:latin typeface="Menlo" panose="020B0609030804020204" pitchFamily="49" charset="0"/>
                <a:ea typeface="Menlo" panose="020B0609030804020204" pitchFamily="49" charset="0"/>
                <a:cs typeface="Menlo" panose="020B0609030804020204" pitchFamily="49" charset="0"/>
              </a:rPr>
              <a:t>)</a:t>
            </a:r>
            <a:endParaRPr lang="en-US" sz="1600" dirty="0">
              <a:solidFill>
                <a:srgbClr val="312EFF"/>
              </a:solidFill>
              <a:latin typeface="Menlo" panose="020B0609030804020204" pitchFamily="49" charset="0"/>
              <a:ea typeface="Menlo" panose="020B0609030804020204" pitchFamily="49" charset="0"/>
              <a:cs typeface="Menlo" panose="020B0609030804020204" pitchFamily="49" charset="0"/>
            </a:endParaRPr>
          </a:p>
        </p:txBody>
      </p:sp>
      <p:sp>
        <p:nvSpPr>
          <p:cNvPr id="67" name="TextBox 66">
            <a:extLst>
              <a:ext uri="{FF2B5EF4-FFF2-40B4-BE49-F238E27FC236}">
                <a16:creationId xmlns:a16="http://schemas.microsoft.com/office/drawing/2014/main" id="{A1DB0D42-ABA1-D14C-A0C6-03253E1B2B11}"/>
              </a:ext>
            </a:extLst>
          </p:cNvPr>
          <p:cNvSpPr txBox="1"/>
          <p:nvPr/>
        </p:nvSpPr>
        <p:spPr>
          <a:xfrm>
            <a:off x="9028232" y="2208873"/>
            <a:ext cx="678327" cy="369332"/>
          </a:xfrm>
          <a:prstGeom prst="rect">
            <a:avLst/>
          </a:prstGeom>
          <a:solidFill>
            <a:schemeClr val="bg1"/>
          </a:solidFill>
        </p:spPr>
        <p:txBody>
          <a:bodyPr wrap="none" rtlCol="0">
            <a:spAutoFit/>
          </a:bodyPr>
          <a:lstStyle/>
          <a:p>
            <a:r>
              <a:rPr lang="en-US" b="1" dirty="0"/>
              <a:t>Java</a:t>
            </a:r>
          </a:p>
        </p:txBody>
      </p:sp>
      <p:grpSp>
        <p:nvGrpSpPr>
          <p:cNvPr id="110" name="Group 109">
            <a:extLst>
              <a:ext uri="{FF2B5EF4-FFF2-40B4-BE49-F238E27FC236}">
                <a16:creationId xmlns:a16="http://schemas.microsoft.com/office/drawing/2014/main" id="{0917C306-9914-7E4E-A7A3-582193FB3FD4}"/>
              </a:ext>
            </a:extLst>
          </p:cNvPr>
          <p:cNvGrpSpPr/>
          <p:nvPr/>
        </p:nvGrpSpPr>
        <p:grpSpPr>
          <a:xfrm>
            <a:off x="3033896" y="2867063"/>
            <a:ext cx="1028779" cy="2261622"/>
            <a:chOff x="3033896" y="2867063"/>
            <a:chExt cx="1028779" cy="2261622"/>
          </a:xfrm>
        </p:grpSpPr>
        <p:sp>
          <p:nvSpPr>
            <p:cNvPr id="62" name="Freeform 61">
              <a:extLst>
                <a:ext uri="{FF2B5EF4-FFF2-40B4-BE49-F238E27FC236}">
                  <a16:creationId xmlns:a16="http://schemas.microsoft.com/office/drawing/2014/main" id="{AD553002-28FB-B849-9411-919C71245FCC}"/>
                </a:ext>
              </a:extLst>
            </p:cNvPr>
            <p:cNvSpPr/>
            <p:nvPr/>
          </p:nvSpPr>
          <p:spPr>
            <a:xfrm rot="3986308" flipH="1">
              <a:off x="3340794" y="4481506"/>
              <a:ext cx="340281" cy="954078"/>
            </a:xfrm>
            <a:custGeom>
              <a:avLst/>
              <a:gdLst>
                <a:gd name="connsiteX0" fmla="*/ 927176 w 927176"/>
                <a:gd name="connsiteY0" fmla="*/ 0 h 1981200"/>
                <a:gd name="connsiteX1" fmla="*/ 76 w 927176"/>
                <a:gd name="connsiteY1" fmla="*/ 1384300 h 1981200"/>
                <a:gd name="connsiteX2" fmla="*/ 876376 w 927176"/>
                <a:gd name="connsiteY2" fmla="*/ 1981200 h 1981200"/>
              </a:gdLst>
              <a:ahLst/>
              <a:cxnLst>
                <a:cxn ang="0">
                  <a:pos x="connsiteX0" y="connsiteY0"/>
                </a:cxn>
                <a:cxn ang="0">
                  <a:pos x="connsiteX1" y="connsiteY1"/>
                </a:cxn>
                <a:cxn ang="0">
                  <a:pos x="connsiteX2" y="connsiteY2"/>
                </a:cxn>
              </a:cxnLst>
              <a:rect l="l" t="t" r="r" b="b"/>
              <a:pathLst>
                <a:path w="927176" h="1981200">
                  <a:moveTo>
                    <a:pt x="927176" y="0"/>
                  </a:moveTo>
                  <a:cubicBezTo>
                    <a:pt x="467859" y="527050"/>
                    <a:pt x="8543" y="1054100"/>
                    <a:pt x="76" y="1384300"/>
                  </a:cubicBezTo>
                  <a:cubicBezTo>
                    <a:pt x="-8391" y="1714500"/>
                    <a:pt x="690109" y="1888067"/>
                    <a:pt x="876376" y="1981200"/>
                  </a:cubicBezTo>
                </a:path>
              </a:pathLst>
            </a:custGeom>
            <a:noFill/>
            <a:ln w="63500" cap="rnd">
              <a:solidFill>
                <a:srgbClr val="365FA2"/>
              </a:solidFill>
              <a:round/>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a:extLst>
                <a:ext uri="{FF2B5EF4-FFF2-40B4-BE49-F238E27FC236}">
                  <a16:creationId xmlns:a16="http://schemas.microsoft.com/office/drawing/2014/main" id="{93D3B9CE-2BDF-0049-B5C6-0E17010558C4}"/>
                </a:ext>
              </a:extLst>
            </p:cNvPr>
            <p:cNvSpPr/>
            <p:nvPr/>
          </p:nvSpPr>
          <p:spPr>
            <a:xfrm rot="20945101" flipH="1">
              <a:off x="3766906" y="2867063"/>
              <a:ext cx="295769" cy="1036453"/>
            </a:xfrm>
            <a:custGeom>
              <a:avLst/>
              <a:gdLst>
                <a:gd name="connsiteX0" fmla="*/ 927176 w 927176"/>
                <a:gd name="connsiteY0" fmla="*/ 0 h 1981200"/>
                <a:gd name="connsiteX1" fmla="*/ 76 w 927176"/>
                <a:gd name="connsiteY1" fmla="*/ 1384300 h 1981200"/>
                <a:gd name="connsiteX2" fmla="*/ 876376 w 927176"/>
                <a:gd name="connsiteY2" fmla="*/ 1981200 h 1981200"/>
              </a:gdLst>
              <a:ahLst/>
              <a:cxnLst>
                <a:cxn ang="0">
                  <a:pos x="connsiteX0" y="connsiteY0"/>
                </a:cxn>
                <a:cxn ang="0">
                  <a:pos x="connsiteX1" y="connsiteY1"/>
                </a:cxn>
                <a:cxn ang="0">
                  <a:pos x="connsiteX2" y="connsiteY2"/>
                </a:cxn>
              </a:cxnLst>
              <a:rect l="l" t="t" r="r" b="b"/>
              <a:pathLst>
                <a:path w="927176" h="1981200">
                  <a:moveTo>
                    <a:pt x="927176" y="0"/>
                  </a:moveTo>
                  <a:cubicBezTo>
                    <a:pt x="467859" y="527050"/>
                    <a:pt x="8543" y="1054100"/>
                    <a:pt x="76" y="1384300"/>
                  </a:cubicBezTo>
                  <a:cubicBezTo>
                    <a:pt x="-8391" y="1714500"/>
                    <a:pt x="690109" y="1888067"/>
                    <a:pt x="876376" y="1981200"/>
                  </a:cubicBezTo>
                </a:path>
              </a:pathLst>
            </a:custGeom>
            <a:noFill/>
            <a:ln w="63500">
              <a:solidFill>
                <a:srgbClr val="365FA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Right Arrow 96">
            <a:extLst>
              <a:ext uri="{FF2B5EF4-FFF2-40B4-BE49-F238E27FC236}">
                <a16:creationId xmlns:a16="http://schemas.microsoft.com/office/drawing/2014/main" id="{DA9DB575-ED00-5E4C-AD0D-9329C60DE5DD}"/>
              </a:ext>
            </a:extLst>
          </p:cNvPr>
          <p:cNvSpPr/>
          <p:nvPr/>
        </p:nvSpPr>
        <p:spPr>
          <a:xfrm>
            <a:off x="5186092" y="3803293"/>
            <a:ext cx="1737136" cy="532653"/>
          </a:xfrm>
          <a:prstGeom prst="rightArrow">
            <a:avLst/>
          </a:prstGeom>
          <a:solidFill>
            <a:schemeClr val="tx2">
              <a:lumMod val="10000"/>
              <a:lumOff val="90000"/>
            </a:schemeClr>
          </a:solidFill>
          <a:ln>
            <a:solidFill>
              <a:schemeClr val="tx2">
                <a:lumMod val="50000"/>
                <a:lumOff val="50000"/>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2">
                  <a:lumMod val="50000"/>
                  <a:lumOff val="50000"/>
                </a:schemeClr>
              </a:solidFill>
            </a:endParaRPr>
          </a:p>
        </p:txBody>
      </p:sp>
      <p:sp>
        <p:nvSpPr>
          <p:cNvPr id="98" name="Right Arrow 97">
            <a:extLst>
              <a:ext uri="{FF2B5EF4-FFF2-40B4-BE49-F238E27FC236}">
                <a16:creationId xmlns:a16="http://schemas.microsoft.com/office/drawing/2014/main" id="{BA4FF155-2E99-FE43-A8A7-2098B7F90D4B}"/>
              </a:ext>
            </a:extLst>
          </p:cNvPr>
          <p:cNvSpPr/>
          <p:nvPr/>
        </p:nvSpPr>
        <p:spPr>
          <a:xfrm rot="10800000">
            <a:off x="5150943" y="4611900"/>
            <a:ext cx="1737136" cy="532653"/>
          </a:xfrm>
          <a:prstGeom prst="rightArrow">
            <a:avLst/>
          </a:prstGeom>
          <a:solidFill>
            <a:schemeClr val="tx2">
              <a:lumMod val="10000"/>
              <a:lumOff val="90000"/>
            </a:schemeClr>
          </a:solidFill>
          <a:ln>
            <a:solidFill>
              <a:schemeClr val="tx2">
                <a:lumMod val="50000"/>
                <a:lumOff val="50000"/>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9" name="Group 98">
            <a:extLst>
              <a:ext uri="{FF2B5EF4-FFF2-40B4-BE49-F238E27FC236}">
                <a16:creationId xmlns:a16="http://schemas.microsoft.com/office/drawing/2014/main" id="{FA489E3A-EBF4-EA4E-BCE1-F5CD11FF96AB}"/>
              </a:ext>
            </a:extLst>
          </p:cNvPr>
          <p:cNvGrpSpPr/>
          <p:nvPr/>
        </p:nvGrpSpPr>
        <p:grpSpPr>
          <a:xfrm>
            <a:off x="7605190" y="3523792"/>
            <a:ext cx="3508319" cy="1624308"/>
            <a:chOff x="906353" y="3466348"/>
            <a:chExt cx="3508319" cy="1624308"/>
          </a:xfrm>
        </p:grpSpPr>
        <p:sp>
          <p:nvSpPr>
            <p:cNvPr id="100" name="Rectangle 99">
              <a:extLst>
                <a:ext uri="{FF2B5EF4-FFF2-40B4-BE49-F238E27FC236}">
                  <a16:creationId xmlns:a16="http://schemas.microsoft.com/office/drawing/2014/main" id="{87CF8CA3-F878-A143-8C1C-A4510ACF65B9}"/>
                </a:ext>
              </a:extLst>
            </p:cNvPr>
            <p:cNvSpPr/>
            <p:nvPr/>
          </p:nvSpPr>
          <p:spPr>
            <a:xfrm>
              <a:off x="906353" y="3766079"/>
              <a:ext cx="3508319" cy="1324577"/>
            </a:xfrm>
            <a:prstGeom prst="rect">
              <a:avLst/>
            </a:prstGeom>
            <a:solidFill>
              <a:schemeClr val="accent3">
                <a:lumMod val="20000"/>
                <a:lumOff val="80000"/>
              </a:schemeClr>
            </a:solidFill>
            <a:ln w="12700">
              <a:solidFill>
                <a:schemeClr val="bg1">
                  <a:lumMod val="10000"/>
                </a:schemeClr>
              </a:solidFill>
              <a:prstDash val="solid"/>
              <a:round/>
              <a:extLst>
                <a:ext uri="{C807C97D-BFC1-408E-A445-0C87EB9F89A2}">
                  <ask:lineSketchStyleProps xmlns:ask="http://schemas.microsoft.com/office/drawing/2018/sketchyshapes" sd="1219033472">
                    <a:custGeom>
                      <a:avLst/>
                      <a:gdLst>
                        <a:gd name="connsiteX0" fmla="*/ 0 w 6419850"/>
                        <a:gd name="connsiteY0" fmla="*/ 0 h 4303156"/>
                        <a:gd name="connsiteX1" fmla="*/ 6419850 w 6419850"/>
                        <a:gd name="connsiteY1" fmla="*/ 0 h 4303156"/>
                        <a:gd name="connsiteX2" fmla="*/ 6419850 w 6419850"/>
                        <a:gd name="connsiteY2" fmla="*/ 4303156 h 4303156"/>
                        <a:gd name="connsiteX3" fmla="*/ 0 w 6419850"/>
                        <a:gd name="connsiteY3" fmla="*/ 4303156 h 4303156"/>
                        <a:gd name="connsiteX4" fmla="*/ 0 w 6419850"/>
                        <a:gd name="connsiteY4" fmla="*/ 0 h 4303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9850" h="4303156" extrusionOk="0">
                          <a:moveTo>
                            <a:pt x="0" y="0"/>
                          </a:moveTo>
                          <a:cubicBezTo>
                            <a:pt x="1282006" y="118645"/>
                            <a:pt x="5513037" y="116012"/>
                            <a:pt x="6419850" y="0"/>
                          </a:cubicBezTo>
                          <a:cubicBezTo>
                            <a:pt x="6286968" y="1066816"/>
                            <a:pt x="6504801" y="3186460"/>
                            <a:pt x="6419850" y="4303156"/>
                          </a:cubicBezTo>
                          <a:cubicBezTo>
                            <a:pt x="5128500" y="4437756"/>
                            <a:pt x="3067506" y="4145960"/>
                            <a:pt x="0" y="4303156"/>
                          </a:cubicBezTo>
                          <a:cubicBezTo>
                            <a:pt x="-20187" y="3723515"/>
                            <a:pt x="-152480" y="2048330"/>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TextBox 100">
              <a:extLst>
                <a:ext uri="{FF2B5EF4-FFF2-40B4-BE49-F238E27FC236}">
                  <a16:creationId xmlns:a16="http://schemas.microsoft.com/office/drawing/2014/main" id="{F5D049C9-2EFD-6145-9637-E899D9604247}"/>
                </a:ext>
              </a:extLst>
            </p:cNvPr>
            <p:cNvSpPr txBox="1"/>
            <p:nvPr/>
          </p:nvSpPr>
          <p:spPr>
            <a:xfrm>
              <a:off x="1678060" y="4707502"/>
              <a:ext cx="2137124" cy="276999"/>
            </a:xfrm>
            <a:prstGeom prst="rect">
              <a:avLst/>
            </a:prstGeom>
            <a:noFill/>
          </p:spPr>
          <p:txBody>
            <a:bodyPr wrap="none" rtlCol="0">
              <a:spAutoFit/>
            </a:bodyPr>
            <a:lstStyle/>
            <a:p>
              <a:r>
                <a:rPr lang="en-US" sz="1200" dirty="0">
                  <a:latin typeface="Menlo" panose="020B0609030804020204" pitchFamily="49" charset="0"/>
                  <a:ea typeface="Menlo" panose="020B0609030804020204" pitchFamily="49" charset="0"/>
                  <a:cs typeface="Menlo" panose="020B0609030804020204" pitchFamily="49" charset="0"/>
                </a:rPr>
                <a:t>Programmer,Smith,4000</a:t>
              </a:r>
            </a:p>
          </p:txBody>
        </p:sp>
        <p:sp>
          <p:nvSpPr>
            <p:cNvPr id="102" name="TextBox 101">
              <a:extLst>
                <a:ext uri="{FF2B5EF4-FFF2-40B4-BE49-F238E27FC236}">
                  <a16:creationId xmlns:a16="http://schemas.microsoft.com/office/drawing/2014/main" id="{C5477444-3858-D844-A520-DD90D2A1CE8E}"/>
                </a:ext>
              </a:extLst>
            </p:cNvPr>
            <p:cNvSpPr txBox="1"/>
            <p:nvPr/>
          </p:nvSpPr>
          <p:spPr>
            <a:xfrm>
              <a:off x="2021677" y="3855950"/>
              <a:ext cx="2323072" cy="276999"/>
            </a:xfrm>
            <a:prstGeom prst="rect">
              <a:avLst/>
            </a:prstGeom>
            <a:noFill/>
          </p:spPr>
          <p:txBody>
            <a:bodyPr wrap="none" rtlCol="0">
              <a:spAutoFit/>
            </a:bodyPr>
            <a:lstStyle/>
            <a:p>
              <a:r>
                <a:rPr lang="en-US" sz="1200" dirty="0">
                  <a:latin typeface="Menlo" panose="020B0609030804020204" pitchFamily="49" charset="0"/>
                  <a:ea typeface="Menlo" panose="020B0609030804020204" pitchFamily="49" charset="0"/>
                  <a:cs typeface="Menlo" panose="020B0609030804020204" pitchFamily="49" charset="0"/>
                </a:rPr>
                <a:t>salary=0, job=1, name=2</a:t>
              </a:r>
            </a:p>
          </p:txBody>
        </p:sp>
        <p:sp>
          <p:nvSpPr>
            <p:cNvPr id="103" name="TextBox 102">
              <a:extLst>
                <a:ext uri="{FF2B5EF4-FFF2-40B4-BE49-F238E27FC236}">
                  <a16:creationId xmlns:a16="http://schemas.microsoft.com/office/drawing/2014/main" id="{8CB3E7E3-DBDF-4A44-8F19-3CC8DF9E8FB7}"/>
                </a:ext>
              </a:extLst>
            </p:cNvPr>
            <p:cNvSpPr txBox="1"/>
            <p:nvPr/>
          </p:nvSpPr>
          <p:spPr>
            <a:xfrm>
              <a:off x="1018658" y="3855950"/>
              <a:ext cx="1114408" cy="276999"/>
            </a:xfrm>
            <a:prstGeom prst="rect">
              <a:avLst/>
            </a:prstGeom>
            <a:noFill/>
          </p:spPr>
          <p:txBody>
            <a:bodyPr wrap="none" rtlCol="0">
              <a:spAutoFit/>
            </a:bodyPr>
            <a:lstStyle/>
            <a:p>
              <a:r>
                <a:rPr lang="en-US" sz="1200" b="1" dirty="0">
                  <a:latin typeface="Menlo" panose="020B0609030804020204" pitchFamily="49" charset="0"/>
                  <a:ea typeface="Menlo" panose="020B0609030804020204" pitchFamily="49" charset="0"/>
                  <a:cs typeface="Menlo" panose="020B0609030804020204" pitchFamily="49" charset="0"/>
                </a:rPr>
                <a:t>Dictionary</a:t>
              </a:r>
            </a:p>
          </p:txBody>
        </p:sp>
        <p:sp>
          <p:nvSpPr>
            <p:cNvPr id="104" name="TextBox 103">
              <a:extLst>
                <a:ext uri="{FF2B5EF4-FFF2-40B4-BE49-F238E27FC236}">
                  <a16:creationId xmlns:a16="http://schemas.microsoft.com/office/drawing/2014/main" id="{D6375D33-126B-D64F-B26A-AD873F174852}"/>
                </a:ext>
              </a:extLst>
            </p:cNvPr>
            <p:cNvSpPr txBox="1"/>
            <p:nvPr/>
          </p:nvSpPr>
          <p:spPr>
            <a:xfrm>
              <a:off x="1015642" y="4700784"/>
              <a:ext cx="742511" cy="276999"/>
            </a:xfrm>
            <a:prstGeom prst="rect">
              <a:avLst/>
            </a:prstGeom>
            <a:noFill/>
          </p:spPr>
          <p:txBody>
            <a:bodyPr wrap="none" rtlCol="0">
              <a:spAutoFit/>
            </a:bodyPr>
            <a:lstStyle/>
            <a:p>
              <a:r>
                <a:rPr lang="en-US" sz="1200" b="1" dirty="0">
                  <a:latin typeface="Menlo" panose="020B0609030804020204" pitchFamily="49" charset="0"/>
                  <a:ea typeface="Menlo" panose="020B0609030804020204" pitchFamily="49" charset="0"/>
                  <a:cs typeface="Menlo" panose="020B0609030804020204" pitchFamily="49" charset="0"/>
                </a:rPr>
                <a:t>Values</a:t>
              </a:r>
            </a:p>
          </p:txBody>
        </p:sp>
        <p:sp>
          <p:nvSpPr>
            <p:cNvPr id="105" name="TextBox 104">
              <a:extLst>
                <a:ext uri="{FF2B5EF4-FFF2-40B4-BE49-F238E27FC236}">
                  <a16:creationId xmlns:a16="http://schemas.microsoft.com/office/drawing/2014/main" id="{C5D854D7-477D-B948-B342-94107A897ED7}"/>
                </a:ext>
              </a:extLst>
            </p:cNvPr>
            <p:cNvSpPr txBox="1"/>
            <p:nvPr/>
          </p:nvSpPr>
          <p:spPr>
            <a:xfrm>
              <a:off x="1015642" y="4280324"/>
              <a:ext cx="1393330" cy="276999"/>
            </a:xfrm>
            <a:prstGeom prst="rect">
              <a:avLst/>
            </a:prstGeom>
            <a:noFill/>
          </p:spPr>
          <p:txBody>
            <a:bodyPr wrap="none" rtlCol="0">
              <a:spAutoFit/>
            </a:bodyPr>
            <a:lstStyle/>
            <a:p>
              <a:r>
                <a:rPr lang="en-US" sz="1200" b="1" dirty="0">
                  <a:latin typeface="Menlo" panose="020B0609030804020204" pitchFamily="49" charset="0"/>
                  <a:ea typeface="Menlo" panose="020B0609030804020204" pitchFamily="49" charset="0"/>
                  <a:cs typeface="Menlo" panose="020B0609030804020204" pitchFamily="49" charset="0"/>
                </a:rPr>
                <a:t>Jumps Offsets</a:t>
              </a:r>
            </a:p>
          </p:txBody>
        </p:sp>
        <p:sp>
          <p:nvSpPr>
            <p:cNvPr id="106" name="TextBox 105">
              <a:extLst>
                <a:ext uri="{FF2B5EF4-FFF2-40B4-BE49-F238E27FC236}">
                  <a16:creationId xmlns:a16="http://schemas.microsoft.com/office/drawing/2014/main" id="{71BD5EA5-463F-124B-B214-94C9469A7DDC}"/>
                </a:ext>
              </a:extLst>
            </p:cNvPr>
            <p:cNvSpPr txBox="1"/>
            <p:nvPr/>
          </p:nvSpPr>
          <p:spPr>
            <a:xfrm>
              <a:off x="2297231" y="4280323"/>
              <a:ext cx="1858201" cy="276999"/>
            </a:xfrm>
            <a:prstGeom prst="rect">
              <a:avLst/>
            </a:prstGeom>
            <a:noFill/>
          </p:spPr>
          <p:txBody>
            <a:bodyPr wrap="none" rtlCol="0">
              <a:spAutoFit/>
            </a:bodyPr>
            <a:lstStyle/>
            <a:p>
              <a:r>
                <a:rPr lang="en-US" sz="1200" dirty="0">
                  <a:latin typeface="Menlo" panose="020B0609030804020204" pitchFamily="49" charset="0"/>
                  <a:ea typeface="Menlo" panose="020B0609030804020204" pitchFamily="49" charset="0"/>
                  <a:cs typeface="Menlo" panose="020B0609030804020204" pitchFamily="49" charset="0"/>
                </a:rPr>
                <a:t>[0-&gt;22,1-&gt;0,2-&gt;18]</a:t>
              </a:r>
            </a:p>
          </p:txBody>
        </p:sp>
        <p:sp>
          <p:nvSpPr>
            <p:cNvPr id="107" name="TextBox 106">
              <a:extLst>
                <a:ext uri="{FF2B5EF4-FFF2-40B4-BE49-F238E27FC236}">
                  <a16:creationId xmlns:a16="http://schemas.microsoft.com/office/drawing/2014/main" id="{3B25E420-6FD0-344C-AF8F-FAF738D005B4}"/>
                </a:ext>
              </a:extLst>
            </p:cNvPr>
            <p:cNvSpPr txBox="1"/>
            <p:nvPr/>
          </p:nvSpPr>
          <p:spPr>
            <a:xfrm>
              <a:off x="1002358" y="3466348"/>
              <a:ext cx="614271" cy="307777"/>
            </a:xfrm>
            <a:prstGeom prst="rect">
              <a:avLst/>
            </a:prstGeom>
            <a:noFill/>
          </p:spPr>
          <p:txBody>
            <a:bodyPr wrap="none" rtlCol="0">
              <a:spAutoFit/>
            </a:bodyPr>
            <a:lstStyle/>
            <a:p>
              <a:r>
                <a:rPr lang="en-US" sz="1400" b="1" dirty="0">
                  <a:latin typeface="Menlo" panose="020B0609030804020204" pitchFamily="49" charset="0"/>
                  <a:ea typeface="Menlo" panose="020B0609030804020204" pitchFamily="49" charset="0"/>
                  <a:cs typeface="Menlo" panose="020B0609030804020204" pitchFamily="49" charset="0"/>
                </a:rPr>
                <a:t>OSON</a:t>
              </a:r>
            </a:p>
          </p:txBody>
        </p:sp>
        <p:cxnSp>
          <p:nvCxnSpPr>
            <p:cNvPr id="108" name="Straight Connector 107">
              <a:extLst>
                <a:ext uri="{FF2B5EF4-FFF2-40B4-BE49-F238E27FC236}">
                  <a16:creationId xmlns:a16="http://schemas.microsoft.com/office/drawing/2014/main" id="{9D0CA36D-C38E-DC4A-A1CE-42D9B1263BDC}"/>
                </a:ext>
              </a:extLst>
            </p:cNvPr>
            <p:cNvCxnSpPr>
              <a:cxnSpLocks/>
            </p:cNvCxnSpPr>
            <p:nvPr/>
          </p:nvCxnSpPr>
          <p:spPr>
            <a:xfrm>
              <a:off x="958022" y="4194481"/>
              <a:ext cx="3394395" cy="0"/>
            </a:xfrm>
            <a:prstGeom prst="line">
              <a:avLst/>
            </a:prstGeom>
            <a:ln>
              <a:solidFill>
                <a:schemeClr val="tx1">
                  <a:lumMod val="90000"/>
                  <a:lumOff val="1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0269792-C0C6-5A45-9328-1DEDA63C8E15}"/>
                </a:ext>
              </a:extLst>
            </p:cNvPr>
            <p:cNvCxnSpPr>
              <a:cxnSpLocks/>
            </p:cNvCxnSpPr>
            <p:nvPr/>
          </p:nvCxnSpPr>
          <p:spPr>
            <a:xfrm>
              <a:off x="971362" y="4624377"/>
              <a:ext cx="3394395" cy="0"/>
            </a:xfrm>
            <a:prstGeom prst="line">
              <a:avLst/>
            </a:prstGeom>
            <a:ln>
              <a:solidFill>
                <a:schemeClr val="tx1">
                  <a:lumMod val="90000"/>
                  <a:lumOff val="1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11" name="Group 110">
            <a:extLst>
              <a:ext uri="{FF2B5EF4-FFF2-40B4-BE49-F238E27FC236}">
                <a16:creationId xmlns:a16="http://schemas.microsoft.com/office/drawing/2014/main" id="{35FD765E-AA58-0544-B9A2-C6A16417F40C}"/>
              </a:ext>
            </a:extLst>
          </p:cNvPr>
          <p:cNvGrpSpPr/>
          <p:nvPr/>
        </p:nvGrpSpPr>
        <p:grpSpPr>
          <a:xfrm>
            <a:off x="9770227" y="2917410"/>
            <a:ext cx="1028779" cy="2261622"/>
            <a:chOff x="3033896" y="2867063"/>
            <a:chExt cx="1028779" cy="2261622"/>
          </a:xfrm>
        </p:grpSpPr>
        <p:sp>
          <p:nvSpPr>
            <p:cNvPr id="112" name="Freeform 111">
              <a:extLst>
                <a:ext uri="{FF2B5EF4-FFF2-40B4-BE49-F238E27FC236}">
                  <a16:creationId xmlns:a16="http://schemas.microsoft.com/office/drawing/2014/main" id="{3D09F2DB-E4E4-5547-9B17-599D4E2D060B}"/>
                </a:ext>
              </a:extLst>
            </p:cNvPr>
            <p:cNvSpPr/>
            <p:nvPr/>
          </p:nvSpPr>
          <p:spPr>
            <a:xfrm rot="3986308" flipH="1">
              <a:off x="3340794" y="4481506"/>
              <a:ext cx="340281" cy="954078"/>
            </a:xfrm>
            <a:custGeom>
              <a:avLst/>
              <a:gdLst>
                <a:gd name="connsiteX0" fmla="*/ 927176 w 927176"/>
                <a:gd name="connsiteY0" fmla="*/ 0 h 1981200"/>
                <a:gd name="connsiteX1" fmla="*/ 76 w 927176"/>
                <a:gd name="connsiteY1" fmla="*/ 1384300 h 1981200"/>
                <a:gd name="connsiteX2" fmla="*/ 876376 w 927176"/>
                <a:gd name="connsiteY2" fmla="*/ 1981200 h 1981200"/>
              </a:gdLst>
              <a:ahLst/>
              <a:cxnLst>
                <a:cxn ang="0">
                  <a:pos x="connsiteX0" y="connsiteY0"/>
                </a:cxn>
                <a:cxn ang="0">
                  <a:pos x="connsiteX1" y="connsiteY1"/>
                </a:cxn>
                <a:cxn ang="0">
                  <a:pos x="connsiteX2" y="connsiteY2"/>
                </a:cxn>
              </a:cxnLst>
              <a:rect l="l" t="t" r="r" b="b"/>
              <a:pathLst>
                <a:path w="927176" h="1981200">
                  <a:moveTo>
                    <a:pt x="927176" y="0"/>
                  </a:moveTo>
                  <a:cubicBezTo>
                    <a:pt x="467859" y="527050"/>
                    <a:pt x="8543" y="1054100"/>
                    <a:pt x="76" y="1384300"/>
                  </a:cubicBezTo>
                  <a:cubicBezTo>
                    <a:pt x="-8391" y="1714500"/>
                    <a:pt x="690109" y="1888067"/>
                    <a:pt x="876376" y="1981200"/>
                  </a:cubicBezTo>
                </a:path>
              </a:pathLst>
            </a:custGeom>
            <a:noFill/>
            <a:ln w="63500">
              <a:solidFill>
                <a:srgbClr val="365FA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112">
              <a:extLst>
                <a:ext uri="{FF2B5EF4-FFF2-40B4-BE49-F238E27FC236}">
                  <a16:creationId xmlns:a16="http://schemas.microsoft.com/office/drawing/2014/main" id="{2DB8D752-44CF-BF49-9EC6-3438B2AEB803}"/>
                </a:ext>
              </a:extLst>
            </p:cNvPr>
            <p:cNvSpPr/>
            <p:nvPr/>
          </p:nvSpPr>
          <p:spPr>
            <a:xfrm rot="20945101" flipH="1">
              <a:off x="3766906" y="2867063"/>
              <a:ext cx="295769" cy="1036453"/>
            </a:xfrm>
            <a:custGeom>
              <a:avLst/>
              <a:gdLst>
                <a:gd name="connsiteX0" fmla="*/ 927176 w 927176"/>
                <a:gd name="connsiteY0" fmla="*/ 0 h 1981200"/>
                <a:gd name="connsiteX1" fmla="*/ 76 w 927176"/>
                <a:gd name="connsiteY1" fmla="*/ 1384300 h 1981200"/>
                <a:gd name="connsiteX2" fmla="*/ 876376 w 927176"/>
                <a:gd name="connsiteY2" fmla="*/ 1981200 h 1981200"/>
              </a:gdLst>
              <a:ahLst/>
              <a:cxnLst>
                <a:cxn ang="0">
                  <a:pos x="connsiteX0" y="connsiteY0"/>
                </a:cxn>
                <a:cxn ang="0">
                  <a:pos x="connsiteX1" y="connsiteY1"/>
                </a:cxn>
                <a:cxn ang="0">
                  <a:pos x="connsiteX2" y="connsiteY2"/>
                </a:cxn>
              </a:cxnLst>
              <a:rect l="l" t="t" r="r" b="b"/>
              <a:pathLst>
                <a:path w="927176" h="1981200">
                  <a:moveTo>
                    <a:pt x="927176" y="0"/>
                  </a:moveTo>
                  <a:cubicBezTo>
                    <a:pt x="467859" y="527050"/>
                    <a:pt x="8543" y="1054100"/>
                    <a:pt x="76" y="1384300"/>
                  </a:cubicBezTo>
                  <a:cubicBezTo>
                    <a:pt x="-8391" y="1714500"/>
                    <a:pt x="690109" y="1888067"/>
                    <a:pt x="876376" y="1981200"/>
                  </a:cubicBezTo>
                </a:path>
              </a:pathLst>
            </a:custGeom>
            <a:noFill/>
            <a:ln w="63500">
              <a:solidFill>
                <a:srgbClr val="365FA2"/>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4" name="Rectangle 113">
            <a:extLst>
              <a:ext uri="{FF2B5EF4-FFF2-40B4-BE49-F238E27FC236}">
                <a16:creationId xmlns:a16="http://schemas.microsoft.com/office/drawing/2014/main" id="{6975E684-F70F-5F46-A02B-3722E9A57BFD}"/>
              </a:ext>
            </a:extLst>
          </p:cNvPr>
          <p:cNvSpPr/>
          <p:nvPr/>
        </p:nvSpPr>
        <p:spPr>
          <a:xfrm>
            <a:off x="2517135" y="1601340"/>
            <a:ext cx="7157729" cy="369332"/>
          </a:xfrm>
          <a:prstGeom prst="rect">
            <a:avLst/>
          </a:prstGeom>
        </p:spPr>
        <p:txBody>
          <a:bodyPr wrap="none">
            <a:spAutoFit/>
          </a:bodyPr>
          <a:lstStyle/>
          <a:p>
            <a:r>
              <a:rPr lang="en-US" dirty="0">
                <a:latin typeface="Menlo" panose="020B0609030804020204" pitchFamily="49" charset="0"/>
                <a:ea typeface="Menlo" panose="020B0609030804020204" pitchFamily="49" charset="0"/>
                <a:cs typeface="Menlo" panose="020B0609030804020204" pitchFamily="49" charset="0"/>
              </a:rPr>
              <a:t>{"name":"Smith","job":"Programmer","salary":40000}</a:t>
            </a:r>
          </a:p>
        </p:txBody>
      </p:sp>
    </p:spTree>
    <p:extLst>
      <p:ext uri="{BB962C8B-B14F-4D97-AF65-F5344CB8AC3E}">
        <p14:creationId xmlns:p14="http://schemas.microsoft.com/office/powerpoint/2010/main" val="1049904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500"/>
                                  </p:stCondLst>
                                  <p:childTnLst>
                                    <p:set>
                                      <p:cBhvr>
                                        <p:cTn id="10" dur="1" fill="hold">
                                          <p:stCondLst>
                                            <p:cond delay="0"/>
                                          </p:stCondLst>
                                        </p:cTn>
                                        <p:tgtEl>
                                          <p:spTgt spid="99"/>
                                        </p:tgtEl>
                                        <p:attrNameLst>
                                          <p:attrName>style.visibility</p:attrName>
                                        </p:attrNameLst>
                                      </p:cBhvr>
                                      <p:to>
                                        <p:strVal val="visible"/>
                                      </p:to>
                                    </p:set>
                                  </p:childTnLst>
                                </p:cTn>
                              </p:par>
                              <p:par>
                                <p:cTn id="11" presetID="0" presetClass="path" presetSubtype="0" accel="50000" decel="50000" fill="hold" nodeType="withEffect">
                                  <p:stCondLst>
                                    <p:cond delay="0"/>
                                  </p:stCondLst>
                                  <p:childTnLst>
                                    <p:animMotion origin="layout" path="M -0.57018 0.00092 L 0.0013 0.00092 " pathEditMode="relative" ptsTypes="AA">
                                      <p:cBhvr>
                                        <p:cTn id="12" dur="2000" fill="hold"/>
                                        <p:tgtEl>
                                          <p:spTgt spid="99"/>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0110-2BE4-314A-8BCF-CCEE47C8B851}"/>
              </a:ext>
            </a:extLst>
          </p:cNvPr>
          <p:cNvSpPr>
            <a:spLocks noGrp="1"/>
          </p:cNvSpPr>
          <p:nvPr>
            <p:ph type="title"/>
          </p:nvPr>
        </p:nvSpPr>
        <p:spPr/>
        <p:txBody>
          <a:bodyPr/>
          <a:lstStyle/>
          <a:p>
            <a:r>
              <a:rPr lang="en-US" dirty="0"/>
              <a:t>Why JSON in Oracle Database?</a:t>
            </a:r>
          </a:p>
        </p:txBody>
      </p:sp>
      <p:sp>
        <p:nvSpPr>
          <p:cNvPr id="3" name="Content Placeholder 2">
            <a:extLst>
              <a:ext uri="{FF2B5EF4-FFF2-40B4-BE49-F238E27FC236}">
                <a16:creationId xmlns:a16="http://schemas.microsoft.com/office/drawing/2014/main" id="{F4FC760A-D0B4-F74A-8AC0-C36D62075F87}"/>
              </a:ext>
            </a:extLst>
          </p:cNvPr>
          <p:cNvSpPr>
            <a:spLocks noGrp="1"/>
          </p:cNvSpPr>
          <p:nvPr>
            <p:ph idx="1"/>
          </p:nvPr>
        </p:nvSpPr>
        <p:spPr>
          <a:xfrm>
            <a:off x="766871" y="1738611"/>
            <a:ext cx="10671048" cy="4277080"/>
          </a:xfrm>
        </p:spPr>
        <p:txBody>
          <a:bodyPr/>
          <a:lstStyle/>
          <a:p>
            <a:endParaRPr lang="en-US" dirty="0"/>
          </a:p>
          <a:p>
            <a:pPr marL="285750" indent="-285750">
              <a:buFont typeface="Arial" panose="020B0604020202020204" pitchFamily="34" charset="0"/>
              <a:buChar char="•"/>
            </a:pPr>
            <a:r>
              <a:rPr lang="en-US" dirty="0"/>
              <a:t>Application development</a:t>
            </a:r>
          </a:p>
          <a:p>
            <a:pPr marL="651510" lvl="1" indent="-285750"/>
            <a:r>
              <a:rPr lang="en-US" dirty="0"/>
              <a:t>JSON is easily consumed by applications</a:t>
            </a:r>
          </a:p>
          <a:p>
            <a:pPr marL="651510" lvl="1" indent="-285750"/>
            <a:r>
              <a:rPr lang="en-US" dirty="0"/>
              <a:t>Low impedance mismatch with domain objects</a:t>
            </a:r>
          </a:p>
          <a:p>
            <a:pPr marL="651510" lvl="1" indent="-285750"/>
            <a:r>
              <a:rPr lang="en-US" dirty="0"/>
              <a:t>Schema evolution without downtime or server-side changes</a:t>
            </a:r>
          </a:p>
          <a:p>
            <a:pPr marL="285750" indent="-285750">
              <a:buFont typeface="Arial" panose="020B0604020202020204" pitchFamily="34" charset="0"/>
              <a:buChar char="•"/>
            </a:pPr>
            <a:r>
              <a:rPr lang="en-US" dirty="0"/>
              <a:t>Single-digit latency for reads and writes</a:t>
            </a:r>
          </a:p>
          <a:p>
            <a:pPr marL="285750" indent="-285750">
              <a:buFont typeface="Arial" panose="020B0604020202020204" pitchFamily="34" charset="0"/>
              <a:buChar char="•"/>
            </a:pPr>
            <a:r>
              <a:rPr lang="en-US" dirty="0"/>
              <a:t>Transactions, durability, read-committed isolation</a:t>
            </a:r>
          </a:p>
          <a:p>
            <a:pPr marL="285750" indent="-285750">
              <a:buFont typeface="Arial" panose="020B0604020202020204" pitchFamily="34" charset="0"/>
              <a:buChar char="•"/>
            </a:pPr>
            <a:r>
              <a:rPr lang="en-US" dirty="0"/>
              <a:t>Scalable</a:t>
            </a:r>
          </a:p>
          <a:p>
            <a:pPr marL="285750" indent="-285750">
              <a:buFont typeface="Arial" panose="020B0604020202020204" pitchFamily="34" charset="0"/>
              <a:buChar char="•"/>
            </a:pPr>
            <a:r>
              <a:rPr lang="en-US" dirty="0"/>
              <a:t>Real-time analytics</a:t>
            </a:r>
          </a:p>
          <a:p>
            <a:pPr marL="285750" indent="-285750">
              <a:buFont typeface="Arial" panose="020B0604020202020204" pitchFamily="34" charset="0"/>
              <a:buChar char="•"/>
            </a:pPr>
            <a:r>
              <a:rPr lang="en-US" dirty="0"/>
              <a:t>Multi-model</a:t>
            </a:r>
          </a:p>
          <a:p>
            <a:pPr marL="285750" indent="-285750">
              <a:buFont typeface="Arial" panose="020B0604020202020204" pitchFamily="34" charset="0"/>
              <a:buChar char="•"/>
            </a:pPr>
            <a:r>
              <a:rPr lang="en-US" dirty="0"/>
              <a:t>JDBC compatibility with existing applications</a:t>
            </a:r>
          </a:p>
          <a:p>
            <a:endParaRPr lang="en-US" dirty="0"/>
          </a:p>
        </p:txBody>
      </p:sp>
      <p:sp>
        <p:nvSpPr>
          <p:cNvPr id="4" name="Slide Number Placeholder 3">
            <a:extLst>
              <a:ext uri="{FF2B5EF4-FFF2-40B4-BE49-F238E27FC236}">
                <a16:creationId xmlns:a16="http://schemas.microsoft.com/office/drawing/2014/main" id="{1F5EB91B-585F-3B46-B0A7-DCC31CB0D4CE}"/>
              </a:ext>
            </a:extLst>
          </p:cNvPr>
          <p:cNvSpPr>
            <a:spLocks noGrp="1"/>
          </p:cNvSpPr>
          <p:nvPr>
            <p:ph type="sldNum" sz="quarter" idx="12"/>
          </p:nvPr>
        </p:nvSpPr>
        <p:spPr/>
        <p:txBody>
          <a:bodyPr/>
          <a:lstStyle/>
          <a:p>
            <a:fld id="{345D60D9-5372-5F40-9443-0F9AE5BDC3C8}" type="slidenum">
              <a:rPr lang="en-US" smtClean="0"/>
              <a:pPr/>
              <a:t>8</a:t>
            </a:fld>
            <a:endParaRPr lang="en-US" dirty="0"/>
          </a:p>
        </p:txBody>
      </p:sp>
      <p:sp>
        <p:nvSpPr>
          <p:cNvPr id="5" name="Footer Placeholder 4">
            <a:extLst>
              <a:ext uri="{FF2B5EF4-FFF2-40B4-BE49-F238E27FC236}">
                <a16:creationId xmlns:a16="http://schemas.microsoft.com/office/drawing/2014/main" id="{55EA6953-4EBF-2A4D-8C30-DA90294D0614}"/>
              </a:ext>
            </a:extLst>
          </p:cNvPr>
          <p:cNvSpPr>
            <a:spLocks noGrp="1"/>
          </p:cNvSpPr>
          <p:nvPr>
            <p:ph type="ftr" sz="quarter" idx="11"/>
          </p:nvPr>
        </p:nvSpPr>
        <p:spPr/>
        <p:txBody>
          <a:bodyPr/>
          <a:lstStyle/>
          <a:p>
            <a:r>
              <a:rPr lang="en-US" dirty="0"/>
              <a:t>Copyright © 2020, Oracle and/or its affiliates  </a:t>
            </a:r>
          </a:p>
        </p:txBody>
      </p:sp>
    </p:spTree>
    <p:extLst>
      <p:ext uri="{BB962C8B-B14F-4D97-AF65-F5344CB8AC3E}">
        <p14:creationId xmlns:p14="http://schemas.microsoft.com/office/powerpoint/2010/main" val="378101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F1F4-674E-F84F-A230-6EB1AC33D922}"/>
              </a:ext>
            </a:extLst>
          </p:cNvPr>
          <p:cNvSpPr>
            <a:spLocks noGrp="1"/>
          </p:cNvSpPr>
          <p:nvPr>
            <p:ph type="title"/>
          </p:nvPr>
        </p:nvSpPr>
        <p:spPr/>
        <p:txBody>
          <a:bodyPr/>
          <a:lstStyle/>
          <a:p>
            <a:r>
              <a:rPr lang="en-US" dirty="0"/>
              <a:t>Outline</a:t>
            </a:r>
          </a:p>
        </p:txBody>
      </p:sp>
      <p:sp>
        <p:nvSpPr>
          <p:cNvPr id="4" name="Text Placeholder 3">
            <a:extLst>
              <a:ext uri="{FF2B5EF4-FFF2-40B4-BE49-F238E27FC236}">
                <a16:creationId xmlns:a16="http://schemas.microsoft.com/office/drawing/2014/main" id="{A20717C4-16E0-3A45-9BD3-F718A7C7690F}"/>
              </a:ext>
            </a:extLst>
          </p:cNvPr>
          <p:cNvSpPr>
            <a:spLocks noGrp="1"/>
          </p:cNvSpPr>
          <p:nvPr>
            <p:ph type="body" idx="1"/>
          </p:nvPr>
        </p:nvSpPr>
        <p:spPr>
          <a:xfrm>
            <a:off x="1371412" y="1880052"/>
            <a:ext cx="8886282" cy="395562"/>
          </a:xfrm>
        </p:spPr>
        <p:txBody>
          <a:bodyPr/>
          <a:lstStyle/>
          <a:p>
            <a:r>
              <a:rPr lang="en-US" sz="2000" dirty="0">
                <a:solidFill>
                  <a:schemeClr val="tx1">
                    <a:lumMod val="50000"/>
                    <a:lumOff val="50000"/>
                  </a:schemeClr>
                </a:solidFill>
              </a:rPr>
              <a:t>Overview of JSON type</a:t>
            </a:r>
          </a:p>
        </p:txBody>
      </p:sp>
      <p:sp>
        <p:nvSpPr>
          <p:cNvPr id="6" name="Text Placeholder 5">
            <a:extLst>
              <a:ext uri="{FF2B5EF4-FFF2-40B4-BE49-F238E27FC236}">
                <a16:creationId xmlns:a16="http://schemas.microsoft.com/office/drawing/2014/main" id="{55D92E86-4037-6C4D-9CC4-A90C584E6F55}"/>
              </a:ext>
            </a:extLst>
          </p:cNvPr>
          <p:cNvSpPr>
            <a:spLocks noGrp="1"/>
          </p:cNvSpPr>
          <p:nvPr>
            <p:ph type="body" idx="16"/>
          </p:nvPr>
        </p:nvSpPr>
        <p:spPr>
          <a:xfrm>
            <a:off x="1371412" y="2328911"/>
            <a:ext cx="5285327" cy="395562"/>
          </a:xfrm>
        </p:spPr>
        <p:txBody>
          <a:bodyPr/>
          <a:lstStyle/>
          <a:p>
            <a:r>
              <a:rPr lang="en-US" sz="2000" b="1" dirty="0"/>
              <a:t>The Java API for JSON in JDBC</a:t>
            </a:r>
          </a:p>
        </p:txBody>
      </p:sp>
      <p:sp>
        <p:nvSpPr>
          <p:cNvPr id="8" name="Text Placeholder 7">
            <a:extLst>
              <a:ext uri="{FF2B5EF4-FFF2-40B4-BE49-F238E27FC236}">
                <a16:creationId xmlns:a16="http://schemas.microsoft.com/office/drawing/2014/main" id="{3F96EFBE-653C-A244-97C9-094C59D6DBA7}"/>
              </a:ext>
            </a:extLst>
          </p:cNvPr>
          <p:cNvSpPr>
            <a:spLocks noGrp="1"/>
          </p:cNvSpPr>
          <p:nvPr>
            <p:ph type="body" idx="17"/>
          </p:nvPr>
        </p:nvSpPr>
        <p:spPr>
          <a:xfrm>
            <a:off x="1711379" y="2777770"/>
            <a:ext cx="5285328" cy="395562"/>
          </a:xfrm>
        </p:spPr>
        <p:txBody>
          <a:bodyPr/>
          <a:lstStyle/>
          <a:p>
            <a:r>
              <a:rPr lang="en-US" sz="2000" dirty="0"/>
              <a:t>Tree model</a:t>
            </a:r>
          </a:p>
        </p:txBody>
      </p:sp>
      <p:sp>
        <p:nvSpPr>
          <p:cNvPr id="10" name="Text Placeholder 9">
            <a:extLst>
              <a:ext uri="{FF2B5EF4-FFF2-40B4-BE49-F238E27FC236}">
                <a16:creationId xmlns:a16="http://schemas.microsoft.com/office/drawing/2014/main" id="{DDF47453-C68E-FE49-9E70-1A65C14C143A}"/>
              </a:ext>
            </a:extLst>
          </p:cNvPr>
          <p:cNvSpPr>
            <a:spLocks noGrp="1"/>
          </p:cNvSpPr>
          <p:nvPr>
            <p:ph type="body" idx="18"/>
          </p:nvPr>
        </p:nvSpPr>
        <p:spPr>
          <a:xfrm>
            <a:off x="1711379" y="3226629"/>
            <a:ext cx="5285328" cy="395562"/>
          </a:xfrm>
        </p:spPr>
        <p:txBody>
          <a:bodyPr/>
          <a:lstStyle/>
          <a:p>
            <a:r>
              <a:rPr lang="en-US" sz="2000" dirty="0"/>
              <a:t>Event model </a:t>
            </a:r>
          </a:p>
        </p:txBody>
      </p:sp>
      <p:sp>
        <p:nvSpPr>
          <p:cNvPr id="12" name="Text Placeholder 11">
            <a:extLst>
              <a:ext uri="{FF2B5EF4-FFF2-40B4-BE49-F238E27FC236}">
                <a16:creationId xmlns:a16="http://schemas.microsoft.com/office/drawing/2014/main" id="{B678F3F5-E65C-B044-AB5D-65182A24F3D8}"/>
              </a:ext>
            </a:extLst>
          </p:cNvPr>
          <p:cNvSpPr>
            <a:spLocks noGrp="1"/>
          </p:cNvSpPr>
          <p:nvPr>
            <p:ph type="body" idx="19"/>
          </p:nvPr>
        </p:nvSpPr>
        <p:spPr>
          <a:xfrm>
            <a:off x="1711379" y="3675488"/>
            <a:ext cx="5285328" cy="395562"/>
          </a:xfrm>
        </p:spPr>
        <p:txBody>
          <a:bodyPr/>
          <a:lstStyle/>
          <a:p>
            <a:r>
              <a:rPr lang="en-US" sz="2000" dirty="0"/>
              <a:t>SQL integration</a:t>
            </a:r>
          </a:p>
        </p:txBody>
      </p:sp>
      <p:sp>
        <p:nvSpPr>
          <p:cNvPr id="13" name="Slide Number Placeholder 12">
            <a:extLst>
              <a:ext uri="{FF2B5EF4-FFF2-40B4-BE49-F238E27FC236}">
                <a16:creationId xmlns:a16="http://schemas.microsoft.com/office/drawing/2014/main" id="{80FA0A6D-7271-244A-9072-740583E0B8C6}"/>
              </a:ext>
            </a:extLst>
          </p:cNvPr>
          <p:cNvSpPr>
            <a:spLocks noGrp="1"/>
          </p:cNvSpPr>
          <p:nvPr>
            <p:ph type="sldNum" sz="quarter" idx="4"/>
          </p:nvPr>
        </p:nvSpPr>
        <p:spPr/>
        <p:txBody>
          <a:bodyPr/>
          <a:lstStyle/>
          <a:p>
            <a:fld id="{345D60D9-5372-5F40-9443-0F9AE5BDC3C8}" type="slidenum">
              <a:rPr lang="en-US" smtClean="0"/>
              <a:pPr/>
              <a:t>9</a:t>
            </a:fld>
            <a:endParaRPr lang="en-US" dirty="0"/>
          </a:p>
        </p:txBody>
      </p:sp>
      <p:sp>
        <p:nvSpPr>
          <p:cNvPr id="14" name="Footer Placeholder 13">
            <a:extLst>
              <a:ext uri="{FF2B5EF4-FFF2-40B4-BE49-F238E27FC236}">
                <a16:creationId xmlns:a16="http://schemas.microsoft.com/office/drawing/2014/main" id="{6367A254-08A1-3643-941D-DFE616E2EED9}"/>
              </a:ext>
            </a:extLst>
          </p:cNvPr>
          <p:cNvSpPr>
            <a:spLocks noGrp="1"/>
          </p:cNvSpPr>
          <p:nvPr>
            <p:ph type="ftr" sz="quarter" idx="3"/>
          </p:nvPr>
        </p:nvSpPr>
        <p:spPr/>
        <p:txBody>
          <a:bodyPr/>
          <a:lstStyle/>
          <a:p>
            <a:r>
              <a:rPr lang="en-US" dirty="0"/>
              <a:t>Copyright © 2020, Oracle and/or its affiliates  </a:t>
            </a:r>
          </a:p>
        </p:txBody>
      </p:sp>
      <p:sp>
        <p:nvSpPr>
          <p:cNvPr id="16" name="Text Placeholder 7">
            <a:extLst>
              <a:ext uri="{FF2B5EF4-FFF2-40B4-BE49-F238E27FC236}">
                <a16:creationId xmlns:a16="http://schemas.microsoft.com/office/drawing/2014/main" id="{6250CB76-FDE8-5143-BD47-722C0A6CE1F8}"/>
              </a:ext>
            </a:extLst>
          </p:cNvPr>
          <p:cNvSpPr txBox="1">
            <a:spLocks/>
          </p:cNvSpPr>
          <p:nvPr/>
        </p:nvSpPr>
        <p:spPr>
          <a:xfrm>
            <a:off x="1711379" y="4124347"/>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JSR-374 JSON-P (javax.json)</a:t>
            </a:r>
          </a:p>
        </p:txBody>
      </p:sp>
      <p:sp>
        <p:nvSpPr>
          <p:cNvPr id="17" name="Text Placeholder 9">
            <a:extLst>
              <a:ext uri="{FF2B5EF4-FFF2-40B4-BE49-F238E27FC236}">
                <a16:creationId xmlns:a16="http://schemas.microsoft.com/office/drawing/2014/main" id="{A4E72713-35CC-8641-9D67-F3B69AA4CC23}"/>
              </a:ext>
            </a:extLst>
          </p:cNvPr>
          <p:cNvSpPr txBox="1">
            <a:spLocks/>
          </p:cNvSpPr>
          <p:nvPr/>
        </p:nvSpPr>
        <p:spPr>
          <a:xfrm>
            <a:off x="1711379" y="4573206"/>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JSR-367 JSON-B (javax.json.bind)</a:t>
            </a:r>
          </a:p>
        </p:txBody>
      </p:sp>
      <p:sp>
        <p:nvSpPr>
          <p:cNvPr id="23" name="Text Placeholder 11">
            <a:extLst>
              <a:ext uri="{FF2B5EF4-FFF2-40B4-BE49-F238E27FC236}">
                <a16:creationId xmlns:a16="http://schemas.microsoft.com/office/drawing/2014/main" id="{51AAEA09-94E4-7044-9947-B628C683D07F}"/>
              </a:ext>
            </a:extLst>
          </p:cNvPr>
          <p:cNvSpPr txBox="1">
            <a:spLocks/>
          </p:cNvSpPr>
          <p:nvPr/>
        </p:nvSpPr>
        <p:spPr>
          <a:xfrm>
            <a:off x="1371412" y="5022065"/>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Performance</a:t>
            </a:r>
          </a:p>
        </p:txBody>
      </p:sp>
      <p:sp>
        <p:nvSpPr>
          <p:cNvPr id="15" name="Text Placeholder 11">
            <a:extLst>
              <a:ext uri="{FF2B5EF4-FFF2-40B4-BE49-F238E27FC236}">
                <a16:creationId xmlns:a16="http://schemas.microsoft.com/office/drawing/2014/main" id="{0550842A-8922-E04D-9085-F4D33B3E477A}"/>
              </a:ext>
            </a:extLst>
          </p:cNvPr>
          <p:cNvSpPr txBox="1">
            <a:spLocks/>
          </p:cNvSpPr>
          <p:nvPr/>
        </p:nvSpPr>
        <p:spPr>
          <a:xfrm>
            <a:off x="1371412" y="5470924"/>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Questions</a:t>
            </a:r>
          </a:p>
        </p:txBody>
      </p:sp>
    </p:spTree>
    <p:extLst>
      <p:ext uri="{BB962C8B-B14F-4D97-AF65-F5344CB8AC3E}">
        <p14:creationId xmlns:p14="http://schemas.microsoft.com/office/powerpoint/2010/main" val="1295854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arent Master">
  <a:themeElements>
    <a:clrScheme name="Oracle 1.13 original colors">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2C5967"/>
      </a:folHlink>
    </a:clrScheme>
    <a:fontScheme name="Oracle">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Ocean">
      <a:srgbClr val="2C5967"/>
    </a:custClr>
    <a:custClr name="Surf">
      <a:srgbClr val="41817E"/>
    </a:custClr>
    <a:custClr name="Sand">
      <a:srgbClr val="E5DBBE"/>
    </a:custClr>
    <a:custClr name="Pebble">
      <a:srgbClr val="8B8580"/>
    </a:custClr>
    <a:custClr name="Granite">
      <a:srgbClr val="67605B"/>
    </a:custClr>
  </a:custClrLst>
  <a:extLst>
    <a:ext uri="{05A4C25C-085E-4340-85A3-A5531E510DB2}">
      <thm15:themeFamily xmlns:thm15="http://schemas.microsoft.com/office/thememl/2012/main" name="Oracle Redwood v.1.14 20200330-1.potx" id="{D6A3C6E7-4DC9-41EA-BCAF-BD001838E02F}" vid="{B78EFB80-39EB-42CC-957F-236F465785BD}"/>
    </a:ext>
  </a:extLst>
</a:theme>
</file>

<file path=ppt/theme/theme2.xml><?xml version="1.0" encoding="utf-8"?>
<a:theme xmlns:a="http://schemas.openxmlformats.org/drawingml/2006/main" name="Office Theme">
  <a:themeElements>
    <a:clrScheme name="Oracle 1.13 original colors">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2C5967"/>
      </a:folHlink>
    </a:clrScheme>
    <a:fontScheme name="Oracle">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cle 1.13 original colors">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2C5967"/>
      </a:folHlink>
    </a:clrScheme>
    <a:fontScheme name="Oracle">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20411</TotalTime>
  <Words>3515</Words>
  <Application>Microsoft Macintosh PowerPoint</Application>
  <PresentationFormat>Widescreen</PresentationFormat>
  <Paragraphs>659</Paragraphs>
  <Slides>42</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Georgia</vt:lpstr>
      <vt:lpstr>Menlo</vt:lpstr>
      <vt:lpstr>Oracle Sans</vt:lpstr>
      <vt:lpstr>Oracle Sans Light</vt:lpstr>
      <vt:lpstr>System Font Regular</vt:lpstr>
      <vt:lpstr>Parent Master</vt:lpstr>
      <vt:lpstr>JSON + JDBC</vt:lpstr>
      <vt:lpstr>PowerPoint Presentation</vt:lpstr>
      <vt:lpstr>Outline</vt:lpstr>
      <vt:lpstr>JSON Datatype</vt:lpstr>
      <vt:lpstr>JSON Data Model</vt:lpstr>
      <vt:lpstr>Performance</vt:lpstr>
      <vt:lpstr>Efficient Random Access</vt:lpstr>
      <vt:lpstr>Why JSON in Oracle Database?</vt:lpstr>
      <vt:lpstr>Outline</vt:lpstr>
      <vt:lpstr>The Java API for JSON in JDBC</vt:lpstr>
      <vt:lpstr>Package: oracle.sql.json</vt:lpstr>
      <vt:lpstr>Class: OracleJsonFactory</vt:lpstr>
      <vt:lpstr>Outline</vt:lpstr>
      <vt:lpstr>Tree Model</vt:lpstr>
      <vt:lpstr>Example – Creating a value</vt:lpstr>
      <vt:lpstr>Tree Model Interfaces</vt:lpstr>
      <vt:lpstr>Tree Model – Type Hierarchy</vt:lpstr>
      <vt:lpstr>Tree Model Sources</vt:lpstr>
      <vt:lpstr>Outline</vt:lpstr>
      <vt:lpstr>Event model</vt:lpstr>
      <vt:lpstr>OracleJsonGenerator</vt:lpstr>
      <vt:lpstr>OracleJsonParser</vt:lpstr>
      <vt:lpstr>Outline</vt:lpstr>
      <vt:lpstr>SQL Integration</vt:lpstr>
      <vt:lpstr>Getting JSON from the database</vt:lpstr>
      <vt:lpstr>Sending JSON to the database</vt:lpstr>
      <vt:lpstr>Outline</vt:lpstr>
      <vt:lpstr>JSR-374 JSON-P (javax.json)</vt:lpstr>
      <vt:lpstr>Wrap and Unwrap</vt:lpstr>
      <vt:lpstr>When to use JSON-P?</vt:lpstr>
      <vt:lpstr>Outline</vt:lpstr>
      <vt:lpstr>JSR-374 JSON-B (javax.json.bind)</vt:lpstr>
      <vt:lpstr>JSON-B Example</vt:lpstr>
      <vt:lpstr>Outline</vt:lpstr>
      <vt:lpstr>Performance Tips</vt:lpstr>
      <vt:lpstr>Performance Experiments</vt:lpstr>
      <vt:lpstr>JSON Document Sizes (bytes)</vt:lpstr>
      <vt:lpstr>Document Read with Full Client Access – Throughput Text vs OSON</vt:lpstr>
      <vt:lpstr>Document Read with Partial Client Access – Throughput Text vs OSON</vt:lpstr>
      <vt:lpstr>EYCSB Benchmark – Query Response Time, Text vs OSON</vt:lpstr>
      <vt:lpstr>Update D7 and D11 – Update Response Time, Text vs OSON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does this new template look so different?</dc:title>
  <dc:creator>Josh Spiegel</dc:creator>
  <cp:lastModifiedBy>Josh Spiegel</cp:lastModifiedBy>
  <cp:revision>383</cp:revision>
  <dcterms:created xsi:type="dcterms:W3CDTF">2020-04-29T04:37:54Z</dcterms:created>
  <dcterms:modified xsi:type="dcterms:W3CDTF">2020-06-08T14:42:19Z</dcterms:modified>
</cp:coreProperties>
</file>