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08"/>
  </p:normalViewPr>
  <p:slideViewPr>
    <p:cSldViewPr snapToGrid="0" snapToObjects="1">
      <p:cViewPr varScale="1">
        <p:scale>
          <a:sx n="72" d="100"/>
          <a:sy n="72" d="100"/>
        </p:scale>
        <p:origin x="224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e.linkedin.com/in/bmatthews68" TargetMode="External"/><Relationship Id="rId3" Type="http://schemas.openxmlformats.org/officeDocument/2006/relationships/hyperlink" Target="http://btmatthew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dap-maven-plugin.btmatthews.com/" TargetMode="External"/><Relationship Id="rId3" Type="http://schemas.openxmlformats.org/officeDocument/2006/relationships/hyperlink" Target="https://github.com/bmatthews68/ldap-maven-plug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ether.jcabi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taste for </a:t>
            </a:r>
            <a:r>
              <a:rPr lang="en-US" dirty="0" err="1" smtClean="0"/>
              <a:t>Aether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Dynamically resolving dependences in Maven Plugins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Dublin Software Craftsmanship</a:t>
            </a:r>
            <a:br>
              <a:rPr lang="en-US" dirty="0" smtClean="0"/>
            </a:br>
            <a:r>
              <a:rPr lang="en-US" dirty="0" smtClean="0"/>
              <a:t>18 May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88577"/>
            <a:ext cx="9404723" cy="140053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814918"/>
            <a:ext cx="8946541" cy="34334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b</a:t>
            </a:r>
            <a:r>
              <a:rPr lang="en-US" dirty="0" err="1" smtClean="0"/>
              <a:t>rian@btmatthews.con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@bmatthews68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ie.linkedin.com/in/bmatthews68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Http://btmatthews.com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7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LDAP Maven Plugin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Further information</a:t>
            </a:r>
          </a:p>
          <a:p>
            <a:pPr lvl="1"/>
            <a:r>
              <a:rPr lang="en-US" dirty="0" smtClean="0">
                <a:hlinkClick r:id="rId2"/>
              </a:rPr>
              <a:t>http://ldap-maven-plugin.btmatthews.com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https://github.com/bmatthews68/ldap-maven-plugin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61198"/>
              </p:ext>
            </p:extLst>
          </p:nvPr>
        </p:nvGraphicFramePr>
        <p:xfrm>
          <a:off x="1512582" y="2498501"/>
          <a:ext cx="8288241" cy="221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60"/>
                <a:gridCol w="1957589"/>
                <a:gridCol w="5125792"/>
              </a:tblGrid>
              <a:tr h="356646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381215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</a:t>
                      </a:r>
                      <a:r>
                        <a:rPr lang="en-US" baseline="0" dirty="0" smtClean="0"/>
                        <a:t> ‘11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</a:t>
                      </a:r>
                      <a:r>
                        <a:rPr lang="en-US" baseline="0" dirty="0" smtClean="0"/>
                        <a:t> and load LDIF &amp; DSML</a:t>
                      </a:r>
                      <a:endParaRPr lang="en-US" dirty="0"/>
                    </a:p>
                  </a:txBody>
                  <a:tcPr/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US" dirty="0" smtClean="0"/>
                        <a:t>1.1.0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 ‘12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 </a:t>
                      </a:r>
                      <a:r>
                        <a:rPr lang="en-US" baseline="0" dirty="0" err="1" smtClean="0"/>
                        <a:t>ApacheDS</a:t>
                      </a:r>
                      <a:endParaRPr lang="en-US" dirty="0"/>
                    </a:p>
                  </a:txBody>
                  <a:tcPr/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US" dirty="0" smtClean="0"/>
                        <a:t>1.2.0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 ‘13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Embedded </a:t>
                      </a:r>
                      <a:r>
                        <a:rPr lang="en-US" baseline="0" dirty="0" err="1" smtClean="0"/>
                        <a:t>OpenDJ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UnboundID</a:t>
                      </a:r>
                      <a:endParaRPr lang="en-US" dirty="0"/>
                    </a:p>
                  </a:txBody>
                  <a:tcPr/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US" dirty="0" smtClean="0"/>
                        <a:t>1.3.0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r>
                        <a:rPr lang="en-US" baseline="0" dirty="0" smtClean="0"/>
                        <a:t> ‘16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Maven 3.1+</a:t>
                      </a:r>
                      <a:endParaRPr lang="en-US" dirty="0"/>
                    </a:p>
                  </a:txBody>
                  <a:tcPr/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US" dirty="0" smtClean="0"/>
                        <a:t>1.3.1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Coming</a:t>
                      </a:r>
                      <a:r>
                        <a:rPr lang="en-US" baseline="0" dirty="0" smtClean="0"/>
                        <a:t> soon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r>
                        <a:rPr lang="en-US" baseline="0" dirty="0" smtClean="0"/>
                        <a:t> fixes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6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1.2.0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support for </a:t>
            </a:r>
            <a:r>
              <a:rPr lang="en-US" dirty="0" err="1" smtClean="0"/>
              <a:t>OpenDJ</a:t>
            </a:r>
            <a:r>
              <a:rPr lang="en-US" dirty="0" smtClean="0"/>
              <a:t> and </a:t>
            </a:r>
            <a:r>
              <a:rPr lang="en-US" dirty="0" err="1" smtClean="0"/>
              <a:t>UnboundID</a:t>
            </a:r>
            <a:r>
              <a:rPr lang="en-US" dirty="0" smtClean="0"/>
              <a:t> as back-ends</a:t>
            </a:r>
          </a:p>
          <a:p>
            <a:r>
              <a:rPr lang="en-US" dirty="0" smtClean="0"/>
              <a:t>Dependency conflict hell</a:t>
            </a:r>
          </a:p>
          <a:p>
            <a:pPr lvl="1"/>
            <a:r>
              <a:rPr lang="en-US" dirty="0" err="1" smtClean="0"/>
              <a:t>OpenDJ</a:t>
            </a:r>
            <a:r>
              <a:rPr lang="en-US" dirty="0" smtClean="0"/>
              <a:t> and </a:t>
            </a:r>
            <a:r>
              <a:rPr lang="en-US" dirty="0" err="1" smtClean="0"/>
              <a:t>ApacheDS</a:t>
            </a:r>
            <a:r>
              <a:rPr lang="en-US" dirty="0" smtClean="0"/>
              <a:t> are </a:t>
            </a:r>
            <a:r>
              <a:rPr lang="en-US" dirty="0"/>
              <a:t>very promiscuous</a:t>
            </a:r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Resolve dependencies dynamically using JCABI </a:t>
            </a:r>
            <a:r>
              <a:rPr lang="en-US" dirty="0" err="1" smtClean="0"/>
              <a:t>Aether</a:t>
            </a:r>
            <a:endParaRPr lang="en-US" dirty="0" smtClean="0"/>
          </a:p>
          <a:p>
            <a:pPr lvl="2"/>
            <a:r>
              <a:rPr lang="en-US" dirty="0">
                <a:hlinkClick r:id="rId2"/>
              </a:rPr>
              <a:t>http://aether.jcabi.com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Use a custom class loader</a:t>
            </a:r>
          </a:p>
          <a:p>
            <a:r>
              <a:rPr lang="en-US" dirty="0" smtClean="0"/>
              <a:t>Worked fine until Maven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1.3.0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support for Maven 3.1+</a:t>
            </a:r>
          </a:p>
          <a:p>
            <a:r>
              <a:rPr lang="en-US" dirty="0" smtClean="0"/>
              <a:t>JCABI </a:t>
            </a:r>
            <a:r>
              <a:rPr lang="en-US" dirty="0" err="1" smtClean="0"/>
              <a:t>Aether</a:t>
            </a:r>
            <a:r>
              <a:rPr lang="en-US" dirty="0" smtClean="0"/>
              <a:t> had stopped working</a:t>
            </a:r>
          </a:p>
          <a:p>
            <a:pPr lvl="1"/>
            <a:r>
              <a:rPr lang="en-US" dirty="0" err="1" smtClean="0"/>
              <a:t>Aether</a:t>
            </a:r>
            <a:r>
              <a:rPr lang="en-US" dirty="0" smtClean="0"/>
              <a:t> was moved to Eclipse</a:t>
            </a:r>
          </a:p>
          <a:p>
            <a:pPr lvl="1"/>
            <a:r>
              <a:rPr lang="en-US" dirty="0" smtClean="0"/>
              <a:t>Packages were renamed</a:t>
            </a:r>
          </a:p>
        </p:txBody>
      </p:sp>
    </p:spTree>
    <p:extLst>
      <p:ext uri="{BB962C8B-B14F-4D97-AF65-F5344CB8AC3E}">
        <p14:creationId xmlns:p14="http://schemas.microsoft.com/office/powerpoint/2010/main" val="9269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RunLDAPMojo.java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770095"/>
            <a:ext cx="10452195" cy="2770094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@Mojo(        </a:t>
            </a:r>
            <a:b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name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= "run",        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defaultPhase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LifecyclePhase.PRE_INTEGRATION_TEST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,        </a:t>
            </a:r>
            <a:b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configurator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= "include-server-dependencies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")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public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final class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RunLDAPMojo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extends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AbstractRunMojo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{ 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.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.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@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Parameter(property = "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ldap.type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",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defaultValue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= "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unboundid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")    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private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String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serverType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.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.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14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META-INF/plexus/</a:t>
            </a:r>
            <a:r>
              <a:rPr lang="en-US" dirty="0" err="1"/>
              <a:t>components.xml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805954"/>
            <a:ext cx="9923276" cy="2411506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&lt;?xml version="1.0" encoding="UTF-8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"?&gt;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component-set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&lt;components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&lt;component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role&gt;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o.c.p.c.c.ComponentConfigurator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&lt;/role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&lt;role-hint&gt;include-server-dependencies&lt;/role-hint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implementation&gt;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c.b.m.p.l.m.IncludeDependencies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&lt;/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implementation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&lt;/component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&lt;/components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&lt;/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component-set&gt;</a:t>
            </a:r>
          </a:p>
        </p:txBody>
      </p:sp>
    </p:spTree>
    <p:extLst>
      <p:ext uri="{BB962C8B-B14F-4D97-AF65-F5344CB8AC3E}">
        <p14:creationId xmlns:p14="http://schemas.microsoft.com/office/powerpoint/2010/main" val="7306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IncludeDependencies.java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0398407" cy="4276164"/>
          </a:xfrm>
          <a:solidFill>
            <a:schemeClr val="tx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@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Component(role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ComponentConfigurator.class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, hint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= "include-server-dependencies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")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public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IncludeDependencies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extends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AbstractComponentConfigurator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b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@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Requirement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private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RepositorySystem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repositorySystem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;</a:t>
            </a:r>
            <a:b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@Override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public void 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configureComponent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(Object component, 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PlexusConfiguration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configuration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ExpressionEvaluator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expressionEvaluator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ClassRealm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containerRealm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ConfigurationListener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listener)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throws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ComponentConfigurationException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// Add dependencies to 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containerRealm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converterLookup.registerConverter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(new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ClassRealmConverter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containerRealm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));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final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ObjectWithFieldsConverter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converter = new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ObjectWithFieldsConverter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();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converter.processConfiguration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converterLookup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, component,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containerRealm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 configuration,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expressionEvaluator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, listener);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8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70847"/>
            <a:ext cx="10380476" cy="3666565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final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MavenProject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project = (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MavenProject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expressionEvaluator.evaluate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("${project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}");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final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String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localRepo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= (String)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expressionEvaluator.evaluate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("${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settings.localRepository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}");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final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ArtifactRepository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localRepository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repositorySystem.createLocalRepository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new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File(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localRepo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));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final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RepositoryRequest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repositoryRequest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= new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DefaultRepositoryRequest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();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repositoryRequest.setRemoteRepositories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project.getRemoteArtifactRepositories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());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repositoryRequest.setLocalRepository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localRepository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);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final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ArtifactResolutionRequest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request = new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ArtifactResolutionRequest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repositoryRequest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);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final Artifact artifact =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repositorySystem.createArtifact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groupId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artifactId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serverId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"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runtime", "jar");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request.setArtifact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(artifact);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request.setResolveTransitively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(true);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final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ArtifactResolutionResult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result =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repositorySystem.resolve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(request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);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result.isSuccess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()) 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return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result.getArtifacts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();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14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</a:t>
            </a:r>
            <a:r>
              <a:rPr lang="en-US" dirty="0" err="1" smtClean="0"/>
              <a:t>classpath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3164542"/>
            <a:ext cx="10380476" cy="129988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Collection&lt;Artifact&gt; 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artifacts = /* ... */;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for (Artifact artifact : artifacts) {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URL 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url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artifact.getFile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().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toURI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().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toURL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();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containerRealm.addURL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url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);</a:t>
            </a:r>
            <a:b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14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746</TotalTime>
  <Words>183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Menlo</vt:lpstr>
      <vt:lpstr>Wingdings 3</vt:lpstr>
      <vt:lpstr>Arial</vt:lpstr>
      <vt:lpstr>Ion</vt:lpstr>
      <vt:lpstr>A taste for Aether</vt:lpstr>
      <vt:lpstr>LDAP Maven Plugin </vt:lpstr>
      <vt:lpstr>Release 1.2.0</vt:lpstr>
      <vt:lpstr>Release 1.3.0</vt:lpstr>
      <vt:lpstr>RunLDAPMojo.java</vt:lpstr>
      <vt:lpstr>META-INF/plexus/components.xml</vt:lpstr>
      <vt:lpstr>IncludeDependencies.java</vt:lpstr>
      <vt:lpstr>Resolve dependencies</vt:lpstr>
      <vt:lpstr>Add to classpath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taste for Aether</dc:title>
  <dc:creator>Brian Matthews</dc:creator>
  <cp:lastModifiedBy>Brian Matthews</cp:lastModifiedBy>
  <cp:revision>13</cp:revision>
  <dcterms:created xsi:type="dcterms:W3CDTF">2016-05-11T11:11:25Z</dcterms:created>
  <dcterms:modified xsi:type="dcterms:W3CDTF">2016-05-11T23:37:33Z</dcterms:modified>
</cp:coreProperties>
</file>