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D2A"/>
    <a:srgbClr val="E6AC58"/>
    <a:srgbClr val="759C6C"/>
    <a:srgbClr val="41817E"/>
    <a:srgbClr val="AE5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6" autoAdjust="0"/>
    <p:restoredTop sz="94660"/>
  </p:normalViewPr>
  <p:slideViewPr>
    <p:cSldViewPr snapToGrid="0">
      <p:cViewPr>
        <p:scale>
          <a:sx n="200" d="100"/>
          <a:sy n="200" d="100"/>
        </p:scale>
        <p:origin x="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1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65FD-E9A0-4CA5-8F11-E99658C14B86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EE06-3063-4820-AB61-F2FC55055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D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072588" y="1500184"/>
            <a:ext cx="221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financial_transactions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5675567" y="2526827"/>
            <a:ext cx="316839" cy="680147"/>
          </a:xfrm>
          <a:prstGeom prst="straightConnector1">
            <a:avLst/>
          </a:prstGeom>
          <a:ln>
            <a:solidFill>
              <a:srgbClr val="41817E"/>
            </a:solidFill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1"/>
            <a:endCxn id="57" idx="5"/>
          </p:cNvCxnSpPr>
          <p:nvPr/>
        </p:nvCxnSpPr>
        <p:spPr>
          <a:xfrm flipH="1" flipV="1">
            <a:off x="3808889" y="2067829"/>
            <a:ext cx="718626" cy="500922"/>
          </a:xfrm>
          <a:prstGeom prst="straightConnector1">
            <a:avLst/>
          </a:prstGeom>
          <a:ln>
            <a:solidFill>
              <a:srgbClr val="41817E"/>
            </a:solidFill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442763" y="1749914"/>
            <a:ext cx="403970" cy="372461"/>
          </a:xfrm>
          <a:prstGeom prst="ellipse">
            <a:avLst/>
          </a:prstGeom>
          <a:solidFill>
            <a:srgbClr val="759C6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>
                <a:solidFill>
                  <a:srgbClr val="312D2A"/>
                </a:solidFill>
              </a:rPr>
              <a:t>Account</a:t>
            </a:r>
          </a:p>
        </p:txBody>
      </p:sp>
      <p:cxnSp>
        <p:nvCxnSpPr>
          <p:cNvPr id="68" name="Straight Arrow Connector 67"/>
          <p:cNvCxnSpPr>
            <a:stCxn id="67" idx="2"/>
            <a:endCxn id="57" idx="6"/>
          </p:cNvCxnSpPr>
          <p:nvPr/>
        </p:nvCxnSpPr>
        <p:spPr>
          <a:xfrm flipH="1">
            <a:off x="3868049" y="1936145"/>
            <a:ext cx="2574714" cy="0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125009" y="3033362"/>
            <a:ext cx="374606" cy="372461"/>
          </a:xfrm>
          <a:prstGeom prst="ellipse">
            <a:avLst/>
          </a:prstGeom>
          <a:solidFill>
            <a:srgbClr val="41817E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>
                <a:solidFill>
                  <a:srgbClr val="312D2A"/>
                </a:solidFill>
              </a:rPr>
              <a:t>Person</a:t>
            </a:r>
          </a:p>
        </p:txBody>
      </p:sp>
      <p:sp>
        <p:nvSpPr>
          <p:cNvPr id="92" name="Oval 91"/>
          <p:cNvSpPr/>
          <p:nvPr/>
        </p:nvSpPr>
        <p:spPr>
          <a:xfrm>
            <a:off x="7151773" y="2474887"/>
            <a:ext cx="374606" cy="372461"/>
          </a:xfrm>
          <a:prstGeom prst="ellipse">
            <a:avLst/>
          </a:prstGeom>
          <a:solidFill>
            <a:srgbClr val="41817E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>
                <a:solidFill>
                  <a:srgbClr val="312D2A"/>
                </a:solidFill>
              </a:rPr>
              <a:t>Person</a:t>
            </a:r>
          </a:p>
        </p:txBody>
      </p:sp>
      <p:cxnSp>
        <p:nvCxnSpPr>
          <p:cNvPr id="96" name="Straight Arrow Connector 95"/>
          <p:cNvCxnSpPr>
            <a:stCxn id="87" idx="6"/>
            <a:endCxn id="32" idx="2"/>
          </p:cNvCxnSpPr>
          <p:nvPr/>
        </p:nvCxnSpPr>
        <p:spPr>
          <a:xfrm>
            <a:off x="3499615" y="3219593"/>
            <a:ext cx="631376" cy="0"/>
          </a:xfrm>
          <a:prstGeom prst="straightConnector1">
            <a:avLst/>
          </a:prstGeom>
          <a:ln>
            <a:solidFill>
              <a:srgbClr val="41817E"/>
            </a:solidFill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2" idx="1"/>
            <a:endCxn id="67" idx="5"/>
          </p:cNvCxnSpPr>
          <p:nvPr/>
        </p:nvCxnSpPr>
        <p:spPr>
          <a:xfrm flipH="1" flipV="1">
            <a:off x="6787573" y="2067829"/>
            <a:ext cx="419060" cy="461604"/>
          </a:xfrm>
          <a:prstGeom prst="straightConnector1">
            <a:avLst/>
          </a:prstGeom>
          <a:ln>
            <a:solidFill>
              <a:srgbClr val="41817E"/>
            </a:solidFill>
            <a:headEnd type="triangl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6009134" y="2102644"/>
            <a:ext cx="548633" cy="1116949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4655341" y="2413102"/>
            <a:ext cx="735621" cy="284210"/>
          </a:xfrm>
          <a:prstGeom prst="straightConnector1">
            <a:avLst/>
          </a:prstGeom>
          <a:ln>
            <a:solidFill>
              <a:srgbClr val="E6AC58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 rot="20411294">
            <a:off x="4877594" y="2449777"/>
            <a:ext cx="423257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worksFor</a:t>
            </a:r>
          </a:p>
        </p:txBody>
      </p:sp>
      <p:sp>
        <p:nvSpPr>
          <p:cNvPr id="206" name="TextBox 205"/>
          <p:cNvSpPr txBox="1"/>
          <p:nvPr/>
        </p:nvSpPr>
        <p:spPr>
          <a:xfrm rot="3872027">
            <a:off x="5671628" y="2753759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owner</a:t>
            </a:r>
          </a:p>
        </p:txBody>
      </p:sp>
      <p:sp>
        <p:nvSpPr>
          <p:cNvPr id="207" name="TextBox 206"/>
          <p:cNvSpPr txBox="1"/>
          <p:nvPr/>
        </p:nvSpPr>
        <p:spPr>
          <a:xfrm rot="2877950">
            <a:off x="6835972" y="2208459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owner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710843" y="3152305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owner</a:t>
            </a:r>
          </a:p>
        </p:txBody>
      </p:sp>
      <p:sp>
        <p:nvSpPr>
          <p:cNvPr id="209" name="TextBox 208"/>
          <p:cNvSpPr txBox="1"/>
          <p:nvPr/>
        </p:nvSpPr>
        <p:spPr>
          <a:xfrm rot="2131962">
            <a:off x="4025949" y="2256962"/>
            <a:ext cx="306238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owner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971728" y="1871200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transaction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 rot="17811389">
            <a:off x="6065301" y="2512822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transaction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814349" y="1987747"/>
            <a:ext cx="801566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amount: </a:t>
            </a:r>
            <a:r>
              <a:rPr lang="en-US" sz="800" b="1" dirty="0">
                <a:solidFill>
                  <a:schemeClr val="bg1"/>
                </a:solidFill>
              </a:rPr>
              <a:t>$9900.00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645991" y="1926620"/>
            <a:ext cx="591990" cy="1125654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464079" y="1749914"/>
            <a:ext cx="403970" cy="372461"/>
          </a:xfrm>
          <a:prstGeom prst="ellipse">
            <a:avLst/>
          </a:prstGeom>
          <a:solidFill>
            <a:srgbClr val="759C6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>
                <a:solidFill>
                  <a:srgbClr val="312D2A"/>
                </a:solidFill>
              </a:rPr>
              <a:t>Account</a:t>
            </a:r>
          </a:p>
        </p:txBody>
      </p:sp>
      <p:sp>
        <p:nvSpPr>
          <p:cNvPr id="302" name="TextBox 301"/>
          <p:cNvSpPr txBox="1"/>
          <p:nvPr/>
        </p:nvSpPr>
        <p:spPr>
          <a:xfrm rot="3769622">
            <a:off x="3732054" y="2507188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transaction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 rot="3769622">
            <a:off x="3478819" y="2587859"/>
            <a:ext cx="824008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amount: </a:t>
            </a:r>
            <a:r>
              <a:rPr lang="en-US" sz="800" b="1" dirty="0">
                <a:solidFill>
                  <a:schemeClr val="bg1"/>
                </a:solidFill>
              </a:rPr>
              <a:t>$1000.00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5836136" y="2196916"/>
            <a:ext cx="314252" cy="24622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name: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b="1" dirty="0">
                <a:solidFill>
                  <a:schemeClr val="bg1"/>
                </a:solidFill>
              </a:rPr>
              <a:t>Oracle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7210282" y="2196162"/>
            <a:ext cx="301428" cy="24622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name: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b="1" dirty="0">
                <a:solidFill>
                  <a:schemeClr val="bg1"/>
                </a:solidFill>
              </a:rPr>
              <a:t>Liam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186896" y="2770819"/>
            <a:ext cx="301428" cy="24622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name: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b="1" dirty="0">
                <a:solidFill>
                  <a:schemeClr val="bg1"/>
                </a:solidFill>
              </a:rPr>
              <a:t>Nikita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509992" y="2247890"/>
            <a:ext cx="354328" cy="24622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name: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b="1" dirty="0">
                <a:solidFill>
                  <a:schemeClr val="bg1"/>
                </a:solidFill>
              </a:rPr>
              <a:t>Camille</a:t>
            </a:r>
          </a:p>
        </p:txBody>
      </p:sp>
      <p:sp>
        <p:nvSpPr>
          <p:cNvPr id="34" name="Oval 33"/>
          <p:cNvSpPr/>
          <p:nvPr/>
        </p:nvSpPr>
        <p:spPr>
          <a:xfrm>
            <a:off x="4472655" y="2514205"/>
            <a:ext cx="374606" cy="372461"/>
          </a:xfrm>
          <a:prstGeom prst="ellipse">
            <a:avLst/>
          </a:prstGeom>
          <a:solidFill>
            <a:srgbClr val="41817E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>
                <a:solidFill>
                  <a:srgbClr val="312D2A"/>
                </a:solidFill>
              </a:rPr>
              <a:t>Person</a:t>
            </a:r>
          </a:p>
        </p:txBody>
      </p:sp>
      <p:sp>
        <p:nvSpPr>
          <p:cNvPr id="116" name="Oval 115"/>
          <p:cNvSpPr/>
          <p:nvPr/>
        </p:nvSpPr>
        <p:spPr>
          <a:xfrm>
            <a:off x="5368419" y="2158422"/>
            <a:ext cx="469856" cy="372461"/>
          </a:xfrm>
          <a:prstGeom prst="ellipse">
            <a:avLst/>
          </a:prstGeom>
          <a:solidFill>
            <a:srgbClr val="E6AC5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>
                <a:solidFill>
                  <a:srgbClr val="312D2A"/>
                </a:solidFill>
              </a:rPr>
              <a:t>Company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6332932" y="1614859"/>
            <a:ext cx="623632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number: </a:t>
            </a:r>
            <a:r>
              <a:rPr lang="en-US" sz="800" b="1" dirty="0">
                <a:solidFill>
                  <a:schemeClr val="bg1"/>
                </a:solidFill>
              </a:rPr>
              <a:t>2090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3356486" y="1615770"/>
            <a:ext cx="674928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number: </a:t>
            </a:r>
            <a:r>
              <a:rPr lang="en-US" sz="800" b="1" dirty="0">
                <a:solidFill>
                  <a:schemeClr val="bg1"/>
                </a:solidFill>
              </a:rPr>
              <a:t>10039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4017859" y="3432469"/>
            <a:ext cx="623632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number: </a:t>
            </a:r>
            <a:r>
              <a:rPr lang="en-US" sz="800" b="1" dirty="0">
                <a:solidFill>
                  <a:schemeClr val="bg1"/>
                </a:solidFill>
              </a:rPr>
              <a:t>8021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5697318" y="3435460"/>
            <a:ext cx="623632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number: </a:t>
            </a:r>
            <a:r>
              <a:rPr lang="en-US" sz="800" b="1" dirty="0">
                <a:solidFill>
                  <a:schemeClr val="bg1"/>
                </a:solidFill>
              </a:rPr>
              <a:t>1001</a:t>
            </a:r>
          </a:p>
        </p:txBody>
      </p:sp>
      <p:cxnSp>
        <p:nvCxnSpPr>
          <p:cNvPr id="333" name="Straight Arrow Connector 332"/>
          <p:cNvCxnSpPr/>
          <p:nvPr/>
        </p:nvCxnSpPr>
        <p:spPr>
          <a:xfrm>
            <a:off x="4417052" y="3350356"/>
            <a:ext cx="1444083" cy="0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4896070" y="3286419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transaction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cxnSp>
        <p:nvCxnSpPr>
          <p:cNvPr id="348" name="Straight Arrow Connector 347"/>
          <p:cNvCxnSpPr/>
          <p:nvPr/>
        </p:nvCxnSpPr>
        <p:spPr>
          <a:xfrm>
            <a:off x="4379902" y="3100713"/>
            <a:ext cx="1481233" cy="0"/>
          </a:xfrm>
          <a:prstGeom prst="straightConnector1">
            <a:avLst/>
          </a:prstGeom>
          <a:ln>
            <a:solidFill>
              <a:srgbClr val="759C6C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10605" y="3037130"/>
            <a:ext cx="403970" cy="372461"/>
          </a:xfrm>
          <a:prstGeom prst="ellipse">
            <a:avLst/>
          </a:prstGeom>
          <a:solidFill>
            <a:srgbClr val="759C6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>
                <a:solidFill>
                  <a:srgbClr val="312D2A"/>
                </a:solidFill>
              </a:rPr>
              <a:t>Account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4891905" y="3026238"/>
            <a:ext cx="509820" cy="123111"/>
          </a:xfrm>
          <a:prstGeom prst="rect">
            <a:avLst/>
          </a:prstGeom>
          <a:solidFill>
            <a:srgbClr val="312D2A"/>
          </a:solidFill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transaction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4738976" y="3404095"/>
            <a:ext cx="824008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amount: </a:t>
            </a:r>
            <a:r>
              <a:rPr lang="en-US" sz="800" b="1" dirty="0">
                <a:solidFill>
                  <a:schemeClr val="bg1"/>
                </a:solidFill>
              </a:rPr>
              <a:t>$3000.70</a:t>
            </a:r>
          </a:p>
        </p:txBody>
      </p:sp>
      <p:sp>
        <p:nvSpPr>
          <p:cNvPr id="32" name="Oval 31"/>
          <p:cNvSpPr/>
          <p:nvPr/>
        </p:nvSpPr>
        <p:spPr>
          <a:xfrm>
            <a:off x="4130991" y="3033362"/>
            <a:ext cx="403970" cy="372461"/>
          </a:xfrm>
          <a:prstGeom prst="ellipse">
            <a:avLst/>
          </a:prstGeom>
          <a:solidFill>
            <a:srgbClr val="759C6C"/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dirty="0">
                <a:solidFill>
                  <a:srgbClr val="312D2A"/>
                </a:solidFill>
              </a:rPr>
              <a:t>Account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4735518" y="3145587"/>
            <a:ext cx="824008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amount: </a:t>
            </a:r>
            <a:r>
              <a:rPr lang="en-US" sz="800" b="1" dirty="0">
                <a:solidFill>
                  <a:schemeClr val="bg1"/>
                </a:solidFill>
              </a:rPr>
              <a:t>$1500.30</a:t>
            </a:r>
          </a:p>
        </p:txBody>
      </p:sp>
      <p:sp>
        <p:nvSpPr>
          <p:cNvPr id="353" name="TextBox 352"/>
          <p:cNvSpPr txBox="1"/>
          <p:nvPr/>
        </p:nvSpPr>
        <p:spPr>
          <a:xfrm rot="17811389">
            <a:off x="6024918" y="2580602"/>
            <a:ext cx="801566" cy="123111"/>
          </a:xfrm>
          <a:prstGeom prst="rect">
            <a:avLst/>
          </a:prstGeom>
          <a:noFill/>
        </p:spPr>
        <p:txBody>
          <a:bodyPr wrap="none" lIns="18288" tIns="0" rIns="18288" bIns="0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amount: </a:t>
            </a:r>
            <a:r>
              <a:rPr lang="en-US" sz="800" b="1" dirty="0">
                <a:solidFill>
                  <a:schemeClr val="bg1"/>
                </a:solidFill>
              </a:rPr>
              <a:t>$9999.50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D29D5-6640-164B-85B2-1F5E20B30EC4}"/>
              </a:ext>
            </a:extLst>
          </p:cNvPr>
          <p:cNvSpPr txBox="1"/>
          <p:nvPr/>
        </p:nvSpPr>
        <p:spPr>
          <a:xfrm>
            <a:off x="1280160" y="859536"/>
            <a:ext cx="381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zoom to 200% then make a screenshot</a:t>
            </a:r>
          </a:p>
        </p:txBody>
      </p:sp>
    </p:spTree>
    <p:extLst>
      <p:ext uri="{BB962C8B-B14F-4D97-AF65-F5344CB8AC3E}">
        <p14:creationId xmlns:p14="http://schemas.microsoft.com/office/powerpoint/2010/main" val="365823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77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van Rest</dc:creator>
  <cp:lastModifiedBy>Oskar Van rest</cp:lastModifiedBy>
  <cp:revision>52</cp:revision>
  <dcterms:created xsi:type="dcterms:W3CDTF">2018-12-16T07:12:42Z</dcterms:created>
  <dcterms:modified xsi:type="dcterms:W3CDTF">2020-11-03T20:39:09Z</dcterms:modified>
</cp:coreProperties>
</file>