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4"/>
  </p:notesMasterIdLst>
  <p:sldIdLst>
    <p:sldId id="388" r:id="rId2"/>
    <p:sldId id="38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rk Theme" id="{0A4C56C7-3C07-C444-AAE7-366C30403B69}">
          <p14:sldIdLst>
            <p14:sldId id="388"/>
            <p14:sldId id="38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3E0"/>
    <a:srgbClr val="D2CDC7"/>
    <a:srgbClr val="A8A29B"/>
    <a:srgbClr val="BBD1D1"/>
    <a:srgbClr val="E0E2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98" autoAdjust="0"/>
    <p:restoredTop sz="82599"/>
  </p:normalViewPr>
  <p:slideViewPr>
    <p:cSldViewPr snapToGrid="0" showGuides="1">
      <p:cViewPr>
        <p:scale>
          <a:sx n="130" d="100"/>
          <a:sy n="130" d="100"/>
        </p:scale>
        <p:origin x="944" y="1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C25BA-F9B0-4418-8CA0-3A9DF1256BA5}" type="datetimeFigureOut">
              <a:rPr lang="en-US" smtClean="0"/>
              <a:t>11/3/20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C5964-3162-43B5-B1EC-63C8D166D7D3}" type="slidenum">
              <a:rPr lang="en-US" smtClean="0"/>
              <a:t>‹#›</a:t>
            </a:fld>
            <a:endParaRPr lang="en-US"/>
          </a:p>
        </p:txBody>
      </p:sp>
    </p:spTree>
    <p:extLst>
      <p:ext uri="{BB962C8B-B14F-4D97-AF65-F5344CB8AC3E}">
        <p14:creationId xmlns:p14="http://schemas.microsoft.com/office/powerpoint/2010/main" val="684971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ight - Title with Abstract Border">
    <p:bg>
      <p:bgPr>
        <a:solidFill>
          <a:schemeClr val="bg2"/>
        </a:solidFill>
        <a:effectLst/>
      </p:bgPr>
    </p:bg>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0" name="OTag">
            <a:extLst>
              <a:ext uri="{FF2B5EF4-FFF2-40B4-BE49-F238E27FC236}">
                <a16:creationId xmlns:a16="http://schemas.microsoft.com/office/drawing/2014/main" id="{EDF18AE6-A97A-EC4A-9347-1802C0689B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4" name="Text Field">
            <a:extLst>
              <a:ext uri="{FF2B5EF4-FFF2-40B4-BE49-F238E27FC236}">
                <a16:creationId xmlns:a16="http://schemas.microsoft.com/office/drawing/2014/main" id="{7F29C372-9BB3-B540-BC47-46BD6E59417E}"/>
              </a:ext>
            </a:extLst>
          </p:cNvPr>
          <p:cNvSpPr>
            <a:spLocks noGrp="1"/>
          </p:cNvSpPr>
          <p:nvPr>
            <p:ph type="body" sz="quarter" idx="34" hasCustomPrompt="1"/>
          </p:nvPr>
        </p:nvSpPr>
        <p:spPr>
          <a:xfrm>
            <a:off x="1018030" y="4706392"/>
            <a:ext cx="5077970" cy="895181"/>
          </a:xfr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15" name="Text Field">
            <a:extLst>
              <a:ext uri="{FF2B5EF4-FFF2-40B4-BE49-F238E27FC236}">
                <a16:creationId xmlns:a16="http://schemas.microsoft.com/office/drawing/2014/main" id="{5EDA7B8D-9195-5945-993F-1344630DF996}"/>
              </a:ext>
            </a:extLst>
          </p:cNvPr>
          <p:cNvSpPr>
            <a:spLocks noGrp="1"/>
          </p:cNvSpPr>
          <p:nvPr>
            <p:ph type="body" sz="quarter" idx="35" hasCustomPrompt="1"/>
          </p:nvPr>
        </p:nvSpPr>
        <p:spPr>
          <a:xfrm>
            <a:off x="1018030" y="4368799"/>
            <a:ext cx="5077970" cy="266291"/>
          </a:xfrm>
        </p:spPr>
        <p:txBody>
          <a:bodyPr>
            <a:noAutofit/>
          </a:bodyPr>
          <a:lstStyle>
            <a:lvl1pPr>
              <a:defRPr b="1"/>
            </a:lvl1pPr>
          </a:lstStyle>
          <a:p>
            <a:pPr lvl="0"/>
            <a:r>
              <a:rPr lang="en-US" dirty="0"/>
              <a:t>Name</a:t>
            </a:r>
          </a:p>
        </p:txBody>
      </p:sp>
      <p:cxnSp>
        <p:nvCxnSpPr>
          <p:cNvPr id="18" name="Accent Mark">
            <a:extLst>
              <a:ext uri="{FF2B5EF4-FFF2-40B4-BE49-F238E27FC236}">
                <a16:creationId xmlns:a16="http://schemas.microsoft.com/office/drawing/2014/main" id="{AA45C8D8-A5D7-DC46-8327-6FCBF03151F6}"/>
              </a:ext>
            </a:extLst>
          </p:cNvPr>
          <p:cNvCxnSpPr>
            <a:cxnSpLocks/>
          </p:cNvCxnSpPr>
          <p:nvPr userDrawn="1"/>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7" name="Subhead">
            <a:extLst>
              <a:ext uri="{FF2B5EF4-FFF2-40B4-BE49-F238E27FC236}">
                <a16:creationId xmlns:a16="http://schemas.microsoft.com/office/drawing/2014/main" id="{12EB3548-39AB-5846-A4F6-A7D8515AEE59}"/>
              </a:ext>
            </a:extLst>
          </p:cNvPr>
          <p:cNvSpPr>
            <a:spLocks noGrp="1"/>
          </p:cNvSpPr>
          <p:nvPr>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accent5"/>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6" name="Title">
            <a:extLst>
              <a:ext uri="{FF2B5EF4-FFF2-40B4-BE49-F238E27FC236}">
                <a16:creationId xmlns:a16="http://schemas.microsoft.com/office/drawing/2014/main" id="{2E021ED4-814D-9648-831F-EDE24ED2D4F8}"/>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10" name="Oracle Logo">
            <a:extLst>
              <a:ext uri="{FF2B5EF4-FFF2-40B4-BE49-F238E27FC236}">
                <a16:creationId xmlns:a16="http://schemas.microsoft.com/office/drawing/2014/main" id="{221EC6FF-8F78-9E44-AD47-BEE824DD0F6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Tree>
    <p:extLst>
      <p:ext uri="{BB962C8B-B14F-4D97-AF65-F5344CB8AC3E}">
        <p14:creationId xmlns:p14="http://schemas.microsoft.com/office/powerpoint/2010/main" val="335831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ark - Numbered Outline">
    <p:bg>
      <p:bgPr>
        <a:solidFill>
          <a:schemeClr val="tx1"/>
        </a:solidFill>
        <a:effectLst/>
      </p:bgPr>
    </p:bg>
    <p:spTree>
      <p:nvGrpSpPr>
        <p:cNvPr id="1" name=""/>
        <p:cNvGrpSpPr/>
        <p:nvPr/>
      </p:nvGrpSpPr>
      <p:grpSpPr>
        <a:xfrm>
          <a:off x="0" y="0"/>
          <a:ext cx="0" cy="0"/>
          <a:chOff x="0" y="0"/>
          <a:chExt cx="0" cy="0"/>
        </a:xfrm>
      </p:grpSpPr>
      <p:pic>
        <p:nvPicPr>
          <p:cNvPr id="4" name="Data Texture Cloud">
            <a:extLst>
              <a:ext uri="{FF2B5EF4-FFF2-40B4-BE49-F238E27FC236}">
                <a16:creationId xmlns:a16="http://schemas.microsoft.com/office/drawing/2014/main" id="{69E13B9F-678E-A049-88C5-7C61A70A280E}"/>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6" name="OTag">
            <a:extLst>
              <a:ext uri="{FF2B5EF4-FFF2-40B4-BE49-F238E27FC236}">
                <a16:creationId xmlns:a16="http://schemas.microsoft.com/office/drawing/2014/main" id="{6B255320-7797-3244-AB7F-7048F2FDBB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5" name="Footer">
            <a:extLst>
              <a:ext uri="{FF2B5EF4-FFF2-40B4-BE49-F238E27FC236}">
                <a16:creationId xmlns:a16="http://schemas.microsoft.com/office/drawing/2014/main" id="{1EBF30CA-C141-344E-8ACF-6678A5BBAFB4}"/>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16426"/>
            <a:ext cx="439953" cy="395562"/>
          </a:xfrm>
          <a:prstGeom prst="rect">
            <a:avLst/>
          </a:prstGeom>
        </p:spPr>
        <p:txBody>
          <a:bodyPr wrap="none"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97254"/>
            <a:ext cx="439953" cy="395562"/>
          </a:xfrm>
          <a:prstGeom prst="rect">
            <a:avLst/>
          </a:prstGeom>
        </p:spPr>
        <p:txBody>
          <a:bodyPr wrap="none"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78080"/>
            <a:ext cx="439953" cy="395562"/>
          </a:xfrm>
          <a:prstGeom prst="rect">
            <a:avLst/>
          </a:prstGeom>
        </p:spPr>
        <p:txBody>
          <a:bodyPr wrap="none"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58906"/>
            <a:ext cx="439953" cy="395562"/>
          </a:xfrm>
          <a:prstGeom prst="rect">
            <a:avLst/>
          </a:prstGeom>
        </p:spPr>
        <p:txBody>
          <a:bodyPr wrap="none"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9732"/>
            <a:ext cx="439953" cy="395562"/>
          </a:xfrm>
          <a:prstGeom prst="rect">
            <a:avLst/>
          </a:prstGeom>
        </p:spPr>
        <p:txBody>
          <a:bodyPr wrap="none"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411" y="3916426"/>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411" y="339722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411" y="287803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411" y="235883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411" y="183963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Title">
            <a:extLst>
              <a:ext uri="{FF2B5EF4-FFF2-40B4-BE49-F238E27FC236}">
                <a16:creationId xmlns:a16="http://schemas.microsoft.com/office/drawing/2014/main" id="{023B1513-D7D1-ED45-9AE9-75BA91464BF8}"/>
              </a:ext>
            </a:extLst>
          </p:cNvPr>
          <p:cNvSpPr>
            <a:spLocks noGrp="1"/>
          </p:cNvSpPr>
          <p:nvPr>
            <p:ph type="body" sz="quarter" idx="20" hasCustomPrompt="1"/>
          </p:nvPr>
        </p:nvSpPr>
        <p:spPr>
          <a:xfrm>
            <a:off x="762000" y="508000"/>
            <a:ext cx="10671048" cy="822960"/>
          </a:xfrm>
        </p:spPr>
        <p:txBody>
          <a:bodyPr anchor="b" anchorCtr="0"/>
          <a:lstStyle>
            <a:lvl1pPr>
              <a:defRPr sz="2400" b="1">
                <a:solidFill>
                  <a:schemeClr val="bg1"/>
                </a:solidFill>
              </a:defRPr>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09798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ight - Numbered Outline 2 Column">
    <p:bg>
      <p:bgPr>
        <a:solidFill>
          <a:schemeClr val="bg2"/>
        </a:solidFill>
        <a:effectLst/>
      </p:bgPr>
    </p:bg>
    <p:spTree>
      <p:nvGrpSpPr>
        <p:cNvPr id="1" name=""/>
        <p:cNvGrpSpPr/>
        <p:nvPr/>
      </p:nvGrpSpPr>
      <p:grpSpPr>
        <a:xfrm>
          <a:off x="0" y="0"/>
          <a:ext cx="0" cy="0"/>
          <a:chOff x="0" y="0"/>
          <a:chExt cx="0" cy="0"/>
        </a:xfrm>
      </p:grpSpPr>
      <p:pic>
        <p:nvPicPr>
          <p:cNvPr id="33" name="Data Texture Cloud">
            <a:extLst>
              <a:ext uri="{FF2B5EF4-FFF2-40B4-BE49-F238E27FC236}">
                <a16:creationId xmlns:a16="http://schemas.microsoft.com/office/drawing/2014/main" id="{6BADE36C-1CA5-5845-B02A-AEABA73DB1CD}"/>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6" name="OTag">
            <a:extLst>
              <a:ext uri="{FF2B5EF4-FFF2-40B4-BE49-F238E27FC236}">
                <a16:creationId xmlns:a16="http://schemas.microsoft.com/office/drawing/2014/main" id="{6B255320-7797-3244-AB7F-7048F2FDBB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45" name="Footer">
            <a:extLst>
              <a:ext uri="{FF2B5EF4-FFF2-40B4-BE49-F238E27FC236}">
                <a16:creationId xmlns:a16="http://schemas.microsoft.com/office/drawing/2014/main" id="{6437C572-88B3-0F48-9AC6-404CE959FA0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8" name="Number">
            <a:extLst>
              <a:ext uri="{FF2B5EF4-FFF2-40B4-BE49-F238E27FC236}">
                <a16:creationId xmlns:a16="http://schemas.microsoft.com/office/drawing/2014/main" id="{2F38CE05-2128-F946-832B-CF7806F2B597}"/>
              </a:ext>
            </a:extLst>
          </p:cNvPr>
          <p:cNvSpPr>
            <a:spLocks noGrp="1"/>
          </p:cNvSpPr>
          <p:nvPr>
            <p:ph type="body" sz="quarter" idx="26" hasCustomPrompt="1"/>
          </p:nvPr>
        </p:nvSpPr>
        <p:spPr>
          <a:xfrm>
            <a:off x="6342892" y="3916426"/>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7" name="Number">
            <a:extLst>
              <a:ext uri="{FF2B5EF4-FFF2-40B4-BE49-F238E27FC236}">
                <a16:creationId xmlns:a16="http://schemas.microsoft.com/office/drawing/2014/main" id="{57B2FD3E-93EE-0A45-9E7C-CB3E5765653D}"/>
              </a:ext>
            </a:extLst>
          </p:cNvPr>
          <p:cNvSpPr>
            <a:spLocks noGrp="1"/>
          </p:cNvSpPr>
          <p:nvPr>
            <p:ph type="body" sz="quarter" idx="25" hasCustomPrompt="1"/>
          </p:nvPr>
        </p:nvSpPr>
        <p:spPr>
          <a:xfrm>
            <a:off x="6342892" y="3397254"/>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6" name="Number">
            <a:extLst>
              <a:ext uri="{FF2B5EF4-FFF2-40B4-BE49-F238E27FC236}">
                <a16:creationId xmlns:a16="http://schemas.microsoft.com/office/drawing/2014/main" id="{4C37858A-AC21-CB41-8C96-65D9002230E4}"/>
              </a:ext>
            </a:extLst>
          </p:cNvPr>
          <p:cNvSpPr>
            <a:spLocks noGrp="1"/>
          </p:cNvSpPr>
          <p:nvPr>
            <p:ph type="body" sz="quarter" idx="24" hasCustomPrompt="1"/>
          </p:nvPr>
        </p:nvSpPr>
        <p:spPr>
          <a:xfrm>
            <a:off x="6342892" y="2878080"/>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5" name="Number">
            <a:extLst>
              <a:ext uri="{FF2B5EF4-FFF2-40B4-BE49-F238E27FC236}">
                <a16:creationId xmlns:a16="http://schemas.microsoft.com/office/drawing/2014/main" id="{97B05350-6C68-E84A-81F0-64BB53EE5EE5}"/>
              </a:ext>
            </a:extLst>
          </p:cNvPr>
          <p:cNvSpPr>
            <a:spLocks noGrp="1"/>
          </p:cNvSpPr>
          <p:nvPr>
            <p:ph type="body" sz="quarter" idx="23" hasCustomPrompt="1"/>
          </p:nvPr>
        </p:nvSpPr>
        <p:spPr>
          <a:xfrm>
            <a:off x="6342892" y="2358906"/>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4" name="Number">
            <a:extLst>
              <a:ext uri="{FF2B5EF4-FFF2-40B4-BE49-F238E27FC236}">
                <a16:creationId xmlns:a16="http://schemas.microsoft.com/office/drawing/2014/main" id="{50B157E0-DFD4-4442-837D-FEFEE0ED83D0}"/>
              </a:ext>
            </a:extLst>
          </p:cNvPr>
          <p:cNvSpPr>
            <a:spLocks noGrp="1"/>
          </p:cNvSpPr>
          <p:nvPr>
            <p:ph type="body" sz="quarter" idx="22" hasCustomPrompt="1"/>
          </p:nvPr>
        </p:nvSpPr>
        <p:spPr>
          <a:xfrm>
            <a:off x="6342892" y="1839732"/>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42" name="Text Field">
            <a:extLst>
              <a:ext uri="{FF2B5EF4-FFF2-40B4-BE49-F238E27FC236}">
                <a16:creationId xmlns:a16="http://schemas.microsoft.com/office/drawing/2014/main" id="{513F9047-4D4F-4944-A54F-6838E69D529C}"/>
              </a:ext>
            </a:extLst>
          </p:cNvPr>
          <p:cNvSpPr>
            <a:spLocks noGrp="1"/>
          </p:cNvSpPr>
          <p:nvPr>
            <p:ph type="body" idx="30"/>
          </p:nvPr>
        </p:nvSpPr>
        <p:spPr>
          <a:xfrm>
            <a:off x="6946209" y="3916426"/>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1" name="Text Field">
            <a:extLst>
              <a:ext uri="{FF2B5EF4-FFF2-40B4-BE49-F238E27FC236}">
                <a16:creationId xmlns:a16="http://schemas.microsoft.com/office/drawing/2014/main" id="{AB0EA59E-C5BD-2449-B9B1-56DEAED420FF}"/>
              </a:ext>
            </a:extLst>
          </p:cNvPr>
          <p:cNvSpPr>
            <a:spLocks noGrp="1"/>
          </p:cNvSpPr>
          <p:nvPr>
            <p:ph type="body" idx="29"/>
          </p:nvPr>
        </p:nvSpPr>
        <p:spPr>
          <a:xfrm>
            <a:off x="6946209" y="3397229"/>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0" name="Text Field">
            <a:extLst>
              <a:ext uri="{FF2B5EF4-FFF2-40B4-BE49-F238E27FC236}">
                <a16:creationId xmlns:a16="http://schemas.microsoft.com/office/drawing/2014/main" id="{22511F22-E591-F74E-BFD2-CDD45D3AD3EB}"/>
              </a:ext>
            </a:extLst>
          </p:cNvPr>
          <p:cNvSpPr>
            <a:spLocks noGrp="1"/>
          </p:cNvSpPr>
          <p:nvPr>
            <p:ph type="body" idx="28"/>
          </p:nvPr>
        </p:nvSpPr>
        <p:spPr>
          <a:xfrm>
            <a:off x="6946209" y="2878032"/>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9" name="Text Field">
            <a:extLst>
              <a:ext uri="{FF2B5EF4-FFF2-40B4-BE49-F238E27FC236}">
                <a16:creationId xmlns:a16="http://schemas.microsoft.com/office/drawing/2014/main" id="{22D41171-F1BC-0242-9A58-63B4D72A490C}"/>
              </a:ext>
            </a:extLst>
          </p:cNvPr>
          <p:cNvSpPr>
            <a:spLocks noGrp="1"/>
          </p:cNvSpPr>
          <p:nvPr>
            <p:ph type="body" idx="27"/>
          </p:nvPr>
        </p:nvSpPr>
        <p:spPr>
          <a:xfrm>
            <a:off x="6946209" y="2358835"/>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3" name="Text Field">
            <a:extLst>
              <a:ext uri="{FF2B5EF4-FFF2-40B4-BE49-F238E27FC236}">
                <a16:creationId xmlns:a16="http://schemas.microsoft.com/office/drawing/2014/main" id="{3D9253FE-8D61-AC4A-B664-3F8478D670B8}"/>
              </a:ext>
            </a:extLst>
          </p:cNvPr>
          <p:cNvSpPr>
            <a:spLocks noGrp="1"/>
          </p:cNvSpPr>
          <p:nvPr>
            <p:ph type="body" idx="31"/>
          </p:nvPr>
        </p:nvSpPr>
        <p:spPr>
          <a:xfrm>
            <a:off x="6946209" y="1839638"/>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27" name="Column Divider">
            <a:extLst>
              <a:ext uri="{FF2B5EF4-FFF2-40B4-BE49-F238E27FC236}">
                <a16:creationId xmlns:a16="http://schemas.microsoft.com/office/drawing/2014/main" id="{90C130B8-DB30-A047-8311-FCD7EEDF456C}"/>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16426"/>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97254"/>
            <a:ext cx="439953" cy="395562"/>
          </a:xfrm>
          <a:prstGeom prst="rect">
            <a:avLst/>
          </a:prstGeom>
        </p:spPr>
        <p:txBody>
          <a:bodyPr lIns="0" rIns="0">
            <a:noAutofit/>
          </a:bodyPr>
          <a:lstStyle>
            <a:lvl1pPr marL="0" marR="0" indent="0" algn="ctr" defTabSz="914400" rtl="0" eaLnBrk="1" fontAlgn="auto" latinLnBrk="0" hangingPunct="1">
              <a:lnSpc>
                <a:spcPct val="95000"/>
              </a:lnSpc>
              <a:spcBef>
                <a:spcPts val="0"/>
              </a:spcBef>
              <a:spcAft>
                <a:spcPts val="600"/>
              </a:spcAft>
              <a:buClrTx/>
              <a:buSzTx/>
              <a:buFont typeface="System Font Regular"/>
              <a:buNone/>
              <a:tabLst/>
              <a:defRPr sz="2000">
                <a:solidFill>
                  <a:schemeClr val="accent5"/>
                </a:solidFill>
                <a:latin typeface="Georgia" panose="02040502050405020303" pitchFamily="18" charset="0"/>
              </a:defRPr>
            </a:lvl1pPr>
          </a:lstStyle>
          <a:p>
            <a:pPr marL="0" marR="0" lvl="0" indent="0" algn="ctr" defTabSz="914400" rtl="0" eaLnBrk="1" fontAlgn="auto" latinLnBrk="0" hangingPunct="1">
              <a:lnSpc>
                <a:spcPct val="95000"/>
              </a:lnSpc>
              <a:spcBef>
                <a:spcPts val="0"/>
              </a:spcBef>
              <a:spcAft>
                <a:spcPts val="600"/>
              </a:spcAft>
              <a:buClrTx/>
              <a:buSzTx/>
              <a:buFont typeface="System Font Regular"/>
              <a:buNone/>
              <a:tabLst/>
              <a:defRPr/>
            </a:pPr>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78080"/>
            <a:ext cx="439953" cy="395562"/>
          </a:xfrm>
          <a:prstGeom prst="rect">
            <a:avLst/>
          </a:prstGeom>
        </p:spPr>
        <p:txBody>
          <a:bodyPr lIns="0" rIns="0">
            <a:noAutofit/>
          </a:bodyPr>
          <a:lstStyle>
            <a:lvl1pPr marL="0" marR="0" indent="0" algn="ctr" defTabSz="914400" rtl="0" eaLnBrk="1" fontAlgn="auto" latinLnBrk="0" hangingPunct="1">
              <a:lnSpc>
                <a:spcPct val="95000"/>
              </a:lnSpc>
              <a:spcBef>
                <a:spcPts val="0"/>
              </a:spcBef>
              <a:spcAft>
                <a:spcPts val="600"/>
              </a:spcAft>
              <a:buClrTx/>
              <a:buSzTx/>
              <a:buFont typeface="System Font Regular"/>
              <a:buNone/>
              <a:tabLst/>
              <a:defRPr sz="2000">
                <a:solidFill>
                  <a:schemeClr val="accent5"/>
                </a:solidFill>
                <a:latin typeface="Georgia" panose="02040502050405020303" pitchFamily="18" charset="0"/>
              </a:defRPr>
            </a:lvl1pPr>
          </a:lstStyle>
          <a:p>
            <a:pPr marL="0" marR="0" lvl="0" indent="0" algn="ctr" defTabSz="914400" rtl="0" eaLnBrk="1" fontAlgn="auto" latinLnBrk="0" hangingPunct="1">
              <a:lnSpc>
                <a:spcPct val="95000"/>
              </a:lnSpc>
              <a:spcBef>
                <a:spcPts val="0"/>
              </a:spcBef>
              <a:spcAft>
                <a:spcPts val="600"/>
              </a:spcAft>
              <a:buClrTx/>
              <a:buSzTx/>
              <a:buFont typeface="System Font Regular"/>
              <a:buNone/>
              <a:tabLst/>
              <a:defRPr/>
            </a:pPr>
            <a:r>
              <a:rPr lang="en-US" dirty="0"/>
              <a:t>X</a:t>
            </a:r>
          </a:p>
          <a:p>
            <a:pPr lvl="0"/>
            <a:endParaRPr lang="en-US" dirty="0"/>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58906"/>
            <a:ext cx="439953" cy="395562"/>
          </a:xfrm>
          <a:prstGeom prst="rect">
            <a:avLst/>
          </a:prstGeom>
        </p:spPr>
        <p:txBody>
          <a:bodyPr lIns="0" rIns="0">
            <a:noAutofit/>
          </a:bodyPr>
          <a:lstStyle>
            <a:lvl1pPr marL="0" marR="0" indent="0" algn="ctr" defTabSz="914400" rtl="0" eaLnBrk="1" fontAlgn="auto" latinLnBrk="0" hangingPunct="1">
              <a:lnSpc>
                <a:spcPct val="95000"/>
              </a:lnSpc>
              <a:spcBef>
                <a:spcPts val="0"/>
              </a:spcBef>
              <a:spcAft>
                <a:spcPts val="600"/>
              </a:spcAft>
              <a:buClrTx/>
              <a:buSzTx/>
              <a:buFont typeface="System Font Regular"/>
              <a:buNone/>
              <a:tabLst/>
              <a:defRPr sz="2000">
                <a:solidFill>
                  <a:schemeClr val="accent5"/>
                </a:solidFill>
                <a:latin typeface="Georgia" panose="02040502050405020303" pitchFamily="18" charset="0"/>
              </a:defRPr>
            </a:lvl1pPr>
          </a:lstStyle>
          <a:p>
            <a:pPr marL="0" marR="0" lvl="0" indent="0" algn="ctr" defTabSz="914400" rtl="0" eaLnBrk="1" fontAlgn="auto" latinLnBrk="0" hangingPunct="1">
              <a:lnSpc>
                <a:spcPct val="95000"/>
              </a:lnSpc>
              <a:spcBef>
                <a:spcPts val="0"/>
              </a:spcBef>
              <a:spcAft>
                <a:spcPts val="600"/>
              </a:spcAft>
              <a:buClrTx/>
              <a:buSzTx/>
              <a:buFont typeface="System Font Regular"/>
              <a:buNone/>
              <a:tabLst/>
              <a:defRPr/>
            </a:pPr>
            <a:r>
              <a:rPr lang="en-US" dirty="0"/>
              <a:t>X</a:t>
            </a:r>
          </a:p>
          <a:p>
            <a:pPr lvl="0"/>
            <a:endParaRPr lang="en-US" dirty="0"/>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9732"/>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412" y="3916426"/>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412" y="3397229"/>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412" y="2878032"/>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412" y="2358835"/>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412" y="1839638"/>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44" name="Title">
            <a:extLst>
              <a:ext uri="{FF2B5EF4-FFF2-40B4-BE49-F238E27FC236}">
                <a16:creationId xmlns:a16="http://schemas.microsoft.com/office/drawing/2014/main" id="{985C1EE6-5D28-F64E-BD6D-93704583EE44}"/>
              </a:ext>
            </a:extLst>
          </p:cNvPr>
          <p:cNvSpPr>
            <a:spLocks noGrp="1"/>
          </p:cNvSpPr>
          <p:nvPr>
            <p:ph type="body" sz="quarter" idx="32" hasCustomPrompt="1"/>
          </p:nvPr>
        </p:nvSpPr>
        <p:spPr>
          <a:xfrm>
            <a:off x="762000" y="508000"/>
            <a:ext cx="10671048" cy="822960"/>
          </a:xfrm>
        </p:spPr>
        <p:txBody>
          <a:bodyPr anchor="b" anchorCtr="0"/>
          <a:lstStyle>
            <a:lvl1pPr>
              <a:defRPr sz="2400" b="1"/>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1088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ark - Numbered Outline 2 Column">
    <p:bg>
      <p:bgPr>
        <a:solidFill>
          <a:schemeClr val="tx1"/>
        </a:solidFill>
        <a:effectLst/>
      </p:bgPr>
    </p:bg>
    <p:spTree>
      <p:nvGrpSpPr>
        <p:cNvPr id="1" name=""/>
        <p:cNvGrpSpPr/>
        <p:nvPr/>
      </p:nvGrpSpPr>
      <p:grpSpPr>
        <a:xfrm>
          <a:off x="0" y="0"/>
          <a:ext cx="0" cy="0"/>
          <a:chOff x="0" y="0"/>
          <a:chExt cx="0" cy="0"/>
        </a:xfrm>
      </p:grpSpPr>
      <p:pic>
        <p:nvPicPr>
          <p:cNvPr id="44" name="Data Texture Cloud">
            <a:extLst>
              <a:ext uri="{FF2B5EF4-FFF2-40B4-BE49-F238E27FC236}">
                <a16:creationId xmlns:a16="http://schemas.microsoft.com/office/drawing/2014/main" id="{8704FFD7-23EE-EC4D-ABF6-35D3AD95107F}"/>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6" name="OTag">
            <a:extLst>
              <a:ext uri="{FF2B5EF4-FFF2-40B4-BE49-F238E27FC236}">
                <a16:creationId xmlns:a16="http://schemas.microsoft.com/office/drawing/2014/main" id="{6B255320-7797-3244-AB7F-7048F2FDBB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46" name="Footer">
            <a:extLst>
              <a:ext uri="{FF2B5EF4-FFF2-40B4-BE49-F238E27FC236}">
                <a16:creationId xmlns:a16="http://schemas.microsoft.com/office/drawing/2014/main" id="{FCC6647B-EC4B-AB42-BF10-5C8E8A23A9D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8" name="Number">
            <a:extLst>
              <a:ext uri="{FF2B5EF4-FFF2-40B4-BE49-F238E27FC236}">
                <a16:creationId xmlns:a16="http://schemas.microsoft.com/office/drawing/2014/main" id="{2F38CE05-2128-F946-832B-CF7806F2B597}"/>
              </a:ext>
            </a:extLst>
          </p:cNvPr>
          <p:cNvSpPr>
            <a:spLocks noGrp="1"/>
          </p:cNvSpPr>
          <p:nvPr>
            <p:ph type="body" sz="quarter" idx="26" hasCustomPrompt="1"/>
          </p:nvPr>
        </p:nvSpPr>
        <p:spPr>
          <a:xfrm>
            <a:off x="6342892" y="3916426"/>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37" name="Number">
            <a:extLst>
              <a:ext uri="{FF2B5EF4-FFF2-40B4-BE49-F238E27FC236}">
                <a16:creationId xmlns:a16="http://schemas.microsoft.com/office/drawing/2014/main" id="{57B2FD3E-93EE-0A45-9E7C-CB3E5765653D}"/>
              </a:ext>
            </a:extLst>
          </p:cNvPr>
          <p:cNvSpPr>
            <a:spLocks noGrp="1"/>
          </p:cNvSpPr>
          <p:nvPr>
            <p:ph type="body" sz="quarter" idx="25" hasCustomPrompt="1"/>
          </p:nvPr>
        </p:nvSpPr>
        <p:spPr>
          <a:xfrm>
            <a:off x="6342892" y="3397254"/>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36" name="Number">
            <a:extLst>
              <a:ext uri="{FF2B5EF4-FFF2-40B4-BE49-F238E27FC236}">
                <a16:creationId xmlns:a16="http://schemas.microsoft.com/office/drawing/2014/main" id="{4C37858A-AC21-CB41-8C96-65D9002230E4}"/>
              </a:ext>
            </a:extLst>
          </p:cNvPr>
          <p:cNvSpPr>
            <a:spLocks noGrp="1"/>
          </p:cNvSpPr>
          <p:nvPr>
            <p:ph type="body" sz="quarter" idx="24" hasCustomPrompt="1"/>
          </p:nvPr>
        </p:nvSpPr>
        <p:spPr>
          <a:xfrm>
            <a:off x="6342892" y="2878080"/>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35" name="Number">
            <a:extLst>
              <a:ext uri="{FF2B5EF4-FFF2-40B4-BE49-F238E27FC236}">
                <a16:creationId xmlns:a16="http://schemas.microsoft.com/office/drawing/2014/main" id="{97B05350-6C68-E84A-81F0-64BB53EE5EE5}"/>
              </a:ext>
            </a:extLst>
          </p:cNvPr>
          <p:cNvSpPr>
            <a:spLocks noGrp="1"/>
          </p:cNvSpPr>
          <p:nvPr>
            <p:ph type="body" sz="quarter" idx="23" hasCustomPrompt="1"/>
          </p:nvPr>
        </p:nvSpPr>
        <p:spPr>
          <a:xfrm>
            <a:off x="6342892" y="2358906"/>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34" name="Number">
            <a:extLst>
              <a:ext uri="{FF2B5EF4-FFF2-40B4-BE49-F238E27FC236}">
                <a16:creationId xmlns:a16="http://schemas.microsoft.com/office/drawing/2014/main" id="{50B157E0-DFD4-4442-837D-FEFEE0ED83D0}"/>
              </a:ext>
            </a:extLst>
          </p:cNvPr>
          <p:cNvSpPr>
            <a:spLocks noGrp="1"/>
          </p:cNvSpPr>
          <p:nvPr>
            <p:ph type="body" sz="quarter" idx="22" hasCustomPrompt="1"/>
          </p:nvPr>
        </p:nvSpPr>
        <p:spPr>
          <a:xfrm>
            <a:off x="6342892" y="1839732"/>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42" name="Text Field">
            <a:extLst>
              <a:ext uri="{FF2B5EF4-FFF2-40B4-BE49-F238E27FC236}">
                <a16:creationId xmlns:a16="http://schemas.microsoft.com/office/drawing/2014/main" id="{513F9047-4D4F-4944-A54F-6838E69D529C}"/>
              </a:ext>
            </a:extLst>
          </p:cNvPr>
          <p:cNvSpPr>
            <a:spLocks noGrp="1"/>
          </p:cNvSpPr>
          <p:nvPr>
            <p:ph type="body" idx="30"/>
          </p:nvPr>
        </p:nvSpPr>
        <p:spPr>
          <a:xfrm>
            <a:off x="6946209" y="3916426"/>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1" name="Text Field">
            <a:extLst>
              <a:ext uri="{FF2B5EF4-FFF2-40B4-BE49-F238E27FC236}">
                <a16:creationId xmlns:a16="http://schemas.microsoft.com/office/drawing/2014/main" id="{AB0EA59E-C5BD-2449-B9B1-56DEAED420FF}"/>
              </a:ext>
            </a:extLst>
          </p:cNvPr>
          <p:cNvSpPr>
            <a:spLocks noGrp="1"/>
          </p:cNvSpPr>
          <p:nvPr>
            <p:ph type="body" idx="29"/>
          </p:nvPr>
        </p:nvSpPr>
        <p:spPr>
          <a:xfrm>
            <a:off x="6946209" y="3397229"/>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0" name="Text Field">
            <a:extLst>
              <a:ext uri="{FF2B5EF4-FFF2-40B4-BE49-F238E27FC236}">
                <a16:creationId xmlns:a16="http://schemas.microsoft.com/office/drawing/2014/main" id="{22511F22-E591-F74E-BFD2-CDD45D3AD3EB}"/>
              </a:ext>
            </a:extLst>
          </p:cNvPr>
          <p:cNvSpPr>
            <a:spLocks noGrp="1"/>
          </p:cNvSpPr>
          <p:nvPr>
            <p:ph type="body" idx="28"/>
          </p:nvPr>
        </p:nvSpPr>
        <p:spPr>
          <a:xfrm>
            <a:off x="6946209" y="2878032"/>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9" name="Text Field">
            <a:extLst>
              <a:ext uri="{FF2B5EF4-FFF2-40B4-BE49-F238E27FC236}">
                <a16:creationId xmlns:a16="http://schemas.microsoft.com/office/drawing/2014/main" id="{22D41171-F1BC-0242-9A58-63B4D72A490C}"/>
              </a:ext>
            </a:extLst>
          </p:cNvPr>
          <p:cNvSpPr>
            <a:spLocks noGrp="1"/>
          </p:cNvSpPr>
          <p:nvPr>
            <p:ph type="body" idx="27"/>
          </p:nvPr>
        </p:nvSpPr>
        <p:spPr>
          <a:xfrm>
            <a:off x="6946209" y="2358835"/>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3" name="Text Field">
            <a:extLst>
              <a:ext uri="{FF2B5EF4-FFF2-40B4-BE49-F238E27FC236}">
                <a16:creationId xmlns:a16="http://schemas.microsoft.com/office/drawing/2014/main" id="{3D9253FE-8D61-AC4A-B664-3F8478D670B8}"/>
              </a:ext>
            </a:extLst>
          </p:cNvPr>
          <p:cNvSpPr>
            <a:spLocks noGrp="1"/>
          </p:cNvSpPr>
          <p:nvPr>
            <p:ph type="body" idx="31"/>
          </p:nvPr>
        </p:nvSpPr>
        <p:spPr>
          <a:xfrm>
            <a:off x="6946209" y="1839638"/>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27" name="Column Divider">
            <a:extLst>
              <a:ext uri="{FF2B5EF4-FFF2-40B4-BE49-F238E27FC236}">
                <a16:creationId xmlns:a16="http://schemas.microsoft.com/office/drawing/2014/main" id="{90C130B8-DB30-A047-8311-FCD7EEDF456C}"/>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16426"/>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97254"/>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78080"/>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58906"/>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9732"/>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412" y="3916426"/>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412" y="3397229"/>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412" y="2878032"/>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412" y="2358835"/>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412" y="1839638"/>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3" name="Title">
            <a:extLst>
              <a:ext uri="{FF2B5EF4-FFF2-40B4-BE49-F238E27FC236}">
                <a16:creationId xmlns:a16="http://schemas.microsoft.com/office/drawing/2014/main" id="{D9AA50B9-ED2D-9E4E-B345-DABFD93D5FB7}"/>
              </a:ext>
            </a:extLst>
          </p:cNvPr>
          <p:cNvSpPr>
            <a:spLocks noGrp="1"/>
          </p:cNvSpPr>
          <p:nvPr>
            <p:ph type="body" sz="quarter" idx="20" hasCustomPrompt="1"/>
          </p:nvPr>
        </p:nvSpPr>
        <p:spPr>
          <a:xfrm>
            <a:off x="762000" y="508000"/>
            <a:ext cx="10671048" cy="822960"/>
          </a:xfrm>
        </p:spPr>
        <p:txBody>
          <a:bodyPr anchor="b" anchorCtr="0"/>
          <a:lstStyle>
            <a:lvl1pPr>
              <a:defRPr sz="2400" b="1">
                <a:solidFill>
                  <a:schemeClr val="bg1"/>
                </a:solidFill>
              </a:defRPr>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81610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Light - Quote with Data Texture Background">
    <p:bg>
      <p:bgPr>
        <a:solidFill>
          <a:schemeClr val="bg1"/>
        </a:solidFill>
        <a:effectLst/>
      </p:bgPr>
    </p:bg>
    <p:spTree>
      <p:nvGrpSpPr>
        <p:cNvPr id="1" name=""/>
        <p:cNvGrpSpPr/>
        <p:nvPr/>
      </p:nvGrpSpPr>
      <p:grpSpPr>
        <a:xfrm>
          <a:off x="0" y="0"/>
          <a:ext cx="0" cy="0"/>
          <a:chOff x="0" y="0"/>
          <a:chExt cx="0" cy="0"/>
        </a:xfrm>
      </p:grpSpPr>
      <p:pic>
        <p:nvPicPr>
          <p:cNvPr id="11" name="Data Texture Image">
            <a:extLst>
              <a:ext uri="{FF2B5EF4-FFF2-40B4-BE49-F238E27FC236}">
                <a16:creationId xmlns:a16="http://schemas.microsoft.com/office/drawing/2014/main" id="{37719A65-A15E-D649-BA4C-EB7554C2C990}"/>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30" name="OTag">
            <a:extLst>
              <a:ext uri="{FF2B5EF4-FFF2-40B4-BE49-F238E27FC236}">
                <a16:creationId xmlns:a16="http://schemas.microsoft.com/office/drawing/2014/main" id="{7DC71B8D-1AA8-1D49-9770-9D8CD0F61F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a16="http://schemas.microsoft.com/office/drawing/2014/main" id="{BD6A4DBE-C2D1-0143-B03F-46AD99BF53BE}"/>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5" name="Slide Number">
            <a:extLst>
              <a:ext uri="{FF2B5EF4-FFF2-40B4-BE49-F238E27FC236}">
                <a16:creationId xmlns:a16="http://schemas.microsoft.com/office/drawing/2014/main" id="{CF4AC442-1E4B-8E49-A1D2-97D0EDB48C4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Text Field">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706392"/>
            <a:ext cx="5333999" cy="895181"/>
          </a:xfrm>
        </p:spPr>
        <p:txBody>
          <a:bodyPr>
            <a:noAutofit/>
          </a:bodyPr>
          <a:lstStyle>
            <a:lvl1pPr>
              <a:defRPr/>
            </a:lvl1pPr>
          </a:lstStyle>
          <a:p>
            <a:pPr lvl="0"/>
            <a:r>
              <a:rPr lang="en-US" dirty="0"/>
              <a:t>Additional information if needed</a:t>
            </a:r>
          </a:p>
        </p:txBody>
      </p: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368799"/>
            <a:ext cx="5333999" cy="266291"/>
          </a:xfrm>
        </p:spPr>
        <p:txBody>
          <a:bodyPr>
            <a:noAutofit/>
          </a:bodyPr>
          <a:lstStyle>
            <a:lvl1pPr>
              <a:defRPr b="1"/>
            </a:lvl1pPr>
          </a:lstStyle>
          <a:p>
            <a:pPr lvl="0"/>
            <a:r>
              <a:rPr lang="en-US" dirty="0"/>
              <a:t>Name of person quoted</a:t>
            </a:r>
          </a:p>
        </p:txBody>
      </p:sp>
      <p:cxnSp>
        <p:nvCxnSpPr>
          <p:cNvPr id="22" name="Accent Mark">
            <a:extLst>
              <a:ext uri="{FF2B5EF4-FFF2-40B4-BE49-F238E27FC236}">
                <a16:creationId xmlns:a16="http://schemas.microsoft.com/office/drawing/2014/main" id="{F363974D-C85A-FE42-A520-65FD80C0574A}"/>
              </a:ext>
            </a:extLst>
          </p:cNvPr>
          <p:cNvCxnSpPr>
            <a:cxnSpLocks/>
          </p:cNvCxnSpPr>
          <p:nvPr userDrawn="1"/>
        </p:nvCxnSpPr>
        <p:spPr>
          <a:xfrm flipH="1">
            <a:off x="762000"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Quote">
            <a:extLst>
              <a:ext uri="{FF2B5EF4-FFF2-40B4-BE49-F238E27FC236}">
                <a16:creationId xmlns:a16="http://schemas.microsoft.com/office/drawing/2014/main" id="{2986242B-B8ED-0E49-8935-3E4635F59B04}"/>
              </a:ext>
            </a:extLst>
          </p:cNvPr>
          <p:cNvSpPr>
            <a:spLocks noGrp="1"/>
          </p:cNvSpPr>
          <p:nvPr>
            <p:ph type="body" sz="quarter" idx="13" hasCustomPrompt="1"/>
          </p:nvPr>
        </p:nvSpPr>
        <p:spPr>
          <a:xfrm>
            <a:off x="762000" y="2383542"/>
            <a:ext cx="10671048" cy="1477328"/>
          </a:xfrm>
          <a:prstGeom prst="rect">
            <a:avLst/>
          </a:prstGeom>
        </p:spPr>
        <p:txBody>
          <a:bodyPr wrap="square"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pic>
        <p:nvPicPr>
          <p:cNvPr id="14" name="Abstract Pattern Strip">
            <a:extLst>
              <a:ext uri="{FF2B5EF4-FFF2-40B4-BE49-F238E27FC236}">
                <a16:creationId xmlns:a16="http://schemas.microsoft.com/office/drawing/2014/main" id="{5806996B-D092-2840-A020-2C61A285CB6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39568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ark - Quote with Data Texture Background">
    <p:bg>
      <p:bgPr>
        <a:solidFill>
          <a:schemeClr val="tx1"/>
        </a:solidFill>
        <a:effectLst/>
      </p:bgPr>
    </p:bg>
    <p:spTree>
      <p:nvGrpSpPr>
        <p:cNvPr id="1" name=""/>
        <p:cNvGrpSpPr/>
        <p:nvPr/>
      </p:nvGrpSpPr>
      <p:grpSpPr>
        <a:xfrm>
          <a:off x="0" y="0"/>
          <a:ext cx="0" cy="0"/>
          <a:chOff x="0" y="0"/>
          <a:chExt cx="0" cy="0"/>
        </a:xfrm>
      </p:grpSpPr>
      <p:pic>
        <p:nvPicPr>
          <p:cNvPr id="11" name="Data Texture Image">
            <a:extLst>
              <a:ext uri="{FF2B5EF4-FFF2-40B4-BE49-F238E27FC236}">
                <a16:creationId xmlns:a16="http://schemas.microsoft.com/office/drawing/2014/main" id="{2A03F3C1-CA90-8D4E-8140-0BAB92B0448B}"/>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30" name="OTag">
            <a:extLst>
              <a:ext uri="{FF2B5EF4-FFF2-40B4-BE49-F238E27FC236}">
                <a16:creationId xmlns:a16="http://schemas.microsoft.com/office/drawing/2014/main" id="{7DC71B8D-1AA8-1D49-9770-9D8CD0F61F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a16="http://schemas.microsoft.com/office/drawing/2014/main" id="{807B0D80-D422-124E-B1ED-B5145C521B1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5" name="Slide Number">
            <a:extLst>
              <a:ext uri="{FF2B5EF4-FFF2-40B4-BE49-F238E27FC236}">
                <a16:creationId xmlns:a16="http://schemas.microsoft.com/office/drawing/2014/main" id="{CF4AC442-1E4B-8E49-A1D2-97D0EDB48C4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Text Field">
            <a:extLst>
              <a:ext uri="{FF2B5EF4-FFF2-40B4-BE49-F238E27FC236}">
                <a16:creationId xmlns:a16="http://schemas.microsoft.com/office/drawing/2014/main" id="{D30B703F-7C44-2E41-89E2-5AA0A8394333}"/>
              </a:ext>
            </a:extLst>
          </p:cNvPr>
          <p:cNvSpPr>
            <a:spLocks noGrp="1"/>
          </p:cNvSpPr>
          <p:nvPr>
            <p:ph type="body" sz="quarter" idx="36" hasCustomPrompt="1"/>
          </p:nvPr>
        </p:nvSpPr>
        <p:spPr>
          <a:xfrm>
            <a:off x="761999" y="4706392"/>
            <a:ext cx="5333999" cy="895181"/>
          </a:xfrm>
        </p:spPr>
        <p:txBody>
          <a:bodyPr>
            <a:noAutofit/>
          </a:bodyPr>
          <a:lstStyle>
            <a:lvl1pPr>
              <a:defRPr>
                <a:solidFill>
                  <a:schemeClr val="bg1"/>
                </a:solidFill>
              </a:defRPr>
            </a:lvl1pPr>
          </a:lstStyle>
          <a:p>
            <a:pPr lvl="0"/>
            <a:r>
              <a:rPr lang="en-US" dirty="0"/>
              <a:t>Additional information if needed</a:t>
            </a:r>
          </a:p>
        </p:txBody>
      </p:sp>
      <p:sp>
        <p:nvSpPr>
          <p:cNvPr id="13" name="Text Field">
            <a:extLst>
              <a:ext uri="{FF2B5EF4-FFF2-40B4-BE49-F238E27FC236}">
                <a16:creationId xmlns:a16="http://schemas.microsoft.com/office/drawing/2014/main" id="{5808C5F6-8931-0747-B5A3-19EC1C4A4095}"/>
              </a:ext>
            </a:extLst>
          </p:cNvPr>
          <p:cNvSpPr>
            <a:spLocks noGrp="1"/>
          </p:cNvSpPr>
          <p:nvPr>
            <p:ph type="body" sz="quarter" idx="37" hasCustomPrompt="1"/>
          </p:nvPr>
        </p:nvSpPr>
        <p:spPr>
          <a:xfrm>
            <a:off x="761999" y="4368799"/>
            <a:ext cx="5333999" cy="266291"/>
          </a:xfrm>
        </p:spPr>
        <p:txBody>
          <a:bodyPr>
            <a:noAutofit/>
          </a:bodyPr>
          <a:lstStyle>
            <a:lvl1pPr>
              <a:defRPr b="1">
                <a:solidFill>
                  <a:schemeClr val="bg1"/>
                </a:solidFill>
              </a:defRPr>
            </a:lvl1pPr>
          </a:lstStyle>
          <a:p>
            <a:pPr lvl="0"/>
            <a:r>
              <a:rPr lang="en-US" dirty="0"/>
              <a:t>Name of person quoted</a:t>
            </a:r>
          </a:p>
        </p:txBody>
      </p:sp>
      <p:cxnSp>
        <p:nvCxnSpPr>
          <p:cNvPr id="22" name="Accent Mark">
            <a:extLst>
              <a:ext uri="{FF2B5EF4-FFF2-40B4-BE49-F238E27FC236}">
                <a16:creationId xmlns:a16="http://schemas.microsoft.com/office/drawing/2014/main" id="{F363974D-C85A-FE42-A520-65FD80C0574A}"/>
              </a:ext>
            </a:extLst>
          </p:cNvPr>
          <p:cNvCxnSpPr>
            <a:cxnSpLocks/>
          </p:cNvCxnSpPr>
          <p:nvPr userDrawn="1"/>
        </p:nvCxnSpPr>
        <p:spPr>
          <a:xfrm flipH="1">
            <a:off x="762000"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Quote">
            <a:extLst>
              <a:ext uri="{FF2B5EF4-FFF2-40B4-BE49-F238E27FC236}">
                <a16:creationId xmlns:a16="http://schemas.microsoft.com/office/drawing/2014/main" id="{2986242B-B8ED-0E49-8935-3E4635F59B04}"/>
              </a:ext>
            </a:extLst>
          </p:cNvPr>
          <p:cNvSpPr>
            <a:spLocks noGrp="1"/>
          </p:cNvSpPr>
          <p:nvPr>
            <p:ph type="body" sz="quarter" idx="13" hasCustomPrompt="1"/>
          </p:nvPr>
        </p:nvSpPr>
        <p:spPr>
          <a:xfrm>
            <a:off x="762000" y="2383542"/>
            <a:ext cx="10671048" cy="1477328"/>
          </a:xfrm>
          <a:prstGeom prst="rect">
            <a:avLst/>
          </a:prstGeom>
        </p:spPr>
        <p:txBody>
          <a:bodyPr wrap="square" lIns="0" anchor="b" anchorCtr="0">
            <a:noAutofit/>
          </a:bodyPr>
          <a:lstStyle>
            <a:lvl1pPr marL="0" indent="0" algn="l" fontAlgn="t">
              <a:lnSpc>
                <a:spcPct val="100000"/>
              </a:lnSpc>
              <a:spcBef>
                <a:spcPts val="0"/>
              </a:spcBef>
              <a:buNone/>
              <a:defRPr sz="3200" b="0" i="0">
                <a:solidFill>
                  <a:schemeClr val="bg1"/>
                </a:solidFill>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pic>
        <p:nvPicPr>
          <p:cNvPr id="14" name="Abstract Pattern Strip">
            <a:extLst>
              <a:ext uri="{FF2B5EF4-FFF2-40B4-BE49-F238E27FC236}">
                <a16:creationId xmlns:a16="http://schemas.microsoft.com/office/drawing/2014/main" id="{5806996B-D092-2840-A020-2C61A285CB6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48750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ight - Quote with Picture">
    <p:bg>
      <p:bgPr>
        <a:solidFill>
          <a:schemeClr val="bg2"/>
        </a:solidFill>
        <a:effectLst/>
      </p:bgPr>
    </p:bg>
    <p:spTree>
      <p:nvGrpSpPr>
        <p:cNvPr id="1" name=""/>
        <p:cNvGrpSpPr/>
        <p:nvPr/>
      </p:nvGrpSpPr>
      <p:grpSpPr>
        <a:xfrm>
          <a:off x="0" y="0"/>
          <a:ext cx="0" cy="0"/>
          <a:chOff x="0" y="0"/>
          <a:chExt cx="0" cy="0"/>
        </a:xfrm>
      </p:grpSpPr>
      <p:pic>
        <p:nvPicPr>
          <p:cNvPr id="17" name="Data Texture Image">
            <a:extLst>
              <a:ext uri="{FF2B5EF4-FFF2-40B4-BE49-F238E27FC236}">
                <a16:creationId xmlns:a16="http://schemas.microsoft.com/office/drawing/2014/main" id="{5E3EE33C-3C81-A14C-A3AC-19B702C14923}"/>
              </a:ext>
            </a:extLst>
          </p:cNvPr>
          <p:cNvPicPr>
            <a:picLocks noChangeAspect="1"/>
          </p:cNvPicPr>
          <p:nvPr userDrawn="1"/>
        </p:nvPicPr>
        <p:blipFill rotWithShape="1">
          <a:blip r:embed="rId2">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5" name="OTag">
            <a:extLst>
              <a:ext uri="{FF2B5EF4-FFF2-40B4-BE49-F238E27FC236}">
                <a16:creationId xmlns:a16="http://schemas.microsoft.com/office/drawing/2014/main" id="{E10A4478-5FA6-BA43-91CD-CFE852EBF28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DE2C5228-7B29-2845-809E-1891554EBF5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1" name="Text Field">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126734" y="5152453"/>
            <a:ext cx="6300216" cy="895181"/>
          </a:xfrm>
        </p:spPr>
        <p:txBody>
          <a:bodyPr>
            <a:noAutofit/>
          </a:bodyPr>
          <a:lstStyle>
            <a:lvl1pPr>
              <a:defRPr/>
            </a:lvl1pPr>
          </a:lstStyle>
          <a:p>
            <a:pPr lvl="0"/>
            <a:r>
              <a:rPr lang="en-US" dirty="0"/>
              <a:t>Additional information if needed</a:t>
            </a:r>
          </a:p>
        </p:txBody>
      </p: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126734" y="4814860"/>
            <a:ext cx="6300216" cy="266291"/>
          </a:xfrm>
        </p:spPr>
        <p:txBody>
          <a:bodyPr>
            <a:noAutofit/>
          </a:bodyPr>
          <a:lstStyle>
            <a:lvl1pPr>
              <a:defRPr b="1"/>
            </a:lvl1pPr>
          </a:lstStyle>
          <a:p>
            <a:pPr lvl="0"/>
            <a:r>
              <a:rPr lang="en-US" dirty="0"/>
              <a:t>Name of person quoted</a:t>
            </a:r>
          </a:p>
        </p:txBody>
      </p:sp>
      <p:cxnSp>
        <p:nvCxnSpPr>
          <p:cNvPr id="26" name="Accent Mark">
            <a:extLst>
              <a:ext uri="{FF2B5EF4-FFF2-40B4-BE49-F238E27FC236}">
                <a16:creationId xmlns:a16="http://schemas.microsoft.com/office/drawing/2014/main" id="{6DB377B9-92D3-3147-8E15-DDEA78616B10}"/>
              </a:ext>
            </a:extLst>
          </p:cNvPr>
          <p:cNvCxnSpPr>
            <a:cxnSpLocks/>
          </p:cNvCxnSpPr>
          <p:nvPr userDrawn="1"/>
        </p:nvCxnSpPr>
        <p:spPr>
          <a:xfrm flipH="1">
            <a:off x="5132832"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Quote">
            <a:extLst>
              <a:ext uri="{FF2B5EF4-FFF2-40B4-BE49-F238E27FC236}">
                <a16:creationId xmlns:a16="http://schemas.microsoft.com/office/drawing/2014/main" id="{38A1ED2B-730F-DB4F-8E69-07241B0A4987}"/>
              </a:ext>
            </a:extLst>
          </p:cNvPr>
          <p:cNvSpPr>
            <a:spLocks noGrp="1"/>
          </p:cNvSpPr>
          <p:nvPr>
            <p:ph type="body" sz="quarter" idx="13" hasCustomPrompt="1"/>
          </p:nvPr>
        </p:nvSpPr>
        <p:spPr>
          <a:xfrm>
            <a:off x="5126735" y="2337161"/>
            <a:ext cx="6300216" cy="1969770"/>
          </a:xfrm>
          <a:prstGeom prst="rect">
            <a:avLst/>
          </a:prstGeom>
        </p:spPr>
        <p:txBody>
          <a:bodyPr lIns="0" anchor="b" anchorCtr="0">
            <a:sp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pic>
        <p:nvPicPr>
          <p:cNvPr id="12" name="Abstract Pattern Strip">
            <a:extLst>
              <a:ext uri="{FF2B5EF4-FFF2-40B4-BE49-F238E27FC236}">
                <a16:creationId xmlns:a16="http://schemas.microsoft.com/office/drawing/2014/main" id="{D185B491-D394-0B46-9060-DA769BEF879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75734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ark - Quote with Picture">
    <p:bg>
      <p:bgPr>
        <a:solidFill>
          <a:schemeClr val="tx1"/>
        </a:solidFill>
        <a:effectLst/>
      </p:bgPr>
    </p:bg>
    <p:spTree>
      <p:nvGrpSpPr>
        <p:cNvPr id="1" name=""/>
        <p:cNvGrpSpPr/>
        <p:nvPr/>
      </p:nvGrpSpPr>
      <p:grpSpPr>
        <a:xfrm>
          <a:off x="0" y="0"/>
          <a:ext cx="0" cy="0"/>
          <a:chOff x="0" y="0"/>
          <a:chExt cx="0" cy="0"/>
        </a:xfrm>
      </p:grpSpPr>
      <p:pic>
        <p:nvPicPr>
          <p:cNvPr id="14" name="Data Texture Image">
            <a:extLst>
              <a:ext uri="{FF2B5EF4-FFF2-40B4-BE49-F238E27FC236}">
                <a16:creationId xmlns:a16="http://schemas.microsoft.com/office/drawing/2014/main" id="{7D65492D-593B-D243-921C-EAA6988BB880}"/>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5" name="OTag">
            <a:extLst>
              <a:ext uri="{FF2B5EF4-FFF2-40B4-BE49-F238E27FC236}">
                <a16:creationId xmlns:a16="http://schemas.microsoft.com/office/drawing/2014/main" id="{E10A4478-5FA6-BA43-91CD-CFE852EBF28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7" name="Footer">
            <a:extLst>
              <a:ext uri="{FF2B5EF4-FFF2-40B4-BE49-F238E27FC236}">
                <a16:creationId xmlns:a16="http://schemas.microsoft.com/office/drawing/2014/main" id="{0F07A509-F8B6-F046-8834-4AD08ABD3A1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26" name="Accent Mark">
            <a:extLst>
              <a:ext uri="{FF2B5EF4-FFF2-40B4-BE49-F238E27FC236}">
                <a16:creationId xmlns:a16="http://schemas.microsoft.com/office/drawing/2014/main" id="{6DB377B9-92D3-3147-8E15-DDEA78616B10}"/>
              </a:ext>
            </a:extLst>
          </p:cNvPr>
          <p:cNvCxnSpPr>
            <a:cxnSpLocks/>
          </p:cNvCxnSpPr>
          <p:nvPr userDrawn="1"/>
        </p:nvCxnSpPr>
        <p:spPr>
          <a:xfrm flipH="1">
            <a:off x="5132832"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Quote">
            <a:extLst>
              <a:ext uri="{FF2B5EF4-FFF2-40B4-BE49-F238E27FC236}">
                <a16:creationId xmlns:a16="http://schemas.microsoft.com/office/drawing/2014/main" id="{38A1ED2B-730F-DB4F-8E69-07241B0A4987}"/>
              </a:ext>
            </a:extLst>
          </p:cNvPr>
          <p:cNvSpPr>
            <a:spLocks noGrp="1"/>
          </p:cNvSpPr>
          <p:nvPr>
            <p:ph type="body" sz="quarter" idx="13" hasCustomPrompt="1"/>
          </p:nvPr>
        </p:nvSpPr>
        <p:spPr>
          <a:xfrm>
            <a:off x="5126735" y="2337161"/>
            <a:ext cx="6300216" cy="1969770"/>
          </a:xfrm>
          <a:prstGeom prst="rect">
            <a:avLst/>
          </a:prstGeom>
        </p:spPr>
        <p:txBody>
          <a:bodyPr lIns="0" anchor="b" anchorCtr="0">
            <a:spAutoFit/>
          </a:bodyPr>
          <a:lstStyle>
            <a:lvl1pPr marL="0" indent="0" algn="l" fontAlgn="t">
              <a:lnSpc>
                <a:spcPct val="100000"/>
              </a:lnSpc>
              <a:spcBef>
                <a:spcPts val="0"/>
              </a:spcBef>
              <a:buNone/>
              <a:defRPr sz="3200" b="0" i="0">
                <a:solidFill>
                  <a:schemeClr val="bg1"/>
                </a:solidFill>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pic>
        <p:nvPicPr>
          <p:cNvPr id="12" name="Abstract Pattern Strip">
            <a:extLst>
              <a:ext uri="{FF2B5EF4-FFF2-40B4-BE49-F238E27FC236}">
                <a16:creationId xmlns:a16="http://schemas.microsoft.com/office/drawing/2014/main" id="{D185B491-D394-0B46-9060-DA769BEF879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11" name="Text Field">
            <a:extLst>
              <a:ext uri="{FF2B5EF4-FFF2-40B4-BE49-F238E27FC236}">
                <a16:creationId xmlns:a16="http://schemas.microsoft.com/office/drawing/2014/main" id="{9EB85C99-047B-894D-AECB-C07A531DC4B1}"/>
              </a:ext>
            </a:extLst>
          </p:cNvPr>
          <p:cNvSpPr>
            <a:spLocks noGrp="1"/>
          </p:cNvSpPr>
          <p:nvPr>
            <p:ph type="body" sz="quarter" idx="36" hasCustomPrompt="1"/>
          </p:nvPr>
        </p:nvSpPr>
        <p:spPr>
          <a:xfrm>
            <a:off x="5126734" y="5152453"/>
            <a:ext cx="6300216" cy="895181"/>
          </a:xfrm>
        </p:spPr>
        <p:txBody>
          <a:bodyPr>
            <a:noAutofit/>
          </a:bodyPr>
          <a:lstStyle>
            <a:lvl1pPr>
              <a:defRPr>
                <a:solidFill>
                  <a:schemeClr val="bg1"/>
                </a:solidFill>
              </a:defRPr>
            </a:lvl1pPr>
          </a:lstStyle>
          <a:p>
            <a:pPr lvl="0"/>
            <a:r>
              <a:rPr lang="en-US" dirty="0"/>
              <a:t>Additional information if needed</a:t>
            </a:r>
          </a:p>
        </p:txBody>
      </p:sp>
      <p:sp>
        <p:nvSpPr>
          <p:cNvPr id="13" name="Text Field">
            <a:extLst>
              <a:ext uri="{FF2B5EF4-FFF2-40B4-BE49-F238E27FC236}">
                <a16:creationId xmlns:a16="http://schemas.microsoft.com/office/drawing/2014/main" id="{9B702811-6927-C64B-8A43-AF047A905AC3}"/>
              </a:ext>
            </a:extLst>
          </p:cNvPr>
          <p:cNvSpPr>
            <a:spLocks noGrp="1"/>
          </p:cNvSpPr>
          <p:nvPr>
            <p:ph type="body" sz="quarter" idx="37" hasCustomPrompt="1"/>
          </p:nvPr>
        </p:nvSpPr>
        <p:spPr>
          <a:xfrm>
            <a:off x="5126734" y="4814860"/>
            <a:ext cx="6300216" cy="266291"/>
          </a:xfrm>
        </p:spPr>
        <p:txBody>
          <a:bodyPr>
            <a:noAutofit/>
          </a:bodyPr>
          <a:lstStyle>
            <a:lvl1pPr>
              <a:defRPr b="1">
                <a:solidFill>
                  <a:schemeClr val="bg1"/>
                </a:solidFill>
              </a:defRPr>
            </a:lvl1pPr>
          </a:lstStyle>
          <a:p>
            <a:pPr lvl="0"/>
            <a:r>
              <a:rPr lang="en-US" dirty="0"/>
              <a:t>Name of person quoted</a:t>
            </a:r>
          </a:p>
        </p:txBody>
      </p:sp>
    </p:spTree>
    <p:extLst>
      <p:ext uri="{BB962C8B-B14F-4D97-AF65-F5344CB8AC3E}">
        <p14:creationId xmlns:p14="http://schemas.microsoft.com/office/powerpoint/2010/main" val="22144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ight - Quote with Abstract Border">
    <p:bg>
      <p:bgPr>
        <a:solidFill>
          <a:schemeClr val="bg2"/>
        </a:solidFill>
        <a:effectLst/>
      </p:bgPr>
    </p:bg>
    <p:spTree>
      <p:nvGrpSpPr>
        <p:cNvPr id="1" name=""/>
        <p:cNvGrpSpPr/>
        <p:nvPr/>
      </p:nvGrpSpPr>
      <p:grpSpPr>
        <a:xfrm>
          <a:off x="0" y="0"/>
          <a:ext cx="0" cy="0"/>
          <a:chOff x="0" y="0"/>
          <a:chExt cx="0" cy="0"/>
        </a:xfrm>
      </p:grpSpPr>
      <p:pic>
        <p:nvPicPr>
          <p:cNvPr id="15" name="Abstract Illustration">
            <a:extLst>
              <a:ext uri="{FF2B5EF4-FFF2-40B4-BE49-F238E27FC236}">
                <a16:creationId xmlns:a16="http://schemas.microsoft.com/office/drawing/2014/main" id="{4BA47984-3BFF-A548-8C6E-B57F84FA973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a:extLst>
              <a:ext uri="{FF2B5EF4-FFF2-40B4-BE49-F238E27FC236}">
                <a16:creationId xmlns:a16="http://schemas.microsoft.com/office/drawing/2014/main" id="{13B56594-FE97-D04E-A433-8BA9531F6F1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DDFC6D9C-FDF9-F949-B5D5-6521B6F60D6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chemeClr val="bg2"/>
                </a:solidFill>
              </a:defRPr>
            </a:lvl1pPr>
          </a:lstStyle>
          <a:p>
            <a:r>
              <a:rPr lang="en-US" dirty="0"/>
              <a:t>Copyright © 2020, Oracle and/or its affiliates  |  Confidential: Internal/Restricted/Highly Restricted</a:t>
            </a:r>
          </a:p>
        </p:txBody>
      </p:sp>
      <p:sp>
        <p:nvSpPr>
          <p:cNvPr id="12" name="Slide Number">
            <a:extLst>
              <a:ext uri="{FF2B5EF4-FFF2-40B4-BE49-F238E27FC236}">
                <a16:creationId xmlns:a16="http://schemas.microsoft.com/office/drawing/2014/main" id="{95A033EA-7970-B64A-B936-A4621582ECE2}"/>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chemeClr val="bg1"/>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a16="http://schemas.microsoft.com/office/drawing/2014/main" id="{18FFF1FB-05AB-0B41-BAE5-8E8BC51700AF}"/>
              </a:ext>
            </a:extLst>
          </p:cNvPr>
          <p:cNvSpPr>
            <a:spLocks noGrp="1"/>
          </p:cNvSpPr>
          <p:nvPr>
            <p:ph type="body" sz="quarter" idx="34" hasCustomPrompt="1"/>
          </p:nvPr>
        </p:nvSpPr>
        <p:spPr>
          <a:xfrm>
            <a:off x="1018030" y="4706392"/>
            <a:ext cx="5077970" cy="895181"/>
          </a:xfr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64B2DE50-0500-D341-B88E-362BEEF5810C}"/>
              </a:ext>
            </a:extLst>
          </p:cNvPr>
          <p:cNvSpPr>
            <a:spLocks noGrp="1"/>
          </p:cNvSpPr>
          <p:nvPr>
            <p:ph type="body" sz="quarter" idx="35" hasCustomPrompt="1"/>
          </p:nvPr>
        </p:nvSpPr>
        <p:spPr>
          <a:xfrm>
            <a:off x="1018030" y="4368799"/>
            <a:ext cx="5077970" cy="266291"/>
          </a:xfrm>
        </p:spPr>
        <p:txBody>
          <a:bodyPr>
            <a:noAutofit/>
          </a:bodyPr>
          <a:lstStyle>
            <a:lvl1pPr>
              <a:defRPr b="1"/>
            </a:lvl1pPr>
          </a:lstStyle>
          <a:p>
            <a:pPr lvl="0"/>
            <a:r>
              <a:rPr lang="en-US" dirty="0"/>
              <a:t>Name</a:t>
            </a:r>
          </a:p>
        </p:txBody>
      </p:sp>
      <p:cxnSp>
        <p:nvCxnSpPr>
          <p:cNvPr id="21" name="Accent Mark">
            <a:extLst>
              <a:ext uri="{FF2B5EF4-FFF2-40B4-BE49-F238E27FC236}">
                <a16:creationId xmlns:a16="http://schemas.microsoft.com/office/drawing/2014/main" id="{07C84D47-A05F-1B4C-B629-729C7FD3826E}"/>
              </a:ext>
            </a:extLst>
          </p:cNvPr>
          <p:cNvCxnSpPr>
            <a:cxnSpLocks/>
          </p:cNvCxnSpPr>
          <p:nvPr userDrawn="1"/>
        </p:nvCxnSpPr>
        <p:spPr>
          <a:xfrm flipH="1">
            <a:off x="1021084"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Quote">
            <a:extLst>
              <a:ext uri="{FF2B5EF4-FFF2-40B4-BE49-F238E27FC236}">
                <a16:creationId xmlns:a16="http://schemas.microsoft.com/office/drawing/2014/main" id="{A623B5CC-1D01-324D-977F-DBEB5E2F1940}"/>
              </a:ext>
            </a:extLst>
          </p:cNvPr>
          <p:cNvSpPr>
            <a:spLocks noGrp="1"/>
          </p:cNvSpPr>
          <p:nvPr>
            <p:ph type="body" sz="quarter" idx="13" hasCustomPrompt="1"/>
          </p:nvPr>
        </p:nvSpPr>
        <p:spPr>
          <a:xfrm>
            <a:off x="1014987" y="2383542"/>
            <a:ext cx="10149840" cy="1477328"/>
          </a:xfrm>
          <a:prstGeom prst="rect">
            <a:avLst/>
          </a:prstGeom>
        </p:spPr>
        <p:txBody>
          <a:bodyPr wrap="square"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spTree>
    <p:extLst>
      <p:ext uri="{BB962C8B-B14F-4D97-AF65-F5344CB8AC3E}">
        <p14:creationId xmlns:p14="http://schemas.microsoft.com/office/powerpoint/2010/main" val="367280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ark - Quote with Abstract Border">
    <p:bg>
      <p:bgPr>
        <a:solidFill>
          <a:schemeClr val="tx1"/>
        </a:solidFill>
        <a:effectLst/>
      </p:bgPr>
    </p:bg>
    <p:spTree>
      <p:nvGrpSpPr>
        <p:cNvPr id="1" name=""/>
        <p:cNvGrpSpPr/>
        <p:nvPr/>
      </p:nvGrpSpPr>
      <p:grpSpPr>
        <a:xfrm>
          <a:off x="0" y="0"/>
          <a:ext cx="0" cy="0"/>
          <a:chOff x="0" y="0"/>
          <a:chExt cx="0" cy="0"/>
        </a:xfrm>
      </p:grpSpPr>
      <p:pic>
        <p:nvPicPr>
          <p:cNvPr id="15" name="Abstract Illustration">
            <a:extLst>
              <a:ext uri="{FF2B5EF4-FFF2-40B4-BE49-F238E27FC236}">
                <a16:creationId xmlns:a16="http://schemas.microsoft.com/office/drawing/2014/main" id="{4BA47984-3BFF-A548-8C6E-B57F84FA973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a:extLst>
              <a:ext uri="{FF2B5EF4-FFF2-40B4-BE49-F238E27FC236}">
                <a16:creationId xmlns:a16="http://schemas.microsoft.com/office/drawing/2014/main" id="{13B56594-FE97-D04E-A433-8BA9531F6F1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981CFCC1-6EF1-9447-9D22-C4396466EA53}"/>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chemeClr val="bg2"/>
                </a:solidFill>
              </a:defRPr>
            </a:lvl1pPr>
          </a:lstStyle>
          <a:p>
            <a:r>
              <a:rPr lang="en-US" dirty="0"/>
              <a:t>Copyright © 2020, Oracle and/or its affiliates  |  Confidential: Internal/Restricted/Highly Restricted</a:t>
            </a:r>
          </a:p>
        </p:txBody>
      </p:sp>
      <p:sp>
        <p:nvSpPr>
          <p:cNvPr id="12" name="Slide Number">
            <a:extLst>
              <a:ext uri="{FF2B5EF4-FFF2-40B4-BE49-F238E27FC236}">
                <a16:creationId xmlns:a16="http://schemas.microsoft.com/office/drawing/2014/main" id="{95A033EA-7970-B64A-B936-A4621582ECE2}"/>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chemeClr val="bg1"/>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a16="http://schemas.microsoft.com/office/drawing/2014/main" id="{805BEE86-35FD-004A-A348-8BC2F7BCD410}"/>
              </a:ext>
            </a:extLst>
          </p:cNvPr>
          <p:cNvSpPr>
            <a:spLocks noGrp="1"/>
          </p:cNvSpPr>
          <p:nvPr>
            <p:ph type="body" sz="quarter" idx="36" hasCustomPrompt="1"/>
          </p:nvPr>
        </p:nvSpPr>
        <p:spPr>
          <a:xfrm>
            <a:off x="1018030" y="4706392"/>
            <a:ext cx="5077970" cy="895181"/>
          </a:xfrm>
        </p:spPr>
        <p:txBody>
          <a:bodyPr>
            <a:noAutofit/>
          </a:bodyPr>
          <a:lstStyle>
            <a:lvl1pPr>
              <a:defRPr>
                <a:solidFill>
                  <a:schemeClr val="bg1"/>
                </a:solidFill>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B9E3D702-4533-A342-B4A3-7F2D598D004D}"/>
              </a:ext>
            </a:extLst>
          </p:cNvPr>
          <p:cNvSpPr>
            <a:spLocks noGrp="1"/>
          </p:cNvSpPr>
          <p:nvPr>
            <p:ph type="body" sz="quarter" idx="37" hasCustomPrompt="1"/>
          </p:nvPr>
        </p:nvSpPr>
        <p:spPr>
          <a:xfrm>
            <a:off x="1018030" y="4368799"/>
            <a:ext cx="5077970" cy="266291"/>
          </a:xfrm>
        </p:spPr>
        <p:txBody>
          <a:bodyPr>
            <a:noAutofit/>
          </a:bodyPr>
          <a:lstStyle>
            <a:lvl1pPr>
              <a:defRPr b="1">
                <a:solidFill>
                  <a:schemeClr val="bg1"/>
                </a:solidFill>
              </a:defRPr>
            </a:lvl1pPr>
          </a:lstStyle>
          <a:p>
            <a:pPr lvl="0"/>
            <a:r>
              <a:rPr lang="en-US" dirty="0"/>
              <a:t>Name</a:t>
            </a:r>
          </a:p>
        </p:txBody>
      </p:sp>
      <p:cxnSp>
        <p:nvCxnSpPr>
          <p:cNvPr id="21" name="Accent Mark">
            <a:extLst>
              <a:ext uri="{FF2B5EF4-FFF2-40B4-BE49-F238E27FC236}">
                <a16:creationId xmlns:a16="http://schemas.microsoft.com/office/drawing/2014/main" id="{07C84D47-A05F-1B4C-B629-729C7FD3826E}"/>
              </a:ext>
            </a:extLst>
          </p:cNvPr>
          <p:cNvCxnSpPr>
            <a:cxnSpLocks/>
          </p:cNvCxnSpPr>
          <p:nvPr userDrawn="1"/>
        </p:nvCxnSpPr>
        <p:spPr>
          <a:xfrm flipH="1">
            <a:off x="1021084"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Quote">
            <a:extLst>
              <a:ext uri="{FF2B5EF4-FFF2-40B4-BE49-F238E27FC236}">
                <a16:creationId xmlns:a16="http://schemas.microsoft.com/office/drawing/2014/main" id="{A623B5CC-1D01-324D-977F-DBEB5E2F1940}"/>
              </a:ext>
            </a:extLst>
          </p:cNvPr>
          <p:cNvSpPr>
            <a:spLocks noGrp="1"/>
          </p:cNvSpPr>
          <p:nvPr>
            <p:ph type="body" sz="quarter" idx="13" hasCustomPrompt="1"/>
          </p:nvPr>
        </p:nvSpPr>
        <p:spPr>
          <a:xfrm>
            <a:off x="1014987" y="2383542"/>
            <a:ext cx="10149840" cy="1477328"/>
          </a:xfrm>
          <a:prstGeom prst="rect">
            <a:avLst/>
          </a:prstGeom>
        </p:spPr>
        <p:txBody>
          <a:bodyPr wrap="square" lIns="0" anchor="b" anchorCtr="0">
            <a:noAutofit/>
          </a:bodyPr>
          <a:lstStyle>
            <a:lvl1pPr marL="0" indent="0" algn="l" fontAlgn="t">
              <a:lnSpc>
                <a:spcPct val="100000"/>
              </a:lnSpc>
              <a:spcBef>
                <a:spcPts val="0"/>
              </a:spcBef>
              <a:buNone/>
              <a:defRPr sz="3200" b="0" i="0">
                <a:solidFill>
                  <a:schemeClr val="bg1"/>
                </a:solidFill>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spTree>
    <p:extLst>
      <p:ext uri="{BB962C8B-B14F-4D97-AF65-F5344CB8AC3E}">
        <p14:creationId xmlns:p14="http://schemas.microsoft.com/office/powerpoint/2010/main" val="350456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Light - Blank">
    <p:bg>
      <p:bgPr>
        <a:solidFill>
          <a:schemeClr val="bg2"/>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0080C163-77F3-9A4B-A059-12FFFC705F80}"/>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0" name="OTag">
            <a:extLst>
              <a:ext uri="{FF2B5EF4-FFF2-40B4-BE49-F238E27FC236}">
                <a16:creationId xmlns:a16="http://schemas.microsoft.com/office/drawing/2014/main" id="{ACACB2B4-7B71-9C4C-986F-8528A7AE73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9" name="Footer">
            <a:extLst>
              <a:ext uri="{FF2B5EF4-FFF2-40B4-BE49-F238E27FC236}">
                <a16:creationId xmlns:a16="http://schemas.microsoft.com/office/drawing/2014/main" id="{F8A11974-1B05-3142-902C-0DFEB16D0BB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pic>
        <p:nvPicPr>
          <p:cNvPr id="7" name="Abstract Pattern Strip">
            <a:extLst>
              <a:ext uri="{FF2B5EF4-FFF2-40B4-BE49-F238E27FC236}">
                <a16:creationId xmlns:a16="http://schemas.microsoft.com/office/drawing/2014/main" id="{1C6BA009-6898-4544-B36F-423AA2D6F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0849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ark - Title with Abstract Border">
    <p:bg>
      <p:bgPr>
        <a:solidFill>
          <a:schemeClr val="tx1"/>
        </a:solidFill>
        <a:effectLst/>
      </p:bgPr>
    </p:bg>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0" name="OTag">
            <a:extLst>
              <a:ext uri="{FF2B5EF4-FFF2-40B4-BE49-F238E27FC236}">
                <a16:creationId xmlns:a16="http://schemas.microsoft.com/office/drawing/2014/main" id="{EDF18AE6-A97A-EC4A-9347-1802C0689B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Text Field">
            <a:extLst>
              <a:ext uri="{FF2B5EF4-FFF2-40B4-BE49-F238E27FC236}">
                <a16:creationId xmlns:a16="http://schemas.microsoft.com/office/drawing/2014/main" id="{2F4884B3-43B9-8948-A2FF-2AF993C7B39B}"/>
              </a:ext>
            </a:extLst>
          </p:cNvPr>
          <p:cNvSpPr>
            <a:spLocks noGrp="1"/>
          </p:cNvSpPr>
          <p:nvPr>
            <p:ph type="body" sz="quarter" idx="36" hasCustomPrompt="1"/>
          </p:nvPr>
        </p:nvSpPr>
        <p:spPr>
          <a:xfrm>
            <a:off x="1018030" y="4706392"/>
            <a:ext cx="5077970" cy="895181"/>
          </a:xfrm>
        </p:spPr>
        <p:txBody>
          <a:bodyPr>
            <a:noAutofit/>
          </a:bodyPr>
          <a:lstStyle>
            <a:lvl1pPr>
              <a:defRPr>
                <a:solidFill>
                  <a:schemeClr val="bg1"/>
                </a:solidFill>
              </a:defRPr>
            </a:lvl1pPr>
          </a:lstStyle>
          <a:p>
            <a:pPr lvl="0"/>
            <a:r>
              <a:rPr lang="en-US" dirty="0"/>
              <a:t>Presenter’s Title</a:t>
            </a:r>
          </a:p>
          <a:p>
            <a:pPr lvl="0"/>
            <a:r>
              <a:rPr lang="en-US" dirty="0"/>
              <a:t>Organization, Division or Business Unit</a:t>
            </a:r>
          </a:p>
          <a:p>
            <a:pPr lvl="0"/>
            <a:r>
              <a:rPr lang="en-US" dirty="0"/>
              <a:t>Month 00, 2019</a:t>
            </a:r>
          </a:p>
        </p:txBody>
      </p:sp>
      <p:sp>
        <p:nvSpPr>
          <p:cNvPr id="12" name="Text Field">
            <a:extLst>
              <a:ext uri="{FF2B5EF4-FFF2-40B4-BE49-F238E27FC236}">
                <a16:creationId xmlns:a16="http://schemas.microsoft.com/office/drawing/2014/main" id="{7644EA95-76DF-454F-88E7-28C26C8FF2CD}"/>
              </a:ext>
            </a:extLst>
          </p:cNvPr>
          <p:cNvSpPr>
            <a:spLocks noGrp="1"/>
          </p:cNvSpPr>
          <p:nvPr>
            <p:ph type="body" sz="quarter" idx="37" hasCustomPrompt="1"/>
          </p:nvPr>
        </p:nvSpPr>
        <p:spPr>
          <a:xfrm>
            <a:off x="1018030" y="4368799"/>
            <a:ext cx="5077970" cy="266291"/>
          </a:xfrm>
        </p:spPr>
        <p:txBody>
          <a:bodyPr>
            <a:noAutofit/>
          </a:bodyPr>
          <a:lstStyle>
            <a:lvl1pPr>
              <a:defRPr b="1">
                <a:solidFill>
                  <a:schemeClr val="bg1"/>
                </a:solidFill>
              </a:defRPr>
            </a:lvl1pPr>
          </a:lstStyle>
          <a:p>
            <a:pPr lvl="0"/>
            <a:r>
              <a:rPr lang="en-US" dirty="0"/>
              <a:t>Name</a:t>
            </a:r>
          </a:p>
        </p:txBody>
      </p:sp>
      <p:cxnSp>
        <p:nvCxnSpPr>
          <p:cNvPr id="18" name="Accent Mark">
            <a:extLst>
              <a:ext uri="{FF2B5EF4-FFF2-40B4-BE49-F238E27FC236}">
                <a16:creationId xmlns:a16="http://schemas.microsoft.com/office/drawing/2014/main" id="{AA45C8D8-A5D7-DC46-8327-6FCBF03151F6}"/>
              </a:ext>
            </a:extLst>
          </p:cNvPr>
          <p:cNvCxnSpPr>
            <a:cxnSpLocks/>
          </p:cNvCxnSpPr>
          <p:nvPr userDrawn="1"/>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7" name="Subhead">
            <a:extLst>
              <a:ext uri="{FF2B5EF4-FFF2-40B4-BE49-F238E27FC236}">
                <a16:creationId xmlns:a16="http://schemas.microsoft.com/office/drawing/2014/main" id="{12EB3548-39AB-5846-A4F6-A7D8515AEE59}"/>
              </a:ext>
            </a:extLst>
          </p:cNvPr>
          <p:cNvSpPr>
            <a:spLocks noGrp="1"/>
          </p:cNvSpPr>
          <p:nvPr>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accent6"/>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6" name="Title">
            <a:extLst>
              <a:ext uri="{FF2B5EF4-FFF2-40B4-BE49-F238E27FC236}">
                <a16:creationId xmlns:a16="http://schemas.microsoft.com/office/drawing/2014/main" id="{2E021ED4-814D-9648-831F-EDE24ED2D4F8}"/>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solidFill>
                  <a:schemeClr val="bg1"/>
                </a:solidFill>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13" name="Oracle Logo">
            <a:extLst>
              <a:ext uri="{FF2B5EF4-FFF2-40B4-BE49-F238E27FC236}">
                <a16:creationId xmlns:a16="http://schemas.microsoft.com/office/drawing/2014/main" id="{83B5A1C8-DD86-0940-AC6C-BD8F5A957A02}"/>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44949" y="1132368"/>
            <a:ext cx="1524893" cy="320039"/>
          </a:xfrm>
          <a:prstGeom prst="rect">
            <a:avLst/>
          </a:prstGeom>
        </p:spPr>
      </p:pic>
    </p:spTree>
    <p:extLst>
      <p:ext uri="{BB962C8B-B14F-4D97-AF65-F5344CB8AC3E}">
        <p14:creationId xmlns:p14="http://schemas.microsoft.com/office/powerpoint/2010/main" val="104561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ark - Blank">
    <p:bg>
      <p:bgPr>
        <a:solidFill>
          <a:schemeClr val="tx1"/>
        </a:solidFill>
        <a:effectLst/>
      </p:bgPr>
    </p:bg>
    <p:spTree>
      <p:nvGrpSpPr>
        <p:cNvPr id="1" name=""/>
        <p:cNvGrpSpPr/>
        <p:nvPr/>
      </p:nvGrpSpPr>
      <p:grpSpPr>
        <a:xfrm>
          <a:off x="0" y="0"/>
          <a:ext cx="0" cy="0"/>
          <a:chOff x="0" y="0"/>
          <a:chExt cx="0" cy="0"/>
        </a:xfrm>
      </p:grpSpPr>
      <p:pic>
        <p:nvPicPr>
          <p:cNvPr id="9" name="Data Texture Cloud">
            <a:extLst>
              <a:ext uri="{FF2B5EF4-FFF2-40B4-BE49-F238E27FC236}">
                <a16:creationId xmlns:a16="http://schemas.microsoft.com/office/drawing/2014/main" id="{13510D0A-E32C-124C-BAD6-D29BE0EA5C60}"/>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0" name="OTag">
            <a:extLst>
              <a:ext uri="{FF2B5EF4-FFF2-40B4-BE49-F238E27FC236}">
                <a16:creationId xmlns:a16="http://schemas.microsoft.com/office/drawing/2014/main" id="{ACACB2B4-7B71-9C4C-986F-8528A7AE73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1" name="Footer">
            <a:extLst>
              <a:ext uri="{FF2B5EF4-FFF2-40B4-BE49-F238E27FC236}">
                <a16:creationId xmlns:a16="http://schemas.microsoft.com/office/drawing/2014/main" id="{1EC1E23F-73C7-CF43-AFBA-30998AF737B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pic>
        <p:nvPicPr>
          <p:cNvPr id="7" name="Abstract Pattern Strip">
            <a:extLst>
              <a:ext uri="{FF2B5EF4-FFF2-40B4-BE49-F238E27FC236}">
                <a16:creationId xmlns:a16="http://schemas.microsoft.com/office/drawing/2014/main" id="{1C6BA009-6898-4544-B36F-423AA2D6F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649668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ight - Title Only">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9450FB77-997D-6A45-B0F4-D18F7B9C7A4E}"/>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2" name="Footer">
            <a:extLst>
              <a:ext uri="{FF2B5EF4-FFF2-40B4-BE49-F238E27FC236}">
                <a16:creationId xmlns:a16="http://schemas.microsoft.com/office/drawing/2014/main" id="{094BB478-39FC-BC45-B020-64CE083CBD8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14" name="Accent Mark">
            <a:extLst>
              <a:ext uri="{FF2B5EF4-FFF2-40B4-BE49-F238E27FC236}">
                <a16:creationId xmlns:a16="http://schemas.microsoft.com/office/drawing/2014/main" id="{034E11FD-0B1E-6B44-8BDF-4C70FAA7BAAB}"/>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4" name="Title">
            <a:extLst>
              <a:ext uri="{FF2B5EF4-FFF2-40B4-BE49-F238E27FC236}">
                <a16:creationId xmlns:a16="http://schemas.microsoft.com/office/drawing/2014/main" id="{8CF093CC-9165-2740-A9A1-C2DF5C8D69CB}"/>
              </a:ext>
            </a:extLst>
          </p:cNvPr>
          <p:cNvSpPr>
            <a:spLocks noGrp="1"/>
          </p:cNvSpPr>
          <p:nvPr>
            <p:ph type="body" sz="quarter" idx="10" hasCustomPrompt="1"/>
          </p:nvPr>
        </p:nvSpPr>
        <p:spPr>
          <a:xfrm>
            <a:off x="762000" y="508000"/>
            <a:ext cx="10671048" cy="822960"/>
          </a:xfrm>
        </p:spPr>
        <p:txBody>
          <a:bodyPr anchor="b" anchorCtr="0"/>
          <a:lstStyle>
            <a:lvl1pPr>
              <a:defRPr sz="2400" b="1"/>
            </a:lvl1pPr>
          </a:lstStyle>
          <a:p>
            <a:pPr lvl="0"/>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651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ark - Title Only">
    <p:bg>
      <p:bgPr>
        <a:solidFill>
          <a:schemeClr val="tx1"/>
        </a:solidFill>
        <a:effectLst/>
      </p:bgPr>
    </p:bg>
    <p:spTree>
      <p:nvGrpSpPr>
        <p:cNvPr id="1" name=""/>
        <p:cNvGrpSpPr/>
        <p:nvPr/>
      </p:nvGrpSpPr>
      <p:grpSpPr>
        <a:xfrm>
          <a:off x="0" y="0"/>
          <a:ext cx="0" cy="0"/>
          <a:chOff x="0" y="0"/>
          <a:chExt cx="0" cy="0"/>
        </a:xfrm>
      </p:grpSpPr>
      <p:pic>
        <p:nvPicPr>
          <p:cNvPr id="9" name="Data Texture Cloud">
            <a:extLst>
              <a:ext uri="{FF2B5EF4-FFF2-40B4-BE49-F238E27FC236}">
                <a16:creationId xmlns:a16="http://schemas.microsoft.com/office/drawing/2014/main" id="{BE3051D7-79D0-AB46-B536-B10AE0FBA314}"/>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2" name="Footer">
            <a:extLst>
              <a:ext uri="{FF2B5EF4-FFF2-40B4-BE49-F238E27FC236}">
                <a16:creationId xmlns:a16="http://schemas.microsoft.com/office/drawing/2014/main" id="{C58DA5F4-19CE-C74A-BF3C-EFD5EA08174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14" name="Accent Mark">
            <a:extLst>
              <a:ext uri="{FF2B5EF4-FFF2-40B4-BE49-F238E27FC236}">
                <a16:creationId xmlns:a16="http://schemas.microsoft.com/office/drawing/2014/main" id="{034E11FD-0B1E-6B44-8BDF-4C70FAA7BAAB}"/>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6" name="Title">
            <a:extLst>
              <a:ext uri="{FF2B5EF4-FFF2-40B4-BE49-F238E27FC236}">
                <a16:creationId xmlns:a16="http://schemas.microsoft.com/office/drawing/2014/main" id="{FCA55692-CE36-1D4F-96A0-F74E95F76A38}"/>
              </a:ext>
            </a:extLst>
          </p:cNvPr>
          <p:cNvSpPr>
            <a:spLocks noGrp="1"/>
          </p:cNvSpPr>
          <p:nvPr>
            <p:ph type="body" sz="quarter" idx="10" hasCustomPrompt="1"/>
          </p:nvPr>
        </p:nvSpPr>
        <p:spPr>
          <a:xfrm>
            <a:off x="762000" y="508000"/>
            <a:ext cx="10671048" cy="822960"/>
          </a:xfrm>
        </p:spPr>
        <p:txBody>
          <a:bodyPr anchor="b" anchorCtr="0"/>
          <a:lstStyle>
            <a:lvl1pPr>
              <a:defRPr sz="2400" b="1">
                <a:solidFill>
                  <a:schemeClr val="bg1"/>
                </a:solidFill>
              </a:defRPr>
            </a:lvl1pPr>
          </a:lstStyle>
          <a:p>
            <a:pPr lvl="0"/>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617411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2079C2AD-37AA-0044-A804-55FDAE95F69D}"/>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1" name="Footer">
            <a:extLst>
              <a:ext uri="{FF2B5EF4-FFF2-40B4-BE49-F238E27FC236}">
                <a16:creationId xmlns:a16="http://schemas.microsoft.com/office/drawing/2014/main" id="{9B38191F-5718-D34F-A1D1-D1C28CE0A93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16" name="Accent Mark">
            <a:extLst>
              <a:ext uri="{FF2B5EF4-FFF2-40B4-BE49-F238E27FC236}">
                <a16:creationId xmlns:a16="http://schemas.microsoft.com/office/drawing/2014/main" id="{A3FCA7A5-C5A6-7E43-9B07-6B262509CB94}"/>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58322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p:bg>
      <p:bgPr>
        <a:solidFill>
          <a:schemeClr val="tx1"/>
        </a:solidFill>
        <a:effectLst/>
      </p:bgPr>
    </p:bg>
    <p:spTree>
      <p:nvGrpSpPr>
        <p:cNvPr id="1" name=""/>
        <p:cNvGrpSpPr/>
        <p:nvPr/>
      </p:nvGrpSpPr>
      <p:grpSpPr>
        <a:xfrm>
          <a:off x="0" y="0"/>
          <a:ext cx="0" cy="0"/>
          <a:chOff x="0" y="0"/>
          <a:chExt cx="0" cy="0"/>
        </a:xfrm>
      </p:grpSpPr>
      <p:pic>
        <p:nvPicPr>
          <p:cNvPr id="11" name="Data Texture Cloud">
            <a:extLst>
              <a:ext uri="{FF2B5EF4-FFF2-40B4-BE49-F238E27FC236}">
                <a16:creationId xmlns:a16="http://schemas.microsoft.com/office/drawing/2014/main" id="{B32BC054-60FB-064F-A282-C18437F0420B}"/>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Footer">
            <a:extLst>
              <a:ext uri="{FF2B5EF4-FFF2-40B4-BE49-F238E27FC236}">
                <a16:creationId xmlns:a16="http://schemas.microsoft.com/office/drawing/2014/main" id="{72D531CE-F6EC-404D-B2CF-232D501E33E3}"/>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16" name="Accent Mark">
            <a:extLst>
              <a:ext uri="{FF2B5EF4-FFF2-40B4-BE49-F238E27FC236}">
                <a16:creationId xmlns:a16="http://schemas.microsoft.com/office/drawing/2014/main" id="{A3FCA7A5-C5A6-7E43-9B07-6B262509CB94}"/>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71661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Light - Title 1 Column">
    <p:bg>
      <p:bgPr>
        <a:solidFill>
          <a:schemeClr val="bg2"/>
        </a:solidFill>
        <a:effectLst/>
      </p:bgPr>
    </p:bg>
    <p:spTree>
      <p:nvGrpSpPr>
        <p:cNvPr id="1" name=""/>
        <p:cNvGrpSpPr/>
        <p:nvPr/>
      </p:nvGrpSpPr>
      <p:grpSpPr>
        <a:xfrm>
          <a:off x="0" y="0"/>
          <a:ext cx="0" cy="0"/>
          <a:chOff x="0" y="0"/>
          <a:chExt cx="0" cy="0"/>
        </a:xfrm>
      </p:grpSpPr>
      <p:pic>
        <p:nvPicPr>
          <p:cNvPr id="12" name="Data Texture Cloud">
            <a:extLst>
              <a:ext uri="{FF2B5EF4-FFF2-40B4-BE49-F238E27FC236}">
                <a16:creationId xmlns:a16="http://schemas.microsoft.com/office/drawing/2014/main" id="{1232875C-001D-FE46-B15E-BCC2DA970349}"/>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8F5FEAFC-E730-6143-955B-B888D65BB03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3" name="Text Field">
            <a:extLst>
              <a:ext uri="{FF2B5EF4-FFF2-40B4-BE49-F238E27FC236}">
                <a16:creationId xmlns:a16="http://schemas.microsoft.com/office/drawing/2014/main" id="{045207A1-9D66-724A-930C-C571DE4ABBA3}"/>
              </a:ext>
            </a:extLst>
          </p:cNvPr>
          <p:cNvSpPr>
            <a:spLocks noGrp="1"/>
          </p:cNvSpPr>
          <p:nvPr>
            <p:ph type="body" sz="quarter" idx="12"/>
          </p:nvPr>
        </p:nvSpPr>
        <p:spPr>
          <a:xfrm>
            <a:off x="758952" y="1837944"/>
            <a:ext cx="10671048"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Accent Mark">
            <a:extLst>
              <a:ext uri="{FF2B5EF4-FFF2-40B4-BE49-F238E27FC236}">
                <a16:creationId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66380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ark - Title 1 Column">
    <p:bg>
      <p:bgPr>
        <a:solidFill>
          <a:schemeClr val="tx1"/>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30973D80-F90C-2B41-AAF3-064791F626A1}"/>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a16="http://schemas.microsoft.com/office/drawing/2014/main" id="{C0850CC3-142D-B940-A205-0D84E1CA4C14}"/>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3" name="Text Field">
            <a:extLst>
              <a:ext uri="{FF2B5EF4-FFF2-40B4-BE49-F238E27FC236}">
                <a16:creationId xmlns:a16="http://schemas.microsoft.com/office/drawing/2014/main" id="{045207A1-9D66-724A-930C-C571DE4ABBA3}"/>
              </a:ext>
            </a:extLst>
          </p:cNvPr>
          <p:cNvSpPr>
            <a:spLocks noGrp="1"/>
          </p:cNvSpPr>
          <p:nvPr>
            <p:ph type="body" sz="quarter" idx="12"/>
          </p:nvPr>
        </p:nvSpPr>
        <p:spPr>
          <a:xfrm>
            <a:off x="758952" y="1837944"/>
            <a:ext cx="10671048"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Accent Mark">
            <a:extLst>
              <a:ext uri="{FF2B5EF4-FFF2-40B4-BE49-F238E27FC236}">
                <a16:creationId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4718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1 Column">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BAF6345E-D104-C540-A797-9C0E53A4C8D6}"/>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Text Field">
            <a:extLst>
              <a:ext uri="{FF2B5EF4-FFF2-40B4-BE49-F238E27FC236}">
                <a16:creationId xmlns:a16="http://schemas.microsoft.com/office/drawing/2014/main" id="{2A24E767-3408-FF44-93E3-22135CDCE5AB}"/>
              </a:ext>
            </a:extLst>
          </p:cNvPr>
          <p:cNvSpPr>
            <a:spLocks noGrp="1"/>
          </p:cNvSpPr>
          <p:nvPr>
            <p:ph type="body" sz="quarter" idx="12"/>
          </p:nvPr>
        </p:nvSpPr>
        <p:spPr>
          <a:xfrm>
            <a:off x="758952" y="1837944"/>
            <a:ext cx="10671048"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Accent Mark">
            <a:extLst>
              <a:ext uri="{FF2B5EF4-FFF2-40B4-BE49-F238E27FC236}">
                <a16:creationId xmlns:a16="http://schemas.microsoft.com/office/drawing/2014/main" id="{95ED051A-D2F4-A940-B08A-5DD1A2024E84}"/>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410994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1 Column">
    <p:bg>
      <p:bgPr>
        <a:solidFill>
          <a:schemeClr val="tx1"/>
        </a:solidFill>
        <a:effectLst/>
      </p:bgPr>
    </p:bg>
    <p:spTree>
      <p:nvGrpSpPr>
        <p:cNvPr id="1" name=""/>
        <p:cNvGrpSpPr/>
        <p:nvPr/>
      </p:nvGrpSpPr>
      <p:grpSpPr>
        <a:xfrm>
          <a:off x="0" y="0"/>
          <a:ext cx="0" cy="0"/>
          <a:chOff x="0" y="0"/>
          <a:chExt cx="0" cy="0"/>
        </a:xfrm>
      </p:grpSpPr>
      <p:pic>
        <p:nvPicPr>
          <p:cNvPr id="15" name="Data Texture Cloud">
            <a:extLst>
              <a:ext uri="{FF2B5EF4-FFF2-40B4-BE49-F238E27FC236}">
                <a16:creationId xmlns:a16="http://schemas.microsoft.com/office/drawing/2014/main" id="{57E73E0B-D3D9-9D49-AA25-ABB738EFB4DC}"/>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9" name="Footer">
            <a:extLst>
              <a:ext uri="{FF2B5EF4-FFF2-40B4-BE49-F238E27FC236}">
                <a16:creationId xmlns:a16="http://schemas.microsoft.com/office/drawing/2014/main" id="{A9B4F8FA-F520-6046-B8D1-1E46A6E0512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Text Field">
            <a:extLst>
              <a:ext uri="{FF2B5EF4-FFF2-40B4-BE49-F238E27FC236}">
                <a16:creationId xmlns:a16="http://schemas.microsoft.com/office/drawing/2014/main" id="{2A24E767-3408-FF44-93E3-22135CDCE5AB}"/>
              </a:ext>
            </a:extLst>
          </p:cNvPr>
          <p:cNvSpPr>
            <a:spLocks noGrp="1"/>
          </p:cNvSpPr>
          <p:nvPr>
            <p:ph type="body" sz="quarter" idx="12"/>
          </p:nvPr>
        </p:nvSpPr>
        <p:spPr>
          <a:xfrm>
            <a:off x="758952" y="1837944"/>
            <a:ext cx="10671048"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Accent Mark">
            <a:extLst>
              <a:ext uri="{FF2B5EF4-FFF2-40B4-BE49-F238E27FC236}">
                <a16:creationId xmlns:a16="http://schemas.microsoft.com/office/drawing/2014/main" id="{95ED051A-D2F4-A940-B08A-5DD1A2024E84}"/>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6" name="Subtitle">
            <a:extLst>
              <a:ext uri="{FF2B5EF4-FFF2-40B4-BE49-F238E27FC236}">
                <a16:creationId xmlns:a16="http://schemas.microsoft.com/office/drawing/2014/main" id="{23E1B665-00A8-8343-AE5D-D91C2C56BB7A}"/>
              </a:ext>
            </a:extLst>
          </p:cNvPr>
          <p:cNvSpPr>
            <a:spLocks noGrp="1"/>
          </p:cNvSpPr>
          <p:nvPr>
            <p:ph type="body" sz="quarter" idx="11"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33A530BD-4FD9-9B46-86C2-8FCE03913CBD}"/>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69306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Light - Title 2 Column">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CE6E5ABD-A4A2-D340-B066-B5DA98D2FDE8}"/>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1" name="OTag">
            <a:extLst>
              <a:ext uri="{FF2B5EF4-FFF2-40B4-BE49-F238E27FC236}">
                <a16:creationId xmlns:a16="http://schemas.microsoft.com/office/drawing/2014/main" id="{388F650B-0096-C146-8FEB-5C25B15CB5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3" name="Footer">
            <a:extLst>
              <a:ext uri="{FF2B5EF4-FFF2-40B4-BE49-F238E27FC236}">
                <a16:creationId xmlns:a16="http://schemas.microsoft.com/office/drawing/2014/main" id="{C90B1C98-9997-BC41-8A72-235FB5E6B24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4" name="Slide Number">
            <a:extLst>
              <a:ext uri="{FF2B5EF4-FFF2-40B4-BE49-F238E27FC236}">
                <a16:creationId xmlns:a16="http://schemas.microsoft.com/office/drawing/2014/main" id="{B1F84A78-226C-CA42-8F2B-D960C013FF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7" name="Text Field">
            <a:extLst>
              <a:ext uri="{FF2B5EF4-FFF2-40B4-BE49-F238E27FC236}">
                <a16:creationId xmlns:a16="http://schemas.microsoft.com/office/drawing/2014/main" id="{127206D3-5FC9-5940-86CA-B490BFF33849}"/>
              </a:ext>
            </a:extLst>
          </p:cNvPr>
          <p:cNvSpPr>
            <a:spLocks noGrp="1"/>
          </p:cNvSpPr>
          <p:nvPr>
            <p:ph type="body" sz="quarter" idx="13"/>
          </p:nvPr>
        </p:nvSpPr>
        <p:spPr>
          <a:xfrm>
            <a:off x="6345940"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28A42096-606C-8147-93BA-A37267AD56C9}"/>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A2A31D1-C418-294D-BD2C-301BE963D206}"/>
              </a:ext>
            </a:extLst>
          </p:cNvPr>
          <p:cNvSpPr>
            <a:spLocks noGrp="1"/>
          </p:cNvSpPr>
          <p:nvPr>
            <p:ph type="body" sz="quarter" idx="12"/>
          </p:nvPr>
        </p:nvSpPr>
        <p:spPr>
          <a:xfrm>
            <a:off x="758951"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4" name="Accent Mark">
            <a:extLst>
              <a:ext uri="{FF2B5EF4-FFF2-40B4-BE49-F238E27FC236}">
                <a16:creationId xmlns:a16="http://schemas.microsoft.com/office/drawing/2014/main" id="{4F8F28C5-BA11-D440-84B1-6070C377A958}"/>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0D3E541A-8971-9E40-A861-AC82931F791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28537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1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ight - Title">
    <p:bg>
      <p:bgPr>
        <a:solidFill>
          <a:schemeClr val="bg2"/>
        </a:solidFill>
        <a:effectLst/>
      </p:bgPr>
    </p:bg>
    <p:spTree>
      <p:nvGrpSpPr>
        <p:cNvPr id="1" name=""/>
        <p:cNvGrpSpPr/>
        <p:nvPr/>
      </p:nvGrpSpPr>
      <p:grpSpPr>
        <a:xfrm>
          <a:off x="0" y="0"/>
          <a:ext cx="0" cy="0"/>
          <a:chOff x="0" y="0"/>
          <a:chExt cx="0" cy="0"/>
        </a:xfrm>
      </p:grpSpPr>
      <p:pic>
        <p:nvPicPr>
          <p:cNvPr id="13" name="Data Texture Cloud">
            <a:extLst>
              <a:ext uri="{FF2B5EF4-FFF2-40B4-BE49-F238E27FC236}">
                <a16:creationId xmlns:a16="http://schemas.microsoft.com/office/drawing/2014/main" id="{A96A34BF-1E0A-1545-9385-60E322784BA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2844" r="-322"/>
          <a:stretch/>
        </p:blipFill>
        <p:spPr>
          <a:xfrm flipH="1">
            <a:off x="8700654" y="248024"/>
            <a:ext cx="3491346" cy="1957206"/>
          </a:xfrm>
          <a:prstGeom prst="rect">
            <a:avLst/>
          </a:prstGeom>
        </p:spPr>
      </p:pic>
      <p:pic>
        <p:nvPicPr>
          <p:cNvPr id="18" name="OTag">
            <a:extLst>
              <a:ext uri="{FF2B5EF4-FFF2-40B4-BE49-F238E27FC236}">
                <a16:creationId xmlns:a16="http://schemas.microsoft.com/office/drawing/2014/main" id="{7BFEFC66-2347-E947-A49E-DD43E74CCC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Text Field">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706392"/>
            <a:ext cx="5077970" cy="895181"/>
          </a:xfr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368799"/>
            <a:ext cx="5077970" cy="266291"/>
          </a:xfrm>
        </p:spPr>
        <p:txBody>
          <a:bodyPr>
            <a:noAutofit/>
          </a:bodyPr>
          <a:lstStyle>
            <a:lvl1pPr>
              <a:defRPr b="1"/>
            </a:lvl1pPr>
          </a:lstStyle>
          <a:p>
            <a:pPr lvl="0"/>
            <a:r>
              <a:rPr lang="en-US" dirty="0"/>
              <a:t>Name</a:t>
            </a:r>
          </a:p>
        </p:txBody>
      </p:sp>
      <p:cxnSp>
        <p:nvCxnSpPr>
          <p:cNvPr id="26" name="Accent Mark">
            <a:extLst>
              <a:ext uri="{FF2B5EF4-FFF2-40B4-BE49-F238E27FC236}">
                <a16:creationId xmlns:a16="http://schemas.microsoft.com/office/drawing/2014/main" id="{0128FA38-C7A0-1C40-B6A7-8B991B8BE254}"/>
              </a:ext>
            </a:extLst>
          </p:cNvPr>
          <p:cNvCxnSpPr>
            <a:cxnSpLocks/>
          </p:cNvCxnSpPr>
          <p:nvPr userDrawn="1"/>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accent5"/>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12" name="Oracle Logo">
            <a:extLst>
              <a:ext uri="{FF2B5EF4-FFF2-40B4-BE49-F238E27FC236}">
                <a16:creationId xmlns:a16="http://schemas.microsoft.com/office/drawing/2014/main" id="{37E7F181-1615-4A41-B1E8-B9FF5CDED01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Tree>
    <p:extLst>
      <p:ext uri="{BB962C8B-B14F-4D97-AF65-F5344CB8AC3E}">
        <p14:creationId xmlns:p14="http://schemas.microsoft.com/office/powerpoint/2010/main" val="311639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ark - Title 2 Column">
    <p:bg>
      <p:bgPr>
        <a:solidFill>
          <a:schemeClr val="tx1"/>
        </a:solidFill>
        <a:effectLst/>
      </p:bgPr>
    </p:bg>
    <p:spTree>
      <p:nvGrpSpPr>
        <p:cNvPr id="1" name=""/>
        <p:cNvGrpSpPr/>
        <p:nvPr/>
      </p:nvGrpSpPr>
      <p:grpSpPr>
        <a:xfrm>
          <a:off x="0" y="0"/>
          <a:ext cx="0" cy="0"/>
          <a:chOff x="0" y="0"/>
          <a:chExt cx="0" cy="0"/>
        </a:xfrm>
      </p:grpSpPr>
      <p:pic>
        <p:nvPicPr>
          <p:cNvPr id="13" name="Data Texture Cloud">
            <a:extLst>
              <a:ext uri="{FF2B5EF4-FFF2-40B4-BE49-F238E27FC236}">
                <a16:creationId xmlns:a16="http://schemas.microsoft.com/office/drawing/2014/main" id="{45600894-19FA-B44D-93AD-7FDD489F09A1}"/>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1" name="OTag">
            <a:extLst>
              <a:ext uri="{FF2B5EF4-FFF2-40B4-BE49-F238E27FC236}">
                <a16:creationId xmlns:a16="http://schemas.microsoft.com/office/drawing/2014/main" id="{388F650B-0096-C146-8FEB-5C25B15CB5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9" name="Footer">
            <a:extLst>
              <a:ext uri="{FF2B5EF4-FFF2-40B4-BE49-F238E27FC236}">
                <a16:creationId xmlns:a16="http://schemas.microsoft.com/office/drawing/2014/main" id="{6832C504-7CC4-EB49-969C-2D1F650FA95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4" name="Slide Number">
            <a:extLst>
              <a:ext uri="{FF2B5EF4-FFF2-40B4-BE49-F238E27FC236}">
                <a16:creationId xmlns:a16="http://schemas.microsoft.com/office/drawing/2014/main" id="{B1F84A78-226C-CA42-8F2B-D960C013FF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7" name="Text Field">
            <a:extLst>
              <a:ext uri="{FF2B5EF4-FFF2-40B4-BE49-F238E27FC236}">
                <a16:creationId xmlns:a16="http://schemas.microsoft.com/office/drawing/2014/main" id="{127206D3-5FC9-5940-86CA-B490BFF33849}"/>
              </a:ext>
            </a:extLst>
          </p:cNvPr>
          <p:cNvSpPr>
            <a:spLocks noGrp="1"/>
          </p:cNvSpPr>
          <p:nvPr>
            <p:ph type="body" sz="quarter" idx="13"/>
          </p:nvPr>
        </p:nvSpPr>
        <p:spPr>
          <a:xfrm>
            <a:off x="6345940" y="1837944"/>
            <a:ext cx="508406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28A42096-606C-8147-93BA-A37267AD56C9}"/>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A2A31D1-C418-294D-BD2C-301BE963D206}"/>
              </a:ext>
            </a:extLst>
          </p:cNvPr>
          <p:cNvSpPr>
            <a:spLocks noGrp="1"/>
          </p:cNvSpPr>
          <p:nvPr>
            <p:ph type="body" sz="quarter" idx="12"/>
          </p:nvPr>
        </p:nvSpPr>
        <p:spPr>
          <a:xfrm>
            <a:off x="758951" y="1837944"/>
            <a:ext cx="508406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4" name="Accent Mark">
            <a:extLst>
              <a:ext uri="{FF2B5EF4-FFF2-40B4-BE49-F238E27FC236}">
                <a16:creationId xmlns:a16="http://schemas.microsoft.com/office/drawing/2014/main" id="{4F8F28C5-BA11-D440-84B1-6070C377A958}"/>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0D3E541A-8971-9E40-A861-AC82931F791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46840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1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2 Column">
    <p:bg>
      <p:bgPr>
        <a:solidFill>
          <a:schemeClr val="bg2"/>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C2F2253F-E2CD-F84C-B073-F9A6ABBAA333}"/>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1" name="OTag">
            <a:extLst>
              <a:ext uri="{FF2B5EF4-FFF2-40B4-BE49-F238E27FC236}">
                <a16:creationId xmlns:a16="http://schemas.microsoft.com/office/drawing/2014/main" id="{388F650B-0096-C146-8FEB-5C25B15CB5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3" name="Footer">
            <a:extLst>
              <a:ext uri="{FF2B5EF4-FFF2-40B4-BE49-F238E27FC236}">
                <a16:creationId xmlns:a16="http://schemas.microsoft.com/office/drawing/2014/main" id="{B0B28D38-F083-CA40-B16E-54DA45441E8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03830144-8015-0B47-8564-18124FA6BA2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9" name="Text Field">
            <a:extLst>
              <a:ext uri="{FF2B5EF4-FFF2-40B4-BE49-F238E27FC236}">
                <a16:creationId xmlns:a16="http://schemas.microsoft.com/office/drawing/2014/main" id="{2A8FF7D0-24DE-7247-896A-E6C4E80C5A3C}"/>
              </a:ext>
            </a:extLst>
          </p:cNvPr>
          <p:cNvSpPr>
            <a:spLocks noGrp="1"/>
          </p:cNvSpPr>
          <p:nvPr>
            <p:ph type="body" sz="quarter" idx="14"/>
          </p:nvPr>
        </p:nvSpPr>
        <p:spPr>
          <a:xfrm>
            <a:off x="6345940"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Column Divider">
            <a:extLst>
              <a:ext uri="{FF2B5EF4-FFF2-40B4-BE49-F238E27FC236}">
                <a16:creationId xmlns:a16="http://schemas.microsoft.com/office/drawing/2014/main" id="{EA926242-7D27-8F4E-A826-549D9E4C23B9}"/>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B4879B6D-DA18-6D4D-8E7D-338DA1C8FEEF}"/>
              </a:ext>
            </a:extLst>
          </p:cNvPr>
          <p:cNvSpPr>
            <a:spLocks noGrp="1"/>
          </p:cNvSpPr>
          <p:nvPr>
            <p:ph type="body" sz="quarter" idx="13"/>
          </p:nvPr>
        </p:nvSpPr>
        <p:spPr>
          <a:xfrm>
            <a:off x="758951"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3" name="Accent Mark">
            <a:extLst>
              <a:ext uri="{FF2B5EF4-FFF2-40B4-BE49-F238E27FC236}">
                <a16:creationId xmlns:a16="http://schemas.microsoft.com/office/drawing/2014/main" id="{41922730-243C-E841-A960-EDBFD169F158}"/>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7" name="Subtitle">
            <a:extLst>
              <a:ext uri="{FF2B5EF4-FFF2-40B4-BE49-F238E27FC236}">
                <a16:creationId xmlns:a16="http://schemas.microsoft.com/office/drawing/2014/main" id="{BD40C05F-32CC-E442-B2BC-903A0529B0B8}"/>
              </a:ext>
            </a:extLst>
          </p:cNvPr>
          <p:cNvSpPr>
            <a:spLocks noGrp="1"/>
          </p:cNvSpPr>
          <p:nvPr>
            <p:ph type="body" sz="quarter" idx="12"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50F45247-EDFA-CF4B-A197-C393721426EC}"/>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71266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1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2 Column">
    <p:bg>
      <p:bgPr>
        <a:solidFill>
          <a:schemeClr val="tx1"/>
        </a:solidFill>
        <a:effectLst/>
      </p:bgPr>
    </p:bg>
    <p:spTree>
      <p:nvGrpSpPr>
        <p:cNvPr id="1" name=""/>
        <p:cNvGrpSpPr/>
        <p:nvPr/>
      </p:nvGrpSpPr>
      <p:grpSpPr>
        <a:xfrm>
          <a:off x="0" y="0"/>
          <a:ext cx="0" cy="0"/>
          <a:chOff x="0" y="0"/>
          <a:chExt cx="0" cy="0"/>
        </a:xfrm>
      </p:grpSpPr>
      <p:pic>
        <p:nvPicPr>
          <p:cNvPr id="13" name="Data Texture Cloud">
            <a:extLst>
              <a:ext uri="{FF2B5EF4-FFF2-40B4-BE49-F238E27FC236}">
                <a16:creationId xmlns:a16="http://schemas.microsoft.com/office/drawing/2014/main" id="{088EE63F-D017-8F4C-825E-76E07B952F9F}"/>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1" name="OTag">
            <a:extLst>
              <a:ext uri="{FF2B5EF4-FFF2-40B4-BE49-F238E27FC236}">
                <a16:creationId xmlns:a16="http://schemas.microsoft.com/office/drawing/2014/main" id="{388F650B-0096-C146-8FEB-5C25B15CB5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2" name="Footer">
            <a:extLst>
              <a:ext uri="{FF2B5EF4-FFF2-40B4-BE49-F238E27FC236}">
                <a16:creationId xmlns:a16="http://schemas.microsoft.com/office/drawing/2014/main" id="{3BF7ADE5-40E3-934B-B8B6-734DD687E6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03830144-8015-0B47-8564-18124FA6BA2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9" name="Text Field">
            <a:extLst>
              <a:ext uri="{FF2B5EF4-FFF2-40B4-BE49-F238E27FC236}">
                <a16:creationId xmlns:a16="http://schemas.microsoft.com/office/drawing/2014/main" id="{2A8FF7D0-24DE-7247-896A-E6C4E80C5A3C}"/>
              </a:ext>
            </a:extLst>
          </p:cNvPr>
          <p:cNvSpPr>
            <a:spLocks noGrp="1"/>
          </p:cNvSpPr>
          <p:nvPr>
            <p:ph type="body" sz="quarter" idx="14"/>
          </p:nvPr>
        </p:nvSpPr>
        <p:spPr>
          <a:xfrm>
            <a:off x="6345940" y="1837944"/>
            <a:ext cx="508406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Column Divider">
            <a:extLst>
              <a:ext uri="{FF2B5EF4-FFF2-40B4-BE49-F238E27FC236}">
                <a16:creationId xmlns:a16="http://schemas.microsoft.com/office/drawing/2014/main" id="{EA926242-7D27-8F4E-A826-549D9E4C23B9}"/>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B4879B6D-DA18-6D4D-8E7D-338DA1C8FEEF}"/>
              </a:ext>
            </a:extLst>
          </p:cNvPr>
          <p:cNvSpPr>
            <a:spLocks noGrp="1"/>
          </p:cNvSpPr>
          <p:nvPr>
            <p:ph type="body" sz="quarter" idx="13"/>
          </p:nvPr>
        </p:nvSpPr>
        <p:spPr>
          <a:xfrm>
            <a:off x="758951" y="1837944"/>
            <a:ext cx="508406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3" name="Accent Mark">
            <a:extLst>
              <a:ext uri="{FF2B5EF4-FFF2-40B4-BE49-F238E27FC236}">
                <a16:creationId xmlns:a16="http://schemas.microsoft.com/office/drawing/2014/main" id="{41922730-243C-E841-A960-EDBFD169F158}"/>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7" name="Subtitle">
            <a:extLst>
              <a:ext uri="{FF2B5EF4-FFF2-40B4-BE49-F238E27FC236}">
                <a16:creationId xmlns:a16="http://schemas.microsoft.com/office/drawing/2014/main" id="{BD40C05F-32CC-E442-B2BC-903A0529B0B8}"/>
              </a:ext>
            </a:extLst>
          </p:cNvPr>
          <p:cNvSpPr>
            <a:spLocks noGrp="1"/>
          </p:cNvSpPr>
          <p:nvPr>
            <p:ph type="body" sz="quarter" idx="12"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50F45247-EDFA-CF4B-A197-C393721426EC}"/>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70551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1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Light - Title 3 Column">
    <p:bg>
      <p:bgPr>
        <a:solidFill>
          <a:schemeClr val="bg2"/>
        </a:solidFill>
        <a:effectLst/>
      </p:bgPr>
    </p:bg>
    <p:spTree>
      <p:nvGrpSpPr>
        <p:cNvPr id="1" name=""/>
        <p:cNvGrpSpPr/>
        <p:nvPr/>
      </p:nvGrpSpPr>
      <p:grpSpPr>
        <a:xfrm>
          <a:off x="0" y="0"/>
          <a:ext cx="0" cy="0"/>
          <a:chOff x="0" y="0"/>
          <a:chExt cx="0" cy="0"/>
        </a:xfrm>
      </p:grpSpPr>
      <p:pic>
        <p:nvPicPr>
          <p:cNvPr id="21" name="Data Texture Cloud">
            <a:extLst>
              <a:ext uri="{FF2B5EF4-FFF2-40B4-BE49-F238E27FC236}">
                <a16:creationId xmlns:a16="http://schemas.microsoft.com/office/drawing/2014/main" id="{6B9192B5-0A20-764D-9C90-A22272603329}"/>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04ED8D0D-9633-5F4D-A28C-1584C0DFFEE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3415ABCF-F4E1-8F45-97C7-BB3BBB93D523}"/>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Text Field">
            <a:extLst>
              <a:ext uri="{FF2B5EF4-FFF2-40B4-BE49-F238E27FC236}">
                <a16:creationId xmlns:a16="http://schemas.microsoft.com/office/drawing/2014/main" id="{F99B7BFF-D980-2D4A-B1AC-7510DE0D9D1C}"/>
              </a:ext>
            </a:extLst>
          </p:cNvPr>
          <p:cNvSpPr>
            <a:spLocks noGrp="1"/>
          </p:cNvSpPr>
          <p:nvPr>
            <p:ph type="body" sz="quarter" idx="14"/>
          </p:nvPr>
        </p:nvSpPr>
        <p:spPr>
          <a:xfrm>
            <a:off x="8128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4" name="Column Divider">
            <a:extLst>
              <a:ext uri="{FF2B5EF4-FFF2-40B4-BE49-F238E27FC236}">
                <a16:creationId xmlns:a16="http://schemas.microsoft.com/office/drawing/2014/main" id="{AFE66E1B-CB9E-AD43-8F62-B5F7E5962235}"/>
              </a:ext>
            </a:extLst>
          </p:cNvPr>
          <p:cNvCxnSpPr/>
          <p:nvPr userDrawn="1"/>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A701984C-34A6-1346-A2AA-2794191C0405}"/>
              </a:ext>
            </a:extLst>
          </p:cNvPr>
          <p:cNvSpPr>
            <a:spLocks noGrp="1"/>
          </p:cNvSpPr>
          <p:nvPr>
            <p:ph type="body" sz="quarter" idx="15"/>
          </p:nvPr>
        </p:nvSpPr>
        <p:spPr>
          <a:xfrm>
            <a:off x="4445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3" name="Column Divider">
            <a:extLst>
              <a:ext uri="{FF2B5EF4-FFF2-40B4-BE49-F238E27FC236}">
                <a16:creationId xmlns:a16="http://schemas.microsoft.com/office/drawing/2014/main" id="{96487311-07DE-BA4A-B675-135E5473D5A5}"/>
              </a:ext>
            </a:extLst>
          </p:cNvPr>
          <p:cNvCxnSpPr/>
          <p:nvPr userDrawn="1"/>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31E9FA52-D320-6043-8DA5-2A295E356128}"/>
              </a:ext>
            </a:extLst>
          </p:cNvPr>
          <p:cNvSpPr>
            <a:spLocks noGrp="1"/>
          </p:cNvSpPr>
          <p:nvPr>
            <p:ph type="body" sz="quarter" idx="13"/>
          </p:nvPr>
        </p:nvSpPr>
        <p:spPr>
          <a:xfrm>
            <a:off x="758951"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2" name="Accent Mark">
            <a:extLst>
              <a:ext uri="{FF2B5EF4-FFF2-40B4-BE49-F238E27FC236}">
                <a16:creationId xmlns:a16="http://schemas.microsoft.com/office/drawing/2014/main" id="{4E732D89-C34A-F248-94A1-01F258A23E11}"/>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userDrawn="1">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402631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userDrawn="1">
          <p15:clr>
            <a:srgbClr val="FBAE40"/>
          </p15:clr>
        </p15:guide>
        <p15:guide id="12" pos="4848" userDrawn="1">
          <p15:clr>
            <a:srgbClr val="FBAE40"/>
          </p15:clr>
        </p15:guide>
        <p15:guide id="13" pos="2544" userDrawn="1">
          <p15:clr>
            <a:srgbClr val="FBAE40"/>
          </p15:clr>
        </p15:guide>
        <p15:guide id="14" pos="4728" userDrawn="1">
          <p15:clr>
            <a:srgbClr val="FBAE40"/>
          </p15:clr>
        </p15:guide>
        <p15:guide id="15" pos="6912"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ark - Title 3 Column">
    <p:bg>
      <p:bgPr>
        <a:solidFill>
          <a:schemeClr val="tx1"/>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6B6AE226-6298-A74E-881D-C391B7DBFC74}"/>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1" name="Footer">
            <a:extLst>
              <a:ext uri="{FF2B5EF4-FFF2-40B4-BE49-F238E27FC236}">
                <a16:creationId xmlns:a16="http://schemas.microsoft.com/office/drawing/2014/main" id="{2A872738-4F3E-AE41-AFF8-FC3272689F7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3415ABCF-F4E1-8F45-97C7-BB3BBB93D523}"/>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Text Field">
            <a:extLst>
              <a:ext uri="{FF2B5EF4-FFF2-40B4-BE49-F238E27FC236}">
                <a16:creationId xmlns:a16="http://schemas.microsoft.com/office/drawing/2014/main" id="{F99B7BFF-D980-2D4A-B1AC-7510DE0D9D1C}"/>
              </a:ext>
            </a:extLst>
          </p:cNvPr>
          <p:cNvSpPr>
            <a:spLocks noGrp="1"/>
          </p:cNvSpPr>
          <p:nvPr>
            <p:ph type="body" sz="quarter" idx="14"/>
          </p:nvPr>
        </p:nvSpPr>
        <p:spPr>
          <a:xfrm>
            <a:off x="8128000"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4" name="Column Divider">
            <a:extLst>
              <a:ext uri="{FF2B5EF4-FFF2-40B4-BE49-F238E27FC236}">
                <a16:creationId xmlns:a16="http://schemas.microsoft.com/office/drawing/2014/main" id="{AFE66E1B-CB9E-AD43-8F62-B5F7E5962235}"/>
              </a:ext>
            </a:extLst>
          </p:cNvPr>
          <p:cNvCxnSpPr/>
          <p:nvPr userDrawn="1"/>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A701984C-34A6-1346-A2AA-2794191C0405}"/>
              </a:ext>
            </a:extLst>
          </p:cNvPr>
          <p:cNvSpPr>
            <a:spLocks noGrp="1"/>
          </p:cNvSpPr>
          <p:nvPr>
            <p:ph type="body" sz="quarter" idx="15"/>
          </p:nvPr>
        </p:nvSpPr>
        <p:spPr>
          <a:xfrm>
            <a:off x="4445000"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3" name="Column Divider">
            <a:extLst>
              <a:ext uri="{FF2B5EF4-FFF2-40B4-BE49-F238E27FC236}">
                <a16:creationId xmlns:a16="http://schemas.microsoft.com/office/drawing/2014/main" id="{96487311-07DE-BA4A-B675-135E5473D5A5}"/>
              </a:ext>
            </a:extLst>
          </p:cNvPr>
          <p:cNvCxnSpPr/>
          <p:nvPr userDrawn="1"/>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31E9FA52-D320-6043-8DA5-2A295E356128}"/>
              </a:ext>
            </a:extLst>
          </p:cNvPr>
          <p:cNvSpPr>
            <a:spLocks noGrp="1"/>
          </p:cNvSpPr>
          <p:nvPr>
            <p:ph type="body" sz="quarter" idx="13"/>
          </p:nvPr>
        </p:nvSpPr>
        <p:spPr>
          <a:xfrm>
            <a:off x="758951"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2" name="Accent Mark">
            <a:extLst>
              <a:ext uri="{FF2B5EF4-FFF2-40B4-BE49-F238E27FC236}">
                <a16:creationId xmlns:a16="http://schemas.microsoft.com/office/drawing/2014/main" id="{4E732D89-C34A-F248-94A1-01F258A23E11}"/>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userDrawn="1">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52251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3 Column">
    <p:bg>
      <p:bgPr>
        <a:solidFill>
          <a:schemeClr val="bg2"/>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C70EC8FB-8F52-1849-8B54-6C3C260AEC4E}"/>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Footer">
            <a:extLst>
              <a:ext uri="{FF2B5EF4-FFF2-40B4-BE49-F238E27FC236}">
                <a16:creationId xmlns:a16="http://schemas.microsoft.com/office/drawing/2014/main" id="{E2B63F06-EA27-0644-94D3-23B5E702495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5" name="Slide Number">
            <a:extLst>
              <a:ext uri="{FF2B5EF4-FFF2-40B4-BE49-F238E27FC236}">
                <a16:creationId xmlns:a16="http://schemas.microsoft.com/office/drawing/2014/main" id="{5DB444FB-0B40-4E4B-905E-8C07DFBDC50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9" name="Text Field">
            <a:extLst>
              <a:ext uri="{FF2B5EF4-FFF2-40B4-BE49-F238E27FC236}">
                <a16:creationId xmlns:a16="http://schemas.microsoft.com/office/drawing/2014/main" id="{AFFA3B66-F839-0A43-B947-288947FAE76A}"/>
              </a:ext>
            </a:extLst>
          </p:cNvPr>
          <p:cNvSpPr>
            <a:spLocks noGrp="1"/>
          </p:cNvSpPr>
          <p:nvPr>
            <p:ph type="body" sz="quarter" idx="15"/>
          </p:nvPr>
        </p:nvSpPr>
        <p:spPr>
          <a:xfrm>
            <a:off x="8128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6" name="Column Divider">
            <a:extLst>
              <a:ext uri="{FF2B5EF4-FFF2-40B4-BE49-F238E27FC236}">
                <a16:creationId xmlns:a16="http://schemas.microsoft.com/office/drawing/2014/main" id="{FEBC52D1-D61C-E242-953A-FE75F4230057}"/>
              </a:ext>
            </a:extLst>
          </p:cNvPr>
          <p:cNvCxnSpPr/>
          <p:nvPr userDrawn="1"/>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0" name="Text Field">
            <a:extLst>
              <a:ext uri="{FF2B5EF4-FFF2-40B4-BE49-F238E27FC236}">
                <a16:creationId xmlns:a16="http://schemas.microsoft.com/office/drawing/2014/main" id="{A3F2668A-2594-E744-9A86-00F03A65B3D0}"/>
              </a:ext>
            </a:extLst>
          </p:cNvPr>
          <p:cNvSpPr>
            <a:spLocks noGrp="1"/>
          </p:cNvSpPr>
          <p:nvPr>
            <p:ph type="body" sz="quarter" idx="16"/>
          </p:nvPr>
        </p:nvSpPr>
        <p:spPr>
          <a:xfrm>
            <a:off x="4445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FFFD347B-C0A8-2C4A-806D-EDC1B041B75F}"/>
              </a:ext>
            </a:extLst>
          </p:cNvPr>
          <p:cNvCxnSpPr/>
          <p:nvPr userDrawn="1"/>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DBDDCF0-B3BA-F84E-B95B-56F0DD652B4E}"/>
              </a:ext>
            </a:extLst>
          </p:cNvPr>
          <p:cNvSpPr>
            <a:spLocks noGrp="1"/>
          </p:cNvSpPr>
          <p:nvPr>
            <p:ph type="body" sz="quarter" idx="14"/>
          </p:nvPr>
        </p:nvSpPr>
        <p:spPr>
          <a:xfrm>
            <a:off x="758951"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A42B5292-498A-834B-8514-61985A01386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C2DB86C1-D122-1844-AC1A-B24593E8DB7A}"/>
              </a:ext>
            </a:extLst>
          </p:cNvPr>
          <p:cNvSpPr>
            <a:spLocks noGrp="1"/>
          </p:cNvSpPr>
          <p:nvPr>
            <p:ph type="body" sz="quarter" idx="13"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1AD6C625-E91C-C740-B6CB-B38FD66B396D}"/>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46833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3 Column">
    <p:bg>
      <p:bgPr>
        <a:solidFill>
          <a:schemeClr val="tx1"/>
        </a:solidFill>
        <a:effectLst/>
      </p:bgPr>
    </p:bg>
    <p:spTree>
      <p:nvGrpSpPr>
        <p:cNvPr id="1" name=""/>
        <p:cNvGrpSpPr/>
        <p:nvPr/>
      </p:nvGrpSpPr>
      <p:grpSpPr>
        <a:xfrm>
          <a:off x="0" y="0"/>
          <a:ext cx="0" cy="0"/>
          <a:chOff x="0" y="0"/>
          <a:chExt cx="0" cy="0"/>
        </a:xfrm>
      </p:grpSpPr>
      <p:pic>
        <p:nvPicPr>
          <p:cNvPr id="24" name="Data Texture Cloud">
            <a:extLst>
              <a:ext uri="{FF2B5EF4-FFF2-40B4-BE49-F238E27FC236}">
                <a16:creationId xmlns:a16="http://schemas.microsoft.com/office/drawing/2014/main" id="{0FC7E372-ADF2-0D42-B73B-DDFEABF951C1}"/>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8" name="Footer">
            <a:extLst>
              <a:ext uri="{FF2B5EF4-FFF2-40B4-BE49-F238E27FC236}">
                <a16:creationId xmlns:a16="http://schemas.microsoft.com/office/drawing/2014/main" id="{0D2A1D40-7B1E-8C46-A38C-6EF04D30A14E}"/>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5" name="Slide Number">
            <a:extLst>
              <a:ext uri="{FF2B5EF4-FFF2-40B4-BE49-F238E27FC236}">
                <a16:creationId xmlns:a16="http://schemas.microsoft.com/office/drawing/2014/main" id="{5DB444FB-0B40-4E4B-905E-8C07DFBDC50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9" name="Text Field">
            <a:extLst>
              <a:ext uri="{FF2B5EF4-FFF2-40B4-BE49-F238E27FC236}">
                <a16:creationId xmlns:a16="http://schemas.microsoft.com/office/drawing/2014/main" id="{AFFA3B66-F839-0A43-B947-288947FAE76A}"/>
              </a:ext>
            </a:extLst>
          </p:cNvPr>
          <p:cNvSpPr>
            <a:spLocks noGrp="1"/>
          </p:cNvSpPr>
          <p:nvPr>
            <p:ph type="body" sz="quarter" idx="15"/>
          </p:nvPr>
        </p:nvSpPr>
        <p:spPr>
          <a:xfrm>
            <a:off x="8128000"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6" name="Column Divider">
            <a:extLst>
              <a:ext uri="{FF2B5EF4-FFF2-40B4-BE49-F238E27FC236}">
                <a16:creationId xmlns:a16="http://schemas.microsoft.com/office/drawing/2014/main" id="{FEBC52D1-D61C-E242-953A-FE75F4230057}"/>
              </a:ext>
            </a:extLst>
          </p:cNvPr>
          <p:cNvCxnSpPr/>
          <p:nvPr userDrawn="1"/>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0" name="Text Field">
            <a:extLst>
              <a:ext uri="{FF2B5EF4-FFF2-40B4-BE49-F238E27FC236}">
                <a16:creationId xmlns:a16="http://schemas.microsoft.com/office/drawing/2014/main" id="{A3F2668A-2594-E744-9A86-00F03A65B3D0}"/>
              </a:ext>
            </a:extLst>
          </p:cNvPr>
          <p:cNvSpPr>
            <a:spLocks noGrp="1"/>
          </p:cNvSpPr>
          <p:nvPr>
            <p:ph type="body" sz="quarter" idx="16"/>
          </p:nvPr>
        </p:nvSpPr>
        <p:spPr>
          <a:xfrm>
            <a:off x="4445000"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FFFD347B-C0A8-2C4A-806D-EDC1B041B75F}"/>
              </a:ext>
            </a:extLst>
          </p:cNvPr>
          <p:cNvCxnSpPr/>
          <p:nvPr userDrawn="1"/>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DBDDCF0-B3BA-F84E-B95B-56F0DD652B4E}"/>
              </a:ext>
            </a:extLst>
          </p:cNvPr>
          <p:cNvSpPr>
            <a:spLocks noGrp="1"/>
          </p:cNvSpPr>
          <p:nvPr>
            <p:ph type="body" sz="quarter" idx="14"/>
          </p:nvPr>
        </p:nvSpPr>
        <p:spPr>
          <a:xfrm>
            <a:off x="758951"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A42B5292-498A-834B-8514-61985A01386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C2DB86C1-D122-1844-AC1A-B24593E8DB7A}"/>
              </a:ext>
            </a:extLst>
          </p:cNvPr>
          <p:cNvSpPr>
            <a:spLocks noGrp="1"/>
          </p:cNvSpPr>
          <p:nvPr>
            <p:ph type="body" sz="quarter" idx="13"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1AD6C625-E91C-C740-B6CB-B38FD66B396D}"/>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75259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ight - Title 4 Column">
    <p:bg>
      <p:bgPr>
        <a:solidFill>
          <a:schemeClr val="bg2"/>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E384CA2D-A4F2-454B-8E32-D2A8DB39E29E}"/>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Footer">
            <a:extLst>
              <a:ext uri="{FF2B5EF4-FFF2-40B4-BE49-F238E27FC236}">
                <a16:creationId xmlns:a16="http://schemas.microsoft.com/office/drawing/2014/main" id="{524098CF-9376-754A-A9D8-69D985334EC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03D4BE4B-47A2-B746-908D-9F2520506447}"/>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0" name="Text Field">
            <a:extLst>
              <a:ext uri="{FF2B5EF4-FFF2-40B4-BE49-F238E27FC236}">
                <a16:creationId xmlns:a16="http://schemas.microsoft.com/office/drawing/2014/main" id="{02F4F3B9-1A25-4E45-9B9E-E6DE163F5149}"/>
              </a:ext>
            </a:extLst>
          </p:cNvPr>
          <p:cNvSpPr>
            <a:spLocks noGrp="1"/>
          </p:cNvSpPr>
          <p:nvPr>
            <p:ph type="body" sz="quarter" idx="17"/>
          </p:nvPr>
        </p:nvSpPr>
        <p:spPr>
          <a:xfrm>
            <a:off x="8953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3" name="Column Divider">
            <a:extLst>
              <a:ext uri="{FF2B5EF4-FFF2-40B4-BE49-F238E27FC236}">
                <a16:creationId xmlns:a16="http://schemas.microsoft.com/office/drawing/2014/main" id="{C1EA1156-1AC8-084F-859D-8B19F16BA32D}"/>
              </a:ext>
            </a:extLst>
          </p:cNvPr>
          <p:cNvCxnSpPr/>
          <p:nvPr userDrawn="1"/>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Text Field">
            <a:extLst>
              <a:ext uri="{FF2B5EF4-FFF2-40B4-BE49-F238E27FC236}">
                <a16:creationId xmlns:a16="http://schemas.microsoft.com/office/drawing/2014/main" id="{D92D1E76-E845-ED49-B199-B642E9394D9A}"/>
              </a:ext>
            </a:extLst>
          </p:cNvPr>
          <p:cNvSpPr>
            <a:spLocks noGrp="1"/>
          </p:cNvSpPr>
          <p:nvPr>
            <p:ph type="body" sz="quarter" idx="15"/>
          </p:nvPr>
        </p:nvSpPr>
        <p:spPr>
          <a:xfrm>
            <a:off x="6221476"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2" name="Column Divider">
            <a:extLst>
              <a:ext uri="{FF2B5EF4-FFF2-40B4-BE49-F238E27FC236}">
                <a16:creationId xmlns:a16="http://schemas.microsoft.com/office/drawing/2014/main" id="{9AE92E81-C82E-E149-A4CF-9306BBF686F1}"/>
              </a:ext>
            </a:extLst>
          </p:cNvPr>
          <p:cNvCxnSpPr/>
          <p:nvPr userDrawn="1"/>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FAD02FEA-1BCB-BB40-B9E3-D33BD182F3A3}"/>
              </a:ext>
            </a:extLst>
          </p:cNvPr>
          <p:cNvSpPr>
            <a:spLocks noGrp="1"/>
          </p:cNvSpPr>
          <p:nvPr>
            <p:ph type="body" sz="quarter" idx="16"/>
          </p:nvPr>
        </p:nvSpPr>
        <p:spPr>
          <a:xfrm>
            <a:off x="3492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1" name="Column Divider">
            <a:extLst>
              <a:ext uri="{FF2B5EF4-FFF2-40B4-BE49-F238E27FC236}">
                <a16:creationId xmlns:a16="http://schemas.microsoft.com/office/drawing/2014/main" id="{D8752716-0CB6-6540-9B2F-91540EE5400A}"/>
              </a:ext>
            </a:extLst>
          </p:cNvPr>
          <p:cNvCxnSpPr/>
          <p:nvPr userDrawn="1"/>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CBAC9E2A-9AED-D148-B16F-3A131864B9B9}"/>
              </a:ext>
            </a:extLst>
          </p:cNvPr>
          <p:cNvSpPr>
            <a:spLocks noGrp="1"/>
          </p:cNvSpPr>
          <p:nvPr>
            <p:ph type="body" sz="quarter" idx="14"/>
          </p:nvPr>
        </p:nvSpPr>
        <p:spPr>
          <a:xfrm>
            <a:off x="758951"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9" name="Accent Mark">
            <a:extLst>
              <a:ext uri="{FF2B5EF4-FFF2-40B4-BE49-F238E27FC236}">
                <a16:creationId xmlns:a16="http://schemas.microsoft.com/office/drawing/2014/main" id="{B2F74B94-3BCD-EA4C-BFF9-D9AB5ED375AC}"/>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userDrawn="1">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55709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ark - Title 4 Column">
    <p:bg>
      <p:bgPr>
        <a:solidFill>
          <a:schemeClr val="tx1"/>
        </a:solidFill>
        <a:effectLst/>
      </p:bgPr>
    </p:bg>
    <p:spTree>
      <p:nvGrpSpPr>
        <p:cNvPr id="1" name=""/>
        <p:cNvGrpSpPr/>
        <p:nvPr/>
      </p:nvGrpSpPr>
      <p:grpSpPr>
        <a:xfrm>
          <a:off x="0" y="0"/>
          <a:ext cx="0" cy="0"/>
          <a:chOff x="0" y="0"/>
          <a:chExt cx="0" cy="0"/>
        </a:xfrm>
      </p:grpSpPr>
      <p:pic>
        <p:nvPicPr>
          <p:cNvPr id="24" name="Data Texture Cloud">
            <a:extLst>
              <a:ext uri="{FF2B5EF4-FFF2-40B4-BE49-F238E27FC236}">
                <a16:creationId xmlns:a16="http://schemas.microsoft.com/office/drawing/2014/main" id="{030D5F68-2B7D-5945-9127-3A54A7FB2BFE}"/>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2" name="Footer">
            <a:extLst>
              <a:ext uri="{FF2B5EF4-FFF2-40B4-BE49-F238E27FC236}">
                <a16:creationId xmlns:a16="http://schemas.microsoft.com/office/drawing/2014/main" id="{9FD82624-1FF4-F549-95A0-47E76ADA63C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03D4BE4B-47A2-B746-908D-9F2520506447}"/>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0" name="Text Field">
            <a:extLst>
              <a:ext uri="{FF2B5EF4-FFF2-40B4-BE49-F238E27FC236}">
                <a16:creationId xmlns:a16="http://schemas.microsoft.com/office/drawing/2014/main" id="{02F4F3B9-1A25-4E45-9B9E-E6DE163F5149}"/>
              </a:ext>
            </a:extLst>
          </p:cNvPr>
          <p:cNvSpPr>
            <a:spLocks noGrp="1"/>
          </p:cNvSpPr>
          <p:nvPr>
            <p:ph type="body" sz="quarter" idx="17"/>
          </p:nvPr>
        </p:nvSpPr>
        <p:spPr>
          <a:xfrm>
            <a:off x="8953500"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3" name="Column Divider">
            <a:extLst>
              <a:ext uri="{FF2B5EF4-FFF2-40B4-BE49-F238E27FC236}">
                <a16:creationId xmlns:a16="http://schemas.microsoft.com/office/drawing/2014/main" id="{C1EA1156-1AC8-084F-859D-8B19F16BA32D}"/>
              </a:ext>
            </a:extLst>
          </p:cNvPr>
          <p:cNvCxnSpPr/>
          <p:nvPr userDrawn="1"/>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Text Field">
            <a:extLst>
              <a:ext uri="{FF2B5EF4-FFF2-40B4-BE49-F238E27FC236}">
                <a16:creationId xmlns:a16="http://schemas.microsoft.com/office/drawing/2014/main" id="{D92D1E76-E845-ED49-B199-B642E9394D9A}"/>
              </a:ext>
            </a:extLst>
          </p:cNvPr>
          <p:cNvSpPr>
            <a:spLocks noGrp="1"/>
          </p:cNvSpPr>
          <p:nvPr>
            <p:ph type="body" sz="quarter" idx="15"/>
          </p:nvPr>
        </p:nvSpPr>
        <p:spPr>
          <a:xfrm>
            <a:off x="6221476"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2" name="Column Divider">
            <a:extLst>
              <a:ext uri="{FF2B5EF4-FFF2-40B4-BE49-F238E27FC236}">
                <a16:creationId xmlns:a16="http://schemas.microsoft.com/office/drawing/2014/main" id="{9AE92E81-C82E-E149-A4CF-9306BBF686F1}"/>
              </a:ext>
            </a:extLst>
          </p:cNvPr>
          <p:cNvCxnSpPr/>
          <p:nvPr userDrawn="1"/>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FAD02FEA-1BCB-BB40-B9E3-D33BD182F3A3}"/>
              </a:ext>
            </a:extLst>
          </p:cNvPr>
          <p:cNvSpPr>
            <a:spLocks noGrp="1"/>
          </p:cNvSpPr>
          <p:nvPr>
            <p:ph type="body" sz="quarter" idx="16"/>
          </p:nvPr>
        </p:nvSpPr>
        <p:spPr>
          <a:xfrm>
            <a:off x="3492500"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1" name="Column Divider">
            <a:extLst>
              <a:ext uri="{FF2B5EF4-FFF2-40B4-BE49-F238E27FC236}">
                <a16:creationId xmlns:a16="http://schemas.microsoft.com/office/drawing/2014/main" id="{D8752716-0CB6-6540-9B2F-91540EE5400A}"/>
              </a:ext>
            </a:extLst>
          </p:cNvPr>
          <p:cNvCxnSpPr/>
          <p:nvPr userDrawn="1"/>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CBAC9E2A-9AED-D148-B16F-3A131864B9B9}"/>
              </a:ext>
            </a:extLst>
          </p:cNvPr>
          <p:cNvSpPr>
            <a:spLocks noGrp="1"/>
          </p:cNvSpPr>
          <p:nvPr>
            <p:ph type="body" sz="quarter" idx="14"/>
          </p:nvPr>
        </p:nvSpPr>
        <p:spPr>
          <a:xfrm>
            <a:off x="758951"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9" name="Accent Mark">
            <a:extLst>
              <a:ext uri="{FF2B5EF4-FFF2-40B4-BE49-F238E27FC236}">
                <a16:creationId xmlns:a16="http://schemas.microsoft.com/office/drawing/2014/main" id="{B2F74B94-3BCD-EA4C-BFF9-D9AB5ED375AC}"/>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userDrawn="1">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20953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4 Column">
    <p:bg>
      <p:bgPr>
        <a:solidFill>
          <a:schemeClr val="bg2"/>
        </a:solidFill>
        <a:effectLst/>
      </p:bgPr>
    </p:bg>
    <p:spTree>
      <p:nvGrpSpPr>
        <p:cNvPr id="1" name=""/>
        <p:cNvGrpSpPr/>
        <p:nvPr/>
      </p:nvGrpSpPr>
      <p:grpSpPr>
        <a:xfrm>
          <a:off x="0" y="0"/>
          <a:ext cx="0" cy="0"/>
          <a:chOff x="0" y="0"/>
          <a:chExt cx="0" cy="0"/>
        </a:xfrm>
      </p:grpSpPr>
      <p:pic>
        <p:nvPicPr>
          <p:cNvPr id="21" name="Data Texture Cloud">
            <a:extLst>
              <a:ext uri="{FF2B5EF4-FFF2-40B4-BE49-F238E27FC236}">
                <a16:creationId xmlns:a16="http://schemas.microsoft.com/office/drawing/2014/main" id="{BD09BE5E-B760-8549-A8BC-E223A297FC8C}"/>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2" name="Footer">
            <a:extLst>
              <a:ext uri="{FF2B5EF4-FFF2-40B4-BE49-F238E27FC236}">
                <a16:creationId xmlns:a16="http://schemas.microsoft.com/office/drawing/2014/main" id="{74B95F78-71AA-7641-8496-F7ABCE92E01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9" name="Slide Number">
            <a:extLst>
              <a:ext uri="{FF2B5EF4-FFF2-40B4-BE49-F238E27FC236}">
                <a16:creationId xmlns:a16="http://schemas.microsoft.com/office/drawing/2014/main" id="{33487866-D41F-8C4E-BEA1-BDF786DFA5A6}"/>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5" name="Text Field">
            <a:extLst>
              <a:ext uri="{FF2B5EF4-FFF2-40B4-BE49-F238E27FC236}">
                <a16:creationId xmlns:a16="http://schemas.microsoft.com/office/drawing/2014/main" id="{339804BB-2EA6-8C4F-866E-E719BA537F8D}"/>
              </a:ext>
            </a:extLst>
          </p:cNvPr>
          <p:cNvSpPr>
            <a:spLocks noGrp="1"/>
          </p:cNvSpPr>
          <p:nvPr>
            <p:ph type="body" sz="quarter" idx="18"/>
          </p:nvPr>
        </p:nvSpPr>
        <p:spPr>
          <a:xfrm>
            <a:off x="8953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0" name="Column Divider">
            <a:extLst>
              <a:ext uri="{FF2B5EF4-FFF2-40B4-BE49-F238E27FC236}">
                <a16:creationId xmlns:a16="http://schemas.microsoft.com/office/drawing/2014/main" id="{69DCFAC0-F500-FF4B-9DC2-971161B458E5}"/>
              </a:ext>
            </a:extLst>
          </p:cNvPr>
          <p:cNvCxnSpPr/>
          <p:nvPr userDrawn="1"/>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2" name="Text Field">
            <a:extLst>
              <a:ext uri="{FF2B5EF4-FFF2-40B4-BE49-F238E27FC236}">
                <a16:creationId xmlns:a16="http://schemas.microsoft.com/office/drawing/2014/main" id="{32015544-9835-C645-A5B4-B9C3710188C1}"/>
              </a:ext>
            </a:extLst>
          </p:cNvPr>
          <p:cNvSpPr>
            <a:spLocks noGrp="1"/>
          </p:cNvSpPr>
          <p:nvPr>
            <p:ph type="body" sz="quarter" idx="16"/>
          </p:nvPr>
        </p:nvSpPr>
        <p:spPr>
          <a:xfrm>
            <a:off x="6221476"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9" name="Column Divider">
            <a:extLst>
              <a:ext uri="{FF2B5EF4-FFF2-40B4-BE49-F238E27FC236}">
                <a16:creationId xmlns:a16="http://schemas.microsoft.com/office/drawing/2014/main" id="{6D056399-51EB-AC43-94D0-5FE8C7D62D3A}"/>
              </a:ext>
            </a:extLst>
          </p:cNvPr>
          <p:cNvCxnSpPr/>
          <p:nvPr userDrawn="1"/>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4" name="Text Field">
            <a:extLst>
              <a:ext uri="{FF2B5EF4-FFF2-40B4-BE49-F238E27FC236}">
                <a16:creationId xmlns:a16="http://schemas.microsoft.com/office/drawing/2014/main" id="{8936CF8B-824C-6D43-87AC-7D28E5F4AFF6}"/>
              </a:ext>
            </a:extLst>
          </p:cNvPr>
          <p:cNvSpPr>
            <a:spLocks noGrp="1"/>
          </p:cNvSpPr>
          <p:nvPr>
            <p:ph type="body" sz="quarter" idx="17"/>
          </p:nvPr>
        </p:nvSpPr>
        <p:spPr>
          <a:xfrm>
            <a:off x="3492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8" name="Column Divider">
            <a:extLst>
              <a:ext uri="{FF2B5EF4-FFF2-40B4-BE49-F238E27FC236}">
                <a16:creationId xmlns:a16="http://schemas.microsoft.com/office/drawing/2014/main" id="{EAAA606E-CE35-0449-B08C-449A1A629AD6}"/>
              </a:ext>
            </a:extLst>
          </p:cNvPr>
          <p:cNvCxnSpPr/>
          <p:nvPr userDrawn="1"/>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1" name="Text Field">
            <a:extLst>
              <a:ext uri="{FF2B5EF4-FFF2-40B4-BE49-F238E27FC236}">
                <a16:creationId xmlns:a16="http://schemas.microsoft.com/office/drawing/2014/main" id="{BBD3C9DD-1023-264E-8B2E-C3737E9E5BB3}"/>
              </a:ext>
            </a:extLst>
          </p:cNvPr>
          <p:cNvSpPr>
            <a:spLocks noGrp="1"/>
          </p:cNvSpPr>
          <p:nvPr>
            <p:ph type="body" sz="quarter" idx="15"/>
          </p:nvPr>
        </p:nvSpPr>
        <p:spPr>
          <a:xfrm>
            <a:off x="758951"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3AC36BFD-AA0C-534A-ACB9-5B4A91277AB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0F29B488-9E06-2A4D-AE0A-AEDAC8C00C46}"/>
              </a:ext>
            </a:extLst>
          </p:cNvPr>
          <p:cNvSpPr>
            <a:spLocks noGrp="1"/>
          </p:cNvSpPr>
          <p:nvPr>
            <p:ph type="body" sz="quarter" idx="14"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0F194A7A-6F4C-2E4D-9455-39C5AB9DA04B}"/>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7131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ark - Title">
    <p:bg>
      <p:bgPr>
        <a:solidFill>
          <a:schemeClr val="tx1"/>
        </a:solidFill>
        <a:effectLst/>
      </p:bgPr>
    </p:bg>
    <p:spTree>
      <p:nvGrpSpPr>
        <p:cNvPr id="1" name=""/>
        <p:cNvGrpSpPr/>
        <p:nvPr/>
      </p:nvGrpSpPr>
      <p:grpSpPr>
        <a:xfrm>
          <a:off x="0" y="0"/>
          <a:ext cx="0" cy="0"/>
          <a:chOff x="0" y="0"/>
          <a:chExt cx="0" cy="0"/>
        </a:xfrm>
      </p:grpSpPr>
      <p:pic>
        <p:nvPicPr>
          <p:cNvPr id="12" name="Data Texture Cloud">
            <a:extLst>
              <a:ext uri="{FF2B5EF4-FFF2-40B4-BE49-F238E27FC236}">
                <a16:creationId xmlns:a16="http://schemas.microsoft.com/office/drawing/2014/main" id="{499583B1-AAC7-DF46-871D-A4B35A6CA86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2683"/>
          <a:stretch/>
        </p:blipFill>
        <p:spPr>
          <a:xfrm flipH="1">
            <a:off x="8709003" y="248024"/>
            <a:ext cx="3482997" cy="1957206"/>
          </a:xfrm>
          <a:prstGeom prst="rect">
            <a:avLst/>
          </a:prstGeom>
        </p:spPr>
      </p:pic>
      <p:pic>
        <p:nvPicPr>
          <p:cNvPr id="18" name="OTag">
            <a:extLst>
              <a:ext uri="{FF2B5EF4-FFF2-40B4-BE49-F238E27FC236}">
                <a16:creationId xmlns:a16="http://schemas.microsoft.com/office/drawing/2014/main" id="{7BFEFC66-2347-E947-A49E-DD43E74CCC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Text Field">
            <a:extLst>
              <a:ext uri="{FF2B5EF4-FFF2-40B4-BE49-F238E27FC236}">
                <a16:creationId xmlns:a16="http://schemas.microsoft.com/office/drawing/2014/main" id="{3B955B49-F36B-EB4F-AB69-FBF0ADA0BF96}"/>
              </a:ext>
            </a:extLst>
          </p:cNvPr>
          <p:cNvSpPr>
            <a:spLocks noGrp="1"/>
          </p:cNvSpPr>
          <p:nvPr>
            <p:ph type="body" sz="quarter" idx="36" hasCustomPrompt="1"/>
          </p:nvPr>
        </p:nvSpPr>
        <p:spPr>
          <a:xfrm>
            <a:off x="1018030" y="4706392"/>
            <a:ext cx="5077970" cy="895181"/>
          </a:xfrm>
        </p:spPr>
        <p:txBody>
          <a:bodyPr>
            <a:noAutofit/>
          </a:bodyPr>
          <a:lstStyle>
            <a:lvl1pPr>
              <a:defRPr>
                <a:solidFill>
                  <a:schemeClr val="bg1"/>
                </a:solidFill>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F5080E03-4D40-2D4C-B9AE-5A941EDB1135}"/>
              </a:ext>
            </a:extLst>
          </p:cNvPr>
          <p:cNvSpPr>
            <a:spLocks noGrp="1"/>
          </p:cNvSpPr>
          <p:nvPr>
            <p:ph type="body" sz="quarter" idx="37" hasCustomPrompt="1"/>
          </p:nvPr>
        </p:nvSpPr>
        <p:spPr>
          <a:xfrm>
            <a:off x="1018030" y="4368799"/>
            <a:ext cx="5077970" cy="266291"/>
          </a:xfrm>
        </p:spPr>
        <p:txBody>
          <a:bodyPr>
            <a:noAutofit/>
          </a:bodyPr>
          <a:lstStyle>
            <a:lvl1pPr>
              <a:defRPr b="1">
                <a:solidFill>
                  <a:schemeClr val="bg1"/>
                </a:solidFill>
              </a:defRPr>
            </a:lvl1pPr>
          </a:lstStyle>
          <a:p>
            <a:pPr lvl="0"/>
            <a:r>
              <a:rPr lang="en-US" dirty="0"/>
              <a:t>Name</a:t>
            </a:r>
          </a:p>
        </p:txBody>
      </p:sp>
      <p:cxnSp>
        <p:nvCxnSpPr>
          <p:cNvPr id="26" name="Accent Mark">
            <a:extLst>
              <a:ext uri="{FF2B5EF4-FFF2-40B4-BE49-F238E27FC236}">
                <a16:creationId xmlns:a16="http://schemas.microsoft.com/office/drawing/2014/main" id="{0128FA38-C7A0-1C40-B6A7-8B991B8BE254}"/>
              </a:ext>
            </a:extLst>
          </p:cNvPr>
          <p:cNvCxnSpPr>
            <a:cxnSpLocks/>
          </p:cNvCxnSpPr>
          <p:nvPr userDrawn="1"/>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accent6"/>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solidFill>
                  <a:schemeClr val="bg1"/>
                </a:solidFill>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15" name="Oracle Logo">
            <a:extLst>
              <a:ext uri="{FF2B5EF4-FFF2-40B4-BE49-F238E27FC236}">
                <a16:creationId xmlns:a16="http://schemas.microsoft.com/office/drawing/2014/main" id="{274909A3-6AF4-7640-ABF1-16382D5EACB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44949" y="1132368"/>
            <a:ext cx="1524893" cy="320039"/>
          </a:xfrm>
          <a:prstGeom prst="rect">
            <a:avLst/>
          </a:prstGeom>
        </p:spPr>
      </p:pic>
    </p:spTree>
    <p:extLst>
      <p:ext uri="{BB962C8B-B14F-4D97-AF65-F5344CB8AC3E}">
        <p14:creationId xmlns:p14="http://schemas.microsoft.com/office/powerpoint/2010/main" val="2452951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4 Column">
    <p:bg>
      <p:bgPr>
        <a:solidFill>
          <a:schemeClr val="tx1"/>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8695F751-C528-3B42-8EEE-1DA309C07516}"/>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1" name="Footer">
            <a:extLst>
              <a:ext uri="{FF2B5EF4-FFF2-40B4-BE49-F238E27FC236}">
                <a16:creationId xmlns:a16="http://schemas.microsoft.com/office/drawing/2014/main" id="{87B3A7DE-41C4-0746-8E51-D22D0ACBC4AD}"/>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9" name="Slide Number">
            <a:extLst>
              <a:ext uri="{FF2B5EF4-FFF2-40B4-BE49-F238E27FC236}">
                <a16:creationId xmlns:a16="http://schemas.microsoft.com/office/drawing/2014/main" id="{33487866-D41F-8C4E-BEA1-BDF786DFA5A6}"/>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5" name="Text Field">
            <a:extLst>
              <a:ext uri="{FF2B5EF4-FFF2-40B4-BE49-F238E27FC236}">
                <a16:creationId xmlns:a16="http://schemas.microsoft.com/office/drawing/2014/main" id="{339804BB-2EA6-8C4F-866E-E719BA537F8D}"/>
              </a:ext>
            </a:extLst>
          </p:cNvPr>
          <p:cNvSpPr>
            <a:spLocks noGrp="1"/>
          </p:cNvSpPr>
          <p:nvPr>
            <p:ph type="body" sz="quarter" idx="18"/>
          </p:nvPr>
        </p:nvSpPr>
        <p:spPr>
          <a:xfrm>
            <a:off x="8953500"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0" name="Column Divider">
            <a:extLst>
              <a:ext uri="{FF2B5EF4-FFF2-40B4-BE49-F238E27FC236}">
                <a16:creationId xmlns:a16="http://schemas.microsoft.com/office/drawing/2014/main" id="{69DCFAC0-F500-FF4B-9DC2-971161B458E5}"/>
              </a:ext>
            </a:extLst>
          </p:cNvPr>
          <p:cNvCxnSpPr/>
          <p:nvPr userDrawn="1"/>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2" name="Text Field">
            <a:extLst>
              <a:ext uri="{FF2B5EF4-FFF2-40B4-BE49-F238E27FC236}">
                <a16:creationId xmlns:a16="http://schemas.microsoft.com/office/drawing/2014/main" id="{32015544-9835-C645-A5B4-B9C3710188C1}"/>
              </a:ext>
            </a:extLst>
          </p:cNvPr>
          <p:cNvSpPr>
            <a:spLocks noGrp="1"/>
          </p:cNvSpPr>
          <p:nvPr>
            <p:ph type="body" sz="quarter" idx="16"/>
          </p:nvPr>
        </p:nvSpPr>
        <p:spPr>
          <a:xfrm>
            <a:off x="6221476"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9" name="Column Divider">
            <a:extLst>
              <a:ext uri="{FF2B5EF4-FFF2-40B4-BE49-F238E27FC236}">
                <a16:creationId xmlns:a16="http://schemas.microsoft.com/office/drawing/2014/main" id="{6D056399-51EB-AC43-94D0-5FE8C7D62D3A}"/>
              </a:ext>
            </a:extLst>
          </p:cNvPr>
          <p:cNvCxnSpPr/>
          <p:nvPr userDrawn="1"/>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4" name="Text Field">
            <a:extLst>
              <a:ext uri="{FF2B5EF4-FFF2-40B4-BE49-F238E27FC236}">
                <a16:creationId xmlns:a16="http://schemas.microsoft.com/office/drawing/2014/main" id="{8936CF8B-824C-6D43-87AC-7D28E5F4AFF6}"/>
              </a:ext>
            </a:extLst>
          </p:cNvPr>
          <p:cNvSpPr>
            <a:spLocks noGrp="1"/>
          </p:cNvSpPr>
          <p:nvPr>
            <p:ph type="body" sz="quarter" idx="17"/>
          </p:nvPr>
        </p:nvSpPr>
        <p:spPr>
          <a:xfrm>
            <a:off x="3492500"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8" name="Column Divider">
            <a:extLst>
              <a:ext uri="{FF2B5EF4-FFF2-40B4-BE49-F238E27FC236}">
                <a16:creationId xmlns:a16="http://schemas.microsoft.com/office/drawing/2014/main" id="{EAAA606E-CE35-0449-B08C-449A1A629AD6}"/>
              </a:ext>
            </a:extLst>
          </p:cNvPr>
          <p:cNvCxnSpPr/>
          <p:nvPr userDrawn="1"/>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1" name="Text Field">
            <a:extLst>
              <a:ext uri="{FF2B5EF4-FFF2-40B4-BE49-F238E27FC236}">
                <a16:creationId xmlns:a16="http://schemas.microsoft.com/office/drawing/2014/main" id="{BBD3C9DD-1023-264E-8B2E-C3737E9E5BB3}"/>
              </a:ext>
            </a:extLst>
          </p:cNvPr>
          <p:cNvSpPr>
            <a:spLocks noGrp="1"/>
          </p:cNvSpPr>
          <p:nvPr>
            <p:ph type="body" sz="quarter" idx="15"/>
          </p:nvPr>
        </p:nvSpPr>
        <p:spPr>
          <a:xfrm>
            <a:off x="758951"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3AC36BFD-AA0C-534A-ACB9-5B4A91277AB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0F29B488-9E06-2A4D-AE0A-AEDAC8C00C46}"/>
              </a:ext>
            </a:extLst>
          </p:cNvPr>
          <p:cNvSpPr>
            <a:spLocks noGrp="1"/>
          </p:cNvSpPr>
          <p:nvPr>
            <p:ph type="body" sz="quarter" idx="14"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0F194A7A-6F4C-2E4D-9455-39C5AB9DA04B}"/>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80051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Light - Title Quad Infographic">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8BD3F0B2-DFCC-714A-8B07-137F7BAF0333}"/>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F7FA49ED-B139-8A43-A7E7-4EEB220FD9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Footer">
            <a:extLst>
              <a:ext uri="{FF2B5EF4-FFF2-40B4-BE49-F238E27FC236}">
                <a16:creationId xmlns:a16="http://schemas.microsoft.com/office/drawing/2014/main" id="{F574F1B2-5125-114F-B675-196A5FB2C2E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p:spPr>
        <p:txBody>
          <a:body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38324"/>
            <a:ext cx="1618488" cy="1618488"/>
          </a:xfrm>
        </p:spPr>
        <p:txBody>
          <a:body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725" y="4222112"/>
            <a:ext cx="1618488" cy="1618488"/>
          </a:xfrm>
        </p:spPr>
        <p:txBody>
          <a:body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725" y="1838324"/>
            <a:ext cx="1618488" cy="1618488"/>
          </a:xfrm>
        </p:spPr>
        <p:txBody>
          <a:body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Title">
            <a:extLst>
              <a:ext uri="{FF2B5EF4-FFF2-40B4-BE49-F238E27FC236}">
                <a16:creationId xmlns:a16="http://schemas.microsoft.com/office/drawing/2014/main" id="{DAE39BE3-8D44-8145-A734-01B7FBD49534}"/>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tx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61132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ark - Title Quad Infographic">
    <p:bg>
      <p:bgPr>
        <a:solidFill>
          <a:schemeClr val="tx1"/>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C006553D-D7BA-DA42-89BB-D18B94E42239}"/>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F7FA49ED-B139-8A43-A7E7-4EEB220FD9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Footer">
            <a:extLst>
              <a:ext uri="{FF2B5EF4-FFF2-40B4-BE49-F238E27FC236}">
                <a16:creationId xmlns:a16="http://schemas.microsoft.com/office/drawing/2014/main" id="{A72E2689-185F-C44A-9314-B32F079253AE}"/>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750"/>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p:spPr>
        <p:txBody>
          <a:bodyPr/>
          <a:lstStyle>
            <a:lvl1pPr>
              <a:defRPr>
                <a:solidFill>
                  <a:schemeClr val="bg1"/>
                </a:solidFill>
              </a:defRPr>
            </a:lvl1p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37944"/>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38324"/>
            <a:ext cx="1618488" cy="1618488"/>
          </a:xfrm>
        </p:spPr>
        <p:txBody>
          <a:bodyPr/>
          <a:lstStyle>
            <a:lvl1pPr>
              <a:defRPr>
                <a:solidFill>
                  <a:schemeClr val="bg1"/>
                </a:solidFill>
              </a:defRPr>
            </a:lvl1p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750"/>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725" y="4222112"/>
            <a:ext cx="1618488" cy="1618488"/>
          </a:xfrm>
        </p:spPr>
        <p:txBody>
          <a:bodyPr/>
          <a:lstStyle>
            <a:lvl1pPr>
              <a:defRPr>
                <a:solidFill>
                  <a:schemeClr val="bg1"/>
                </a:solidFill>
              </a:defRPr>
            </a:lvl1p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37944"/>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725" y="1838324"/>
            <a:ext cx="1618488" cy="1618488"/>
          </a:xfrm>
        </p:spPr>
        <p:txBody>
          <a:bodyPr/>
          <a:lstStyle>
            <a:lvl1pPr>
              <a:defRPr>
                <a:solidFill>
                  <a:schemeClr val="bg1"/>
                </a:solidFill>
              </a:defRPr>
            </a:lvl1p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Title">
            <a:extLst>
              <a:ext uri="{FF2B5EF4-FFF2-40B4-BE49-F238E27FC236}">
                <a16:creationId xmlns:a16="http://schemas.microsoft.com/office/drawing/2014/main" id="{296AF406-9A7A-D345-868A-490F770891BA}"/>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3092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Quad Infographic">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8BD3F0B2-DFCC-714A-8B07-137F7BAF0333}"/>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F7FA49ED-B139-8A43-A7E7-4EEB220FD9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Footer">
            <a:extLst>
              <a:ext uri="{FF2B5EF4-FFF2-40B4-BE49-F238E27FC236}">
                <a16:creationId xmlns:a16="http://schemas.microsoft.com/office/drawing/2014/main" id="{DACB8D5A-1D6D-124B-A372-69C969095AF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p:spPr>
        <p:txBody>
          <a:body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38324"/>
            <a:ext cx="1618488" cy="1618488"/>
          </a:xfrm>
        </p:spPr>
        <p:txBody>
          <a:body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725" y="4222112"/>
            <a:ext cx="1618488" cy="1618488"/>
          </a:xfrm>
        </p:spPr>
        <p:txBody>
          <a:body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725" y="1838324"/>
            <a:ext cx="1618488" cy="1618488"/>
          </a:xfrm>
        </p:spPr>
        <p:txBody>
          <a:body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9944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Quad Infographic">
    <p:bg>
      <p:bgPr>
        <a:solidFill>
          <a:schemeClr val="tx1"/>
        </a:solidFill>
        <a:effectLst/>
      </p:bgPr>
    </p:bg>
    <p:spTree>
      <p:nvGrpSpPr>
        <p:cNvPr id="1" name=""/>
        <p:cNvGrpSpPr/>
        <p:nvPr/>
      </p:nvGrpSpPr>
      <p:grpSpPr>
        <a:xfrm>
          <a:off x="0" y="0"/>
          <a:ext cx="0" cy="0"/>
          <a:chOff x="0" y="0"/>
          <a:chExt cx="0" cy="0"/>
        </a:xfrm>
      </p:grpSpPr>
      <p:pic>
        <p:nvPicPr>
          <p:cNvPr id="18" name="Data Texture Cloud">
            <a:extLst>
              <a:ext uri="{FF2B5EF4-FFF2-40B4-BE49-F238E27FC236}">
                <a16:creationId xmlns:a16="http://schemas.microsoft.com/office/drawing/2014/main" id="{6C2FDC6D-E2FF-5847-B9AA-DD9B91EC4B3C}"/>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F7FA49ED-B139-8A43-A7E7-4EEB220FD9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0" name="Footer">
            <a:extLst>
              <a:ext uri="{FF2B5EF4-FFF2-40B4-BE49-F238E27FC236}">
                <a16:creationId xmlns:a16="http://schemas.microsoft.com/office/drawing/2014/main" id="{78EDEE20-4CCB-F240-8978-EC19741E3376}"/>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750"/>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p:spPr>
        <p:txBody>
          <a:bodyPr/>
          <a:lstStyle>
            <a:lvl1pPr>
              <a:defRPr>
                <a:solidFill>
                  <a:schemeClr val="bg1"/>
                </a:solidFill>
              </a:defRPr>
            </a:lvl1p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37944"/>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38324"/>
            <a:ext cx="1618488" cy="1618488"/>
          </a:xfrm>
        </p:spPr>
        <p:txBody>
          <a:bodyPr/>
          <a:lstStyle>
            <a:lvl1pPr>
              <a:defRPr>
                <a:solidFill>
                  <a:schemeClr val="bg1"/>
                </a:solidFill>
              </a:defRPr>
            </a:lvl1p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750"/>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725" y="4222112"/>
            <a:ext cx="1618488" cy="1618488"/>
          </a:xfrm>
        </p:spPr>
        <p:txBody>
          <a:bodyPr/>
          <a:lstStyle>
            <a:lvl1pPr>
              <a:defRPr>
                <a:solidFill>
                  <a:schemeClr val="bg1"/>
                </a:solidFill>
              </a:defRPr>
            </a:lvl1p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37944"/>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725" y="1838324"/>
            <a:ext cx="1618488" cy="1618488"/>
          </a:xfrm>
        </p:spPr>
        <p:txBody>
          <a:bodyPr/>
          <a:lstStyle>
            <a:lvl1pPr>
              <a:defRPr>
                <a:solidFill>
                  <a:schemeClr val="bg1"/>
                </a:solidFill>
              </a:defRPr>
            </a:lvl1p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45383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Light - Metric">
    <p:bg>
      <p:bgPr>
        <a:solidFill>
          <a:schemeClr val="bg2"/>
        </a:solidFill>
        <a:effectLst/>
      </p:bgPr>
    </p:bg>
    <p:spTree>
      <p:nvGrpSpPr>
        <p:cNvPr id="1" name=""/>
        <p:cNvGrpSpPr/>
        <p:nvPr/>
      </p:nvGrpSpPr>
      <p:grpSpPr>
        <a:xfrm>
          <a:off x="0" y="0"/>
          <a:ext cx="0" cy="0"/>
          <a:chOff x="0" y="0"/>
          <a:chExt cx="0" cy="0"/>
        </a:xfrm>
      </p:grpSpPr>
      <p:pic>
        <p:nvPicPr>
          <p:cNvPr id="11" name="Data Texture Image">
            <a:extLst>
              <a:ext uri="{FF2B5EF4-FFF2-40B4-BE49-F238E27FC236}">
                <a16:creationId xmlns:a16="http://schemas.microsoft.com/office/drawing/2014/main" id="{67F91AEC-142C-5447-8ED9-47FD9D73D827}"/>
              </a:ext>
            </a:extLst>
          </p:cNvPr>
          <p:cNvPicPr>
            <a:picLocks noChangeAspect="1"/>
          </p:cNvPicPr>
          <p:nvPr userDrawn="1"/>
        </p:nvPicPr>
        <p:blipFill rotWithShape="1">
          <a:blip r:embed="rId2">
            <a:alphaModFix amt="30000"/>
            <a:extLst>
              <a:ext uri="{28A0092B-C50C-407E-A947-70E740481C1C}">
                <a14:useLocalDpi xmlns:a14="http://schemas.microsoft.com/office/drawing/2010/main" val="0"/>
              </a:ext>
            </a:extLst>
          </a:blip>
          <a:srcRect l="49997"/>
          <a:stretch/>
        </p:blipFill>
        <p:spPr>
          <a:xfrm>
            <a:off x="6095652" y="0"/>
            <a:ext cx="6096348" cy="6858000"/>
          </a:xfrm>
          <a:prstGeom prst="rect">
            <a:avLst/>
          </a:prstGeom>
        </p:spPr>
      </p:pic>
      <p:pic>
        <p:nvPicPr>
          <p:cNvPr id="12" name="OTag">
            <a:extLst>
              <a:ext uri="{FF2B5EF4-FFF2-40B4-BE49-F238E27FC236}">
                <a16:creationId xmlns:a16="http://schemas.microsoft.com/office/drawing/2014/main" id="{E8A7F756-6885-FD4D-8CAC-01911AF996C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Footer">
            <a:extLst>
              <a:ext uri="{FF2B5EF4-FFF2-40B4-BE49-F238E27FC236}">
                <a16:creationId xmlns:a16="http://schemas.microsoft.com/office/drawing/2014/main" id="{4800481F-70FF-124B-B394-1EA7F1950D2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Text Field">
            <a:extLst>
              <a:ext uri="{FF2B5EF4-FFF2-40B4-BE49-F238E27FC236}">
                <a16:creationId xmlns:a16="http://schemas.microsoft.com/office/drawing/2014/main" id="{7409CAB6-76E7-5A4A-82F7-8D2B98C6DD05}"/>
              </a:ext>
            </a:extLst>
          </p:cNvPr>
          <p:cNvSpPr>
            <a:spLocks noGrp="1"/>
          </p:cNvSpPr>
          <p:nvPr>
            <p:ph type="body" sz="quarter" idx="12"/>
          </p:nvPr>
        </p:nvSpPr>
        <p:spPr>
          <a:xfrm>
            <a:off x="758952" y="3682999"/>
            <a:ext cx="5081014" cy="24160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7" name="Accent Mark">
            <a:extLst>
              <a:ext uri="{FF2B5EF4-FFF2-40B4-BE49-F238E27FC236}">
                <a16:creationId xmlns:a16="http://schemas.microsoft.com/office/drawing/2014/main" id="{3F1F789C-055A-B94A-B592-6BAC45CA4CA5}"/>
              </a:ext>
            </a:extLst>
          </p:cNvPr>
          <p:cNvCxnSpPr>
            <a:cxnSpLocks/>
          </p:cNvCxnSpPr>
          <p:nvPr userDrawn="1"/>
        </p:nvCxnSpPr>
        <p:spPr>
          <a:xfrm flipH="1">
            <a:off x="768095" y="342899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Metric">
            <a:extLst>
              <a:ext uri="{FF2B5EF4-FFF2-40B4-BE49-F238E27FC236}">
                <a16:creationId xmlns:a16="http://schemas.microsoft.com/office/drawing/2014/main" id="{6D46810D-06AF-8048-A8FC-EB9C64BA9823}"/>
              </a:ext>
            </a:extLst>
          </p:cNvPr>
          <p:cNvSpPr>
            <a:spLocks noGrp="1"/>
          </p:cNvSpPr>
          <p:nvPr>
            <p:ph type="body" sz="quarter" idx="11" hasCustomPrompt="1"/>
          </p:nvPr>
        </p:nvSpPr>
        <p:spPr>
          <a:xfrm>
            <a:off x="761285" y="2297520"/>
            <a:ext cx="5078335" cy="877163"/>
          </a:xfrm>
          <a:prstGeom prst="rect">
            <a:avLst/>
          </a:prstGeom>
        </p:spPr>
        <p:txBody>
          <a:bodyPr wrap="square" lIns="0" rIns="0" anchor="b" anchorCtr="0">
            <a:spAutoFit/>
          </a:bodyPr>
          <a:lstStyle>
            <a:lvl1pPr marL="0" indent="0">
              <a:buNone/>
              <a:defRPr sz="6000" b="0">
                <a:solidFill>
                  <a:schemeClr val="accent5"/>
                </a:solidFill>
                <a:latin typeface="Georgia" panose="02040502050405020303" pitchFamily="18" charset="0"/>
              </a:defRPr>
            </a:lvl1pPr>
          </a:lstStyle>
          <a:p>
            <a:pPr lvl="0"/>
            <a:r>
              <a:rPr lang="en-US" dirty="0"/>
              <a:t>XX%</a:t>
            </a:r>
          </a:p>
        </p:txBody>
      </p:sp>
    </p:spTree>
    <p:extLst>
      <p:ext uri="{BB962C8B-B14F-4D97-AF65-F5344CB8AC3E}">
        <p14:creationId xmlns:p14="http://schemas.microsoft.com/office/powerpoint/2010/main" val="86439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ark - Metric">
    <p:bg>
      <p:bgPr>
        <a:solidFill>
          <a:schemeClr val="tx1"/>
        </a:solidFill>
        <a:effectLst/>
      </p:bgPr>
    </p:bg>
    <p:spTree>
      <p:nvGrpSpPr>
        <p:cNvPr id="1" name=""/>
        <p:cNvGrpSpPr/>
        <p:nvPr/>
      </p:nvGrpSpPr>
      <p:grpSpPr>
        <a:xfrm>
          <a:off x="0" y="0"/>
          <a:ext cx="0" cy="0"/>
          <a:chOff x="0" y="0"/>
          <a:chExt cx="0" cy="0"/>
        </a:xfrm>
      </p:grpSpPr>
      <p:pic>
        <p:nvPicPr>
          <p:cNvPr id="11" name="Data Texture Image">
            <a:extLst>
              <a:ext uri="{FF2B5EF4-FFF2-40B4-BE49-F238E27FC236}">
                <a16:creationId xmlns:a16="http://schemas.microsoft.com/office/drawing/2014/main" id="{D0543F79-37FC-5946-9716-255D5210CBB9}"/>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l="49997"/>
          <a:stretch/>
        </p:blipFill>
        <p:spPr>
          <a:xfrm>
            <a:off x="6095652" y="0"/>
            <a:ext cx="6096348" cy="6858000"/>
          </a:xfrm>
          <a:prstGeom prst="rect">
            <a:avLst/>
          </a:prstGeom>
        </p:spPr>
      </p:pic>
      <p:pic>
        <p:nvPicPr>
          <p:cNvPr id="12" name="OTag">
            <a:extLst>
              <a:ext uri="{FF2B5EF4-FFF2-40B4-BE49-F238E27FC236}">
                <a16:creationId xmlns:a16="http://schemas.microsoft.com/office/drawing/2014/main" id="{E8A7F756-6885-FD4D-8CAC-01911AF996C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Footer">
            <a:extLst>
              <a:ext uri="{FF2B5EF4-FFF2-40B4-BE49-F238E27FC236}">
                <a16:creationId xmlns:a16="http://schemas.microsoft.com/office/drawing/2014/main" id="{AE69D699-80F6-5A4A-B984-B481676EEDD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Text Field">
            <a:extLst>
              <a:ext uri="{FF2B5EF4-FFF2-40B4-BE49-F238E27FC236}">
                <a16:creationId xmlns:a16="http://schemas.microsoft.com/office/drawing/2014/main" id="{7409CAB6-76E7-5A4A-82F7-8D2B98C6DD05}"/>
              </a:ext>
            </a:extLst>
          </p:cNvPr>
          <p:cNvSpPr>
            <a:spLocks noGrp="1"/>
          </p:cNvSpPr>
          <p:nvPr>
            <p:ph type="body" sz="quarter" idx="12"/>
          </p:nvPr>
        </p:nvSpPr>
        <p:spPr>
          <a:xfrm>
            <a:off x="758952" y="3682999"/>
            <a:ext cx="5081014" cy="24160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7" name="Accent Mark">
            <a:extLst>
              <a:ext uri="{FF2B5EF4-FFF2-40B4-BE49-F238E27FC236}">
                <a16:creationId xmlns:a16="http://schemas.microsoft.com/office/drawing/2014/main" id="{3F1F789C-055A-B94A-B592-6BAC45CA4CA5}"/>
              </a:ext>
            </a:extLst>
          </p:cNvPr>
          <p:cNvCxnSpPr>
            <a:cxnSpLocks/>
          </p:cNvCxnSpPr>
          <p:nvPr userDrawn="1"/>
        </p:nvCxnSpPr>
        <p:spPr>
          <a:xfrm flipH="1">
            <a:off x="768095" y="342899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Metric">
            <a:extLst>
              <a:ext uri="{FF2B5EF4-FFF2-40B4-BE49-F238E27FC236}">
                <a16:creationId xmlns:a16="http://schemas.microsoft.com/office/drawing/2014/main" id="{6D46810D-06AF-8048-A8FC-EB9C64BA9823}"/>
              </a:ext>
            </a:extLst>
          </p:cNvPr>
          <p:cNvSpPr>
            <a:spLocks noGrp="1"/>
          </p:cNvSpPr>
          <p:nvPr>
            <p:ph type="body" sz="quarter" idx="11" hasCustomPrompt="1"/>
          </p:nvPr>
        </p:nvSpPr>
        <p:spPr>
          <a:xfrm>
            <a:off x="761285" y="2297520"/>
            <a:ext cx="5078335" cy="877163"/>
          </a:xfrm>
          <a:prstGeom prst="rect">
            <a:avLst/>
          </a:prstGeom>
        </p:spPr>
        <p:txBody>
          <a:bodyPr wrap="square" lIns="0" rIns="0" anchor="b" anchorCtr="0">
            <a:spAutoFit/>
          </a:bodyPr>
          <a:lstStyle>
            <a:lvl1pPr marL="0" indent="0">
              <a:buNone/>
              <a:defRPr sz="6000" b="0">
                <a:solidFill>
                  <a:schemeClr val="accent6"/>
                </a:solidFill>
                <a:latin typeface="Georgia" panose="02040502050405020303" pitchFamily="18" charset="0"/>
              </a:defRPr>
            </a:lvl1pPr>
          </a:lstStyle>
          <a:p>
            <a:pPr lvl="0"/>
            <a:r>
              <a:rPr lang="en-US" dirty="0"/>
              <a:t>XX%</a:t>
            </a:r>
          </a:p>
        </p:txBody>
      </p:sp>
    </p:spTree>
    <p:extLst>
      <p:ext uri="{BB962C8B-B14F-4D97-AF65-F5344CB8AC3E}">
        <p14:creationId xmlns:p14="http://schemas.microsoft.com/office/powerpoint/2010/main" val="131621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Light - Data Texture 07 Blank">
    <p:bg>
      <p:bgPr>
        <a:solidFill>
          <a:schemeClr val="bg2"/>
        </a:solidFill>
        <a:effectLst/>
      </p:bgPr>
    </p:bg>
    <p:spTree>
      <p:nvGrpSpPr>
        <p:cNvPr id="1" name=""/>
        <p:cNvGrpSpPr/>
        <p:nvPr/>
      </p:nvGrpSpPr>
      <p:grpSpPr>
        <a:xfrm>
          <a:off x="0" y="0"/>
          <a:ext cx="0" cy="0"/>
          <a:chOff x="0" y="0"/>
          <a:chExt cx="0" cy="0"/>
        </a:xfrm>
      </p:grpSpPr>
      <p:pic>
        <p:nvPicPr>
          <p:cNvPr id="3" name="Data Texture Image">
            <a:extLst>
              <a:ext uri="{FF2B5EF4-FFF2-40B4-BE49-F238E27FC236}">
                <a16:creationId xmlns:a16="http://schemas.microsoft.com/office/drawing/2014/main" id="{182B5BDA-DBD1-EF44-918C-34611A4B96F9}"/>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C6ADE0F8-03AA-E84C-A08A-799EE14D7C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40D521AF-2AAC-6C44-B9D5-3CF80BF0A49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E1B88021-C779-204C-A0C9-6EB6A65EAFED}"/>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89991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Dark - Data Texture 07 Blank">
    <p:bg>
      <p:bgPr>
        <a:solidFill>
          <a:schemeClr val="tx1"/>
        </a:solidFill>
        <a:effectLst/>
      </p:bgPr>
    </p:bg>
    <p:spTree>
      <p:nvGrpSpPr>
        <p:cNvPr id="1" name=""/>
        <p:cNvGrpSpPr/>
        <p:nvPr/>
      </p:nvGrpSpPr>
      <p:grpSpPr>
        <a:xfrm>
          <a:off x="0" y="0"/>
          <a:ext cx="0" cy="0"/>
          <a:chOff x="0" y="0"/>
          <a:chExt cx="0" cy="0"/>
        </a:xfrm>
      </p:grpSpPr>
      <p:pic>
        <p:nvPicPr>
          <p:cNvPr id="7" name="Data Texture Image">
            <a:extLst>
              <a:ext uri="{FF2B5EF4-FFF2-40B4-BE49-F238E27FC236}">
                <a16:creationId xmlns:a16="http://schemas.microsoft.com/office/drawing/2014/main" id="{0F6DACB9-11C2-5343-BD0A-AF66EAE5619B}"/>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C6ADE0F8-03AA-E84C-A08A-799EE14D7C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8" name="Footer">
            <a:extLst>
              <a:ext uri="{FF2B5EF4-FFF2-40B4-BE49-F238E27FC236}">
                <a16:creationId xmlns:a16="http://schemas.microsoft.com/office/drawing/2014/main" id="{968EABC0-89E2-2E44-96C8-FD682537519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E1B88021-C779-204C-A0C9-6EB6A65EAFED}"/>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11006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Light - Data Texture 16 Blank">
    <p:bg>
      <p:bgPr>
        <a:solidFill>
          <a:schemeClr val="bg2"/>
        </a:solidFill>
        <a:effectLst/>
      </p:bgPr>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A941D2C2-75E1-8246-9BA2-05D607C53557}"/>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9E80D09C-E526-F74F-B924-9E7FA59B1D9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99936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ight - Safe Harbor">
    <p:bg>
      <p:bgPr>
        <a:solidFill>
          <a:schemeClr val="bg2"/>
        </a:solidFill>
        <a:effectLst/>
      </p:bgPr>
    </p:bg>
    <p:spTree>
      <p:nvGrpSpPr>
        <p:cNvPr id="1" name=""/>
        <p:cNvGrpSpPr/>
        <p:nvPr/>
      </p:nvGrpSpPr>
      <p:grpSpPr>
        <a:xfrm>
          <a:off x="0" y="0"/>
          <a:ext cx="0" cy="0"/>
          <a:chOff x="0" y="0"/>
          <a:chExt cx="0" cy="0"/>
        </a:xfrm>
      </p:grpSpPr>
      <p:pic>
        <p:nvPicPr>
          <p:cNvPr id="12" name="Data Texture Cloud">
            <a:extLst>
              <a:ext uri="{FF2B5EF4-FFF2-40B4-BE49-F238E27FC236}">
                <a16:creationId xmlns:a16="http://schemas.microsoft.com/office/drawing/2014/main" id="{1232875C-001D-FE46-B15E-BCC2DA970349}"/>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7BC9362C-AFA6-F540-9D01-A62EB6756A2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4" name="Text Field">
            <a:extLst>
              <a:ext uri="{FF2B5EF4-FFF2-40B4-BE49-F238E27FC236}">
                <a16:creationId xmlns:a16="http://schemas.microsoft.com/office/drawing/2014/main" id="{EA78FDD8-084D-2D41-A37D-7DE0C431B1DA}"/>
              </a:ext>
            </a:extLst>
          </p:cNvPr>
          <p:cNvSpPr txBox="1"/>
          <p:nvPr userDrawn="1"/>
        </p:nvSpPr>
        <p:spPr>
          <a:xfrm>
            <a:off x="758952" y="1837944"/>
            <a:ext cx="10671048"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tx2"/>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cxnSp>
        <p:nvCxnSpPr>
          <p:cNvPr id="33" name="Accent Mark">
            <a:extLst>
              <a:ext uri="{FF2B5EF4-FFF2-40B4-BE49-F238E27FC236}">
                <a16:creationId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3" name="Title">
            <a:extLst>
              <a:ext uri="{FF2B5EF4-FFF2-40B4-BE49-F238E27FC236}">
                <a16:creationId xmlns:a16="http://schemas.microsoft.com/office/drawing/2014/main" id="{F7C5FACA-CB69-F341-96EC-260102929140}"/>
              </a:ext>
            </a:extLst>
          </p:cNvPr>
          <p:cNvSpPr txBox="1"/>
          <p:nvPr userDrawn="1"/>
        </p:nvSpPr>
        <p:spPr>
          <a:xfrm>
            <a:off x="762000"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2"/>
                </a:solidFill>
              </a:rPr>
              <a:t>Safe harbor statement</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36716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Dark - Data Texture 16 Blank">
    <p:bg>
      <p:bgPr>
        <a:solidFill>
          <a:schemeClr val="tx1"/>
        </a:solidFill>
        <a:effectLst/>
      </p:bgPr>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A941D2C2-75E1-8246-9BA2-05D607C53557}"/>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21EB2BB9-2D7E-784F-B45B-61C5A3EA448E}"/>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427840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Light - Data Texture 19 Blank">
    <p:bg>
      <p:bgPr>
        <a:solidFill>
          <a:schemeClr val="bg2"/>
        </a:solidFill>
        <a:effectLst/>
      </p:bgPr>
    </p:bg>
    <p:spTree>
      <p:nvGrpSpPr>
        <p:cNvPr id="1" name=""/>
        <p:cNvGrpSpPr/>
        <p:nvPr/>
      </p:nvGrpSpPr>
      <p:grpSpPr>
        <a:xfrm>
          <a:off x="0" y="0"/>
          <a:ext cx="0" cy="0"/>
          <a:chOff x="0" y="0"/>
          <a:chExt cx="0" cy="0"/>
        </a:xfrm>
      </p:grpSpPr>
      <p:pic>
        <p:nvPicPr>
          <p:cNvPr id="3" name="Data Texture Image">
            <a:extLst>
              <a:ext uri="{FF2B5EF4-FFF2-40B4-BE49-F238E27FC236}">
                <a16:creationId xmlns:a16="http://schemas.microsoft.com/office/drawing/2014/main" id="{C860FE5B-36CD-6846-BD82-3DA0AA2807D0}"/>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69737CBA-DBE7-D946-ACA4-C0C23ABE22B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111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Dark - Data Texture 19 Blank">
    <p:bg>
      <p:bgPr>
        <a:solidFill>
          <a:schemeClr val="tx1"/>
        </a:solidFill>
        <a:effectLst/>
      </p:bgPr>
    </p:bg>
    <p:spTree>
      <p:nvGrpSpPr>
        <p:cNvPr id="1" name=""/>
        <p:cNvGrpSpPr/>
        <p:nvPr/>
      </p:nvGrpSpPr>
      <p:grpSpPr>
        <a:xfrm>
          <a:off x="0" y="0"/>
          <a:ext cx="0" cy="0"/>
          <a:chOff x="0" y="0"/>
          <a:chExt cx="0" cy="0"/>
        </a:xfrm>
      </p:grpSpPr>
      <p:pic>
        <p:nvPicPr>
          <p:cNvPr id="3" name="Data Texture Image">
            <a:extLst>
              <a:ext uri="{FF2B5EF4-FFF2-40B4-BE49-F238E27FC236}">
                <a16:creationId xmlns:a16="http://schemas.microsoft.com/office/drawing/2014/main" id="{C860FE5B-36CD-6846-BD82-3DA0AA2807D0}"/>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B4696A52-148B-7C47-ACD3-506981DFD1B4}"/>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40504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Light - Thank You">
    <p:bg>
      <p:bgPr>
        <a:solidFill>
          <a:schemeClr val="bg2"/>
        </a:solidFill>
        <a:effectLst/>
      </p:bgPr>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a16="http://schemas.microsoft.com/office/drawing/2014/main" id="{AC796A58-6878-0644-885E-17721EE64E2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52453"/>
            <a:ext cx="5029200" cy="895181"/>
          </a:xfrm>
        </p:spPr>
        <p:txBody>
          <a:bodyPr>
            <a:noAutofit/>
          </a:bodyPr>
          <a:lstStyle>
            <a:lvl1pPr>
              <a:defRPr/>
            </a:lvl1pPr>
          </a:lstStyle>
          <a:p>
            <a:pPr lvl="0"/>
            <a:r>
              <a:rPr lang="en-US"/>
              <a:t>Edit Master text styles</a:t>
            </a:r>
          </a:p>
        </p:txBody>
      </p: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814860"/>
            <a:ext cx="5029200" cy="266291"/>
          </a:xfrm>
        </p:spPr>
        <p:txBody>
          <a:bodyPr>
            <a:noAutofit/>
          </a:bodyPr>
          <a:lstStyle>
            <a:lvl1pPr>
              <a:defRPr b="1"/>
            </a:lvl1pPr>
          </a:lstStyle>
          <a:p>
            <a:pPr lvl="0"/>
            <a:r>
              <a:rPr lang="en-US"/>
              <a:t>Edit Master text styles</a:t>
            </a:r>
          </a:p>
        </p:txBody>
      </p:sp>
      <p:cxnSp>
        <p:nvCxnSpPr>
          <p:cNvPr id="13" name="Accent Mark">
            <a:extLst>
              <a:ext uri="{FF2B5EF4-FFF2-40B4-BE49-F238E27FC236}">
                <a16:creationId xmlns:a16="http://schemas.microsoft.com/office/drawing/2014/main" id="{8E2FAFB4-C5ED-BC4A-844D-BB78D3D28B90}"/>
              </a:ext>
            </a:extLst>
          </p:cNvPr>
          <p:cNvCxnSpPr>
            <a:cxnSpLocks/>
          </p:cNvCxnSpPr>
          <p:nvPr userDrawn="1"/>
        </p:nvCxnSpPr>
        <p:spPr>
          <a:xfrm flipH="1">
            <a:off x="768098"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2" name="Thank You">
            <a:extLst>
              <a:ext uri="{FF2B5EF4-FFF2-40B4-BE49-F238E27FC236}">
                <a16:creationId xmlns:a16="http://schemas.microsoft.com/office/drawing/2014/main" id="{1A667D4A-FE6C-2E44-8B9A-7F595154584C}"/>
              </a:ext>
            </a:extLst>
          </p:cNvPr>
          <p:cNvSpPr>
            <a:spLocks noGrp="1"/>
          </p:cNvSpPr>
          <p:nvPr>
            <p:ph type="body" sz="quarter" idx="15" hasCustomPrompt="1"/>
          </p:nvPr>
        </p:nvSpPr>
        <p:spPr>
          <a:xfrm>
            <a:off x="762001" y="3814489"/>
            <a:ext cx="5029200" cy="492443"/>
          </a:xfrm>
          <a:prstGeom prst="rect">
            <a:avLst/>
          </a:prstGeom>
        </p:spPr>
        <p:txBody>
          <a:bodyPr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Thank you</a:t>
            </a:r>
          </a:p>
        </p:txBody>
      </p:sp>
    </p:spTree>
    <p:extLst>
      <p:ext uri="{BB962C8B-B14F-4D97-AF65-F5344CB8AC3E}">
        <p14:creationId xmlns:p14="http://schemas.microsoft.com/office/powerpoint/2010/main" val="141383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ark - Thank You">
    <p:bg>
      <p:bgPr>
        <a:solidFill>
          <a:schemeClr val="tx1"/>
        </a:solidFill>
        <a:effectLst/>
      </p:bgPr>
    </p:bg>
    <p:spTree>
      <p:nvGrpSpPr>
        <p:cNvPr id="1" name=""/>
        <p:cNvGrpSpPr/>
        <p:nvPr/>
      </p:nvGrpSpPr>
      <p:grpSpPr>
        <a:xfrm>
          <a:off x="0" y="0"/>
          <a:ext cx="0" cy="0"/>
          <a:chOff x="0" y="0"/>
          <a:chExt cx="0" cy="0"/>
        </a:xfrm>
      </p:grpSpPr>
      <p:pic>
        <p:nvPicPr>
          <p:cNvPr id="3" name="Abstract Illustration">
            <a:extLst>
              <a:ext uri="{FF2B5EF4-FFF2-40B4-BE49-F238E27FC236}">
                <a16:creationId xmlns:a16="http://schemas.microsoft.com/office/drawing/2014/main" id="{3201D9B7-EB85-9E42-AFF5-8FDDBB072DB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095999" y="0"/>
            <a:ext cx="6096000" cy="6858000"/>
          </a:xfrm>
          <a:prstGeom prst="rect">
            <a:avLst/>
          </a:prstGeom>
        </p:spPr>
      </p:pic>
      <p:pic>
        <p:nvPicPr>
          <p:cNvPr id="26" name="OTag">
            <a:extLst>
              <a:ext uri="{FF2B5EF4-FFF2-40B4-BE49-F238E27FC236}">
                <a16:creationId xmlns:a16="http://schemas.microsoft.com/office/drawing/2014/main" id="{42D6F87D-23AA-1D42-BDBA-F6833AC9A0E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AAECD12C-0C8A-9842-99C8-709BEF007273}"/>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a16="http://schemas.microsoft.com/office/drawing/2014/main" id="{C30DAEE6-7960-B84D-9E43-8297742115C4}"/>
              </a:ext>
            </a:extLst>
          </p:cNvPr>
          <p:cNvSpPr>
            <a:spLocks noGrp="1"/>
          </p:cNvSpPr>
          <p:nvPr>
            <p:ph type="body" sz="quarter" idx="36"/>
          </p:nvPr>
        </p:nvSpPr>
        <p:spPr>
          <a:xfrm>
            <a:off x="762000" y="5152453"/>
            <a:ext cx="5029200" cy="895181"/>
          </a:xfrm>
        </p:spPr>
        <p:txBody>
          <a:bodyPr>
            <a:noAutofit/>
          </a:bodyPr>
          <a:lstStyle>
            <a:lvl1pPr>
              <a:defRPr>
                <a:solidFill>
                  <a:schemeClr val="bg1"/>
                </a:solidFill>
              </a:defRPr>
            </a:lvl1pPr>
          </a:lstStyle>
          <a:p>
            <a:pPr lvl="0"/>
            <a:r>
              <a:rPr lang="en-US"/>
              <a:t>Edit Master text styles</a:t>
            </a:r>
          </a:p>
        </p:txBody>
      </p:sp>
      <p:sp>
        <p:nvSpPr>
          <p:cNvPr id="11" name="Text Field">
            <a:extLst>
              <a:ext uri="{FF2B5EF4-FFF2-40B4-BE49-F238E27FC236}">
                <a16:creationId xmlns:a16="http://schemas.microsoft.com/office/drawing/2014/main" id="{B550C986-DC1D-064A-8410-E4A8A3C3A466}"/>
              </a:ext>
            </a:extLst>
          </p:cNvPr>
          <p:cNvSpPr>
            <a:spLocks noGrp="1"/>
          </p:cNvSpPr>
          <p:nvPr>
            <p:ph type="body" sz="quarter" idx="37"/>
          </p:nvPr>
        </p:nvSpPr>
        <p:spPr>
          <a:xfrm>
            <a:off x="762000" y="4814860"/>
            <a:ext cx="5029200" cy="266291"/>
          </a:xfrm>
        </p:spPr>
        <p:txBody>
          <a:bodyPr>
            <a:noAutofit/>
          </a:bodyPr>
          <a:lstStyle>
            <a:lvl1pPr>
              <a:defRPr b="1">
                <a:solidFill>
                  <a:schemeClr val="bg1"/>
                </a:solidFill>
              </a:defRPr>
            </a:lvl1pPr>
          </a:lstStyle>
          <a:p>
            <a:pPr lvl="0"/>
            <a:r>
              <a:rPr lang="en-US"/>
              <a:t>Edit Master text styles</a:t>
            </a:r>
          </a:p>
        </p:txBody>
      </p:sp>
      <p:cxnSp>
        <p:nvCxnSpPr>
          <p:cNvPr id="13" name="Accent Mark">
            <a:extLst>
              <a:ext uri="{FF2B5EF4-FFF2-40B4-BE49-F238E27FC236}">
                <a16:creationId xmlns:a16="http://schemas.microsoft.com/office/drawing/2014/main" id="{8E2FAFB4-C5ED-BC4A-844D-BB78D3D28B90}"/>
              </a:ext>
            </a:extLst>
          </p:cNvPr>
          <p:cNvCxnSpPr>
            <a:cxnSpLocks/>
          </p:cNvCxnSpPr>
          <p:nvPr userDrawn="1"/>
        </p:nvCxnSpPr>
        <p:spPr>
          <a:xfrm flipH="1">
            <a:off x="768098"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2" name="Thank You">
            <a:extLst>
              <a:ext uri="{FF2B5EF4-FFF2-40B4-BE49-F238E27FC236}">
                <a16:creationId xmlns:a16="http://schemas.microsoft.com/office/drawing/2014/main" id="{1A667D4A-FE6C-2E44-8B9A-7F595154584C}"/>
              </a:ext>
            </a:extLst>
          </p:cNvPr>
          <p:cNvSpPr>
            <a:spLocks noGrp="1"/>
          </p:cNvSpPr>
          <p:nvPr>
            <p:ph type="body" sz="quarter" idx="15" hasCustomPrompt="1"/>
          </p:nvPr>
        </p:nvSpPr>
        <p:spPr>
          <a:xfrm>
            <a:off x="762001" y="3814489"/>
            <a:ext cx="5029200" cy="492443"/>
          </a:xfrm>
          <a:prstGeom prst="rect">
            <a:avLst/>
          </a:prstGeom>
        </p:spPr>
        <p:txBody>
          <a:bodyPr lIns="0" anchor="b" anchorCtr="0">
            <a:noAutofit/>
          </a:bodyPr>
          <a:lstStyle>
            <a:lvl1pPr marL="0" indent="0" algn="l" fontAlgn="t">
              <a:lnSpc>
                <a:spcPct val="100000"/>
              </a:lnSpc>
              <a:spcBef>
                <a:spcPts val="0"/>
              </a:spcBef>
              <a:buNone/>
              <a:defRPr sz="3200" b="0" i="0">
                <a:solidFill>
                  <a:schemeClr val="bg1"/>
                </a:solidFill>
                <a:latin typeface="+mj-lt"/>
                <a:cs typeface="Oracle Sans" panose="020B0503020204020204" pitchFamily="34" charset="0"/>
              </a:defRPr>
            </a:lvl1pPr>
          </a:lstStyle>
          <a:p>
            <a:pPr lvl="0"/>
            <a:r>
              <a:rPr lang="en-US" dirty="0"/>
              <a:t>Thank you</a:t>
            </a:r>
          </a:p>
        </p:txBody>
      </p:sp>
    </p:spTree>
    <p:extLst>
      <p:ext uri="{BB962C8B-B14F-4D97-AF65-F5344CB8AC3E}">
        <p14:creationId xmlns:p14="http://schemas.microsoft.com/office/powerpoint/2010/main" val="154234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Light - Closing Slide">
    <p:bg>
      <p:bgPr>
        <a:solidFill>
          <a:schemeClr val="bg2"/>
        </a:solidFill>
        <a:effectLst/>
      </p:bgPr>
    </p:bg>
    <p:spTree>
      <p:nvGrpSpPr>
        <p:cNvPr id="1" name=""/>
        <p:cNvGrpSpPr/>
        <p:nvPr/>
      </p:nvGrpSpPr>
      <p:grpSpPr>
        <a:xfrm>
          <a:off x="0" y="0"/>
          <a:ext cx="0" cy="0"/>
          <a:chOff x="0" y="0"/>
          <a:chExt cx="0" cy="0"/>
        </a:xfrm>
      </p:grpSpPr>
      <p:pic>
        <p:nvPicPr>
          <p:cNvPr id="3" name="Oracle Logo">
            <a:extLst>
              <a:ext uri="{FF2B5EF4-FFF2-40B4-BE49-F238E27FC236}">
                <a16:creationId xmlns:a16="http://schemas.microsoft.com/office/drawing/2014/main" id="{675A5E3C-9B7E-1248-9024-5EE790FC683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7854" y="2915192"/>
            <a:ext cx="4896293" cy="1027617"/>
          </a:xfrm>
          <a:prstGeom prst="rect">
            <a:avLst/>
          </a:prstGeom>
        </p:spPr>
      </p:pic>
      <p:pic>
        <p:nvPicPr>
          <p:cNvPr id="5" name="Abstract Pattern Strip">
            <a:extLst>
              <a:ext uri="{FF2B5EF4-FFF2-40B4-BE49-F238E27FC236}">
                <a16:creationId xmlns:a16="http://schemas.microsoft.com/office/drawing/2014/main" id="{DA24CEA9-EF8C-E942-A55B-0044027368B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6431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Dark - Closing Slide">
    <p:bg>
      <p:bgPr>
        <a:solidFill>
          <a:schemeClr val="tx1"/>
        </a:solidFill>
        <a:effectLst/>
      </p:bgPr>
    </p:bg>
    <p:spTree>
      <p:nvGrpSpPr>
        <p:cNvPr id="1" name=""/>
        <p:cNvGrpSpPr/>
        <p:nvPr/>
      </p:nvGrpSpPr>
      <p:grpSpPr>
        <a:xfrm>
          <a:off x="0" y="0"/>
          <a:ext cx="0" cy="0"/>
          <a:chOff x="0" y="0"/>
          <a:chExt cx="0" cy="0"/>
        </a:xfrm>
      </p:grpSpPr>
      <p:pic>
        <p:nvPicPr>
          <p:cNvPr id="3" name="Oracle Logo">
            <a:extLst>
              <a:ext uri="{FF2B5EF4-FFF2-40B4-BE49-F238E27FC236}">
                <a16:creationId xmlns:a16="http://schemas.microsoft.com/office/drawing/2014/main" id="{675A5E3C-9B7E-1248-9024-5EE790FC683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647854" y="2915192"/>
            <a:ext cx="4896292" cy="1027617"/>
          </a:xfrm>
          <a:prstGeom prst="rect">
            <a:avLst/>
          </a:prstGeom>
        </p:spPr>
      </p:pic>
      <p:pic>
        <p:nvPicPr>
          <p:cNvPr id="5" name="Abstract Pattern Strip">
            <a:extLst>
              <a:ext uri="{FF2B5EF4-FFF2-40B4-BE49-F238E27FC236}">
                <a16:creationId xmlns:a16="http://schemas.microsoft.com/office/drawing/2014/main" id="{DA24CEA9-EF8C-E942-A55B-0044027368B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1232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Mission Statement">
    <p:bg>
      <p:bgPr>
        <a:solidFill>
          <a:schemeClr val="bg2"/>
        </a:solidFill>
        <a:effectLst/>
      </p:bgPr>
    </p:bg>
    <p:spTree>
      <p:nvGrpSpPr>
        <p:cNvPr id="1" name=""/>
        <p:cNvGrpSpPr/>
        <p:nvPr/>
      </p:nvGrpSpPr>
      <p:grpSpPr>
        <a:xfrm>
          <a:off x="0" y="0"/>
          <a:ext cx="0" cy="0"/>
          <a:chOff x="0" y="0"/>
          <a:chExt cx="0" cy="0"/>
        </a:xfrm>
      </p:grpSpPr>
      <p:pic>
        <p:nvPicPr>
          <p:cNvPr id="4" name="Illustration">
            <a:extLst>
              <a:ext uri="{FF2B5EF4-FFF2-40B4-BE49-F238E27FC236}">
                <a16:creationId xmlns:a16="http://schemas.microsoft.com/office/drawing/2014/main" id="{7F6A0B0D-9890-B044-B4D0-946D1FDB962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254000"/>
            <a:ext cx="12192000" cy="6604000"/>
          </a:xfrm>
          <a:prstGeom prst="rect">
            <a:avLst/>
          </a:prstGeom>
        </p:spPr>
      </p:pic>
      <p:pic>
        <p:nvPicPr>
          <p:cNvPr id="7" name="Abstract Pattern Strip">
            <a:extLst>
              <a:ext uri="{FF2B5EF4-FFF2-40B4-BE49-F238E27FC236}">
                <a16:creationId xmlns:a16="http://schemas.microsoft.com/office/drawing/2014/main" id="{32EC640D-2BE6-E443-B041-C48A5A91F17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Rectangle 1">
            <a:extLst>
              <a:ext uri="{FF2B5EF4-FFF2-40B4-BE49-F238E27FC236}">
                <a16:creationId xmlns:a16="http://schemas.microsoft.com/office/drawing/2014/main" id="{4843EDC2-7F43-0041-AEBE-5B17CC2CECBE}"/>
              </a:ext>
            </a:extLst>
          </p:cNvPr>
          <p:cNvSpPr/>
          <p:nvPr userDrawn="1"/>
        </p:nvSpPr>
        <p:spPr>
          <a:xfrm>
            <a:off x="675018" y="2690336"/>
            <a:ext cx="7857894" cy="1477328"/>
          </a:xfrm>
          <a:prstGeom prst="rect">
            <a:avLst/>
          </a:prstGeom>
        </p:spPr>
        <p:txBody>
          <a:bodyPr wrap="square">
            <a:spAutoFit/>
          </a:bodyPr>
          <a:lstStyle/>
          <a:p>
            <a:r>
              <a:rPr lang="en-US" sz="3000" dirty="0">
                <a:solidFill>
                  <a:schemeClr val="bg2"/>
                </a:solidFill>
                <a:latin typeface="+mj-lt"/>
              </a:rPr>
              <a:t>Our mission is to help people</a:t>
            </a:r>
          </a:p>
          <a:p>
            <a:r>
              <a:rPr lang="en-US" sz="3000" dirty="0">
                <a:solidFill>
                  <a:schemeClr val="bg2"/>
                </a:solidFill>
                <a:latin typeface="+mj-lt"/>
              </a:rPr>
              <a:t>see data in new ways, discover insights,</a:t>
            </a:r>
          </a:p>
          <a:p>
            <a:r>
              <a:rPr lang="en-US" sz="3000" dirty="0">
                <a:solidFill>
                  <a:schemeClr val="bg2"/>
                </a:solidFill>
                <a:latin typeface="+mj-lt"/>
              </a:rPr>
              <a:t>unlock endless possibilities.</a:t>
            </a:r>
          </a:p>
        </p:txBody>
      </p:sp>
    </p:spTree>
    <p:extLst>
      <p:ext uri="{BB962C8B-B14F-4D97-AF65-F5344CB8AC3E}">
        <p14:creationId xmlns:p14="http://schemas.microsoft.com/office/powerpoint/2010/main" val="98530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ark - Safe Harbor">
    <p:bg>
      <p:bgPr>
        <a:solidFill>
          <a:schemeClr val="tx1"/>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30973D80-F90C-2B41-AAF3-064791F626A1}"/>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2" name="Footer">
            <a:extLst>
              <a:ext uri="{FF2B5EF4-FFF2-40B4-BE49-F238E27FC236}">
                <a16:creationId xmlns:a16="http://schemas.microsoft.com/office/drawing/2014/main" id="{E53C9232-0599-3244-B3FF-119F42A8021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 name="Text Field">
            <a:extLst>
              <a:ext uri="{FF2B5EF4-FFF2-40B4-BE49-F238E27FC236}">
                <a16:creationId xmlns:a16="http://schemas.microsoft.com/office/drawing/2014/main" id="{D33BCDAB-DBBA-254B-AFD8-DF688B981EF5}"/>
              </a:ext>
            </a:extLst>
          </p:cNvPr>
          <p:cNvSpPr txBox="1"/>
          <p:nvPr userDrawn="1"/>
        </p:nvSpPr>
        <p:spPr>
          <a:xfrm>
            <a:off x="758952" y="1837944"/>
            <a:ext cx="10671048"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bg2"/>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cxnSp>
        <p:nvCxnSpPr>
          <p:cNvPr id="33" name="Accent Mark">
            <a:extLst>
              <a:ext uri="{FF2B5EF4-FFF2-40B4-BE49-F238E27FC236}">
                <a16:creationId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 name="Title">
            <a:extLst>
              <a:ext uri="{FF2B5EF4-FFF2-40B4-BE49-F238E27FC236}">
                <a16:creationId xmlns:a16="http://schemas.microsoft.com/office/drawing/2014/main" id="{9A5364F3-FAE0-7147-8F68-59CE44C73EFE}"/>
              </a:ext>
            </a:extLst>
          </p:cNvPr>
          <p:cNvSpPr txBox="1"/>
          <p:nvPr userDrawn="1"/>
        </p:nvSpPr>
        <p:spPr>
          <a:xfrm>
            <a:off x="762000"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t>Safe harbor statement</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18490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ight - Remote Speaker">
    <p:bg>
      <p:bgPr>
        <a:solidFill>
          <a:schemeClr val="bg2"/>
        </a:solidFill>
        <a:effectLst/>
      </p:bgPr>
    </p:bg>
    <p:spTree>
      <p:nvGrpSpPr>
        <p:cNvPr id="1" name=""/>
        <p:cNvGrpSpPr/>
        <p:nvPr/>
      </p:nvGrpSpPr>
      <p:grpSpPr>
        <a:xfrm>
          <a:off x="0" y="0"/>
          <a:ext cx="0" cy="0"/>
          <a:chOff x="0" y="0"/>
          <a:chExt cx="0" cy="0"/>
        </a:xfrm>
      </p:grpSpPr>
      <p:pic>
        <p:nvPicPr>
          <p:cNvPr id="12" name="Data Texture Image">
            <a:extLst>
              <a:ext uri="{FF2B5EF4-FFF2-40B4-BE49-F238E27FC236}">
                <a16:creationId xmlns:a16="http://schemas.microsoft.com/office/drawing/2014/main" id="{D1A8D5F2-734A-AE4A-AC70-8FF7EC3B13B8}"/>
              </a:ext>
            </a:extLst>
          </p:cNvPr>
          <p:cNvPicPr>
            <a:picLocks noChangeAspect="1"/>
          </p:cNvPicPr>
          <p:nvPr userDrawn="1"/>
        </p:nvPicPr>
        <p:blipFill rotWithShape="1">
          <a:blip r:embed="rId2">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5" name="OTag">
            <a:extLst>
              <a:ext uri="{FF2B5EF4-FFF2-40B4-BE49-F238E27FC236}">
                <a16:creationId xmlns:a16="http://schemas.microsoft.com/office/drawing/2014/main" id="{9AF00931-5664-524C-9EEF-7CBC5B1578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A8C8B17C-79D1-7649-B765-8FC10C5F39B8}"/>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92A4D63A-A370-2A4C-A33C-8C21ECFC1017}"/>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6737" y="3682683"/>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cxnSp>
        <p:nvCxnSpPr>
          <p:cNvPr id="22" name="Accent Mark">
            <a:extLst>
              <a:ext uri="{FF2B5EF4-FFF2-40B4-BE49-F238E27FC236}">
                <a16:creationId xmlns:a16="http://schemas.microsoft.com/office/drawing/2014/main" id="{7A6B761E-671F-4A43-9B1D-C5C5AC5BF314}"/>
              </a:ext>
            </a:extLst>
          </p:cNvPr>
          <p:cNvCxnSpPr>
            <a:cxnSpLocks/>
          </p:cNvCxnSpPr>
          <p:nvPr userDrawn="1"/>
        </p:nvCxnSpPr>
        <p:spPr>
          <a:xfrm flipH="1">
            <a:off x="5132832" y="3428683"/>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pic>
        <p:nvPicPr>
          <p:cNvPr id="11" name="Abstract Pattern Strip">
            <a:extLst>
              <a:ext uri="{FF2B5EF4-FFF2-40B4-BE49-F238E27FC236}">
                <a16:creationId xmlns:a16="http://schemas.microsoft.com/office/drawing/2014/main" id="{F250772B-6865-E140-9F39-D8998E91A72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99010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ark - Remote Speaker">
    <p:bg>
      <p:bgPr>
        <a:solidFill>
          <a:schemeClr val="tx1"/>
        </a:solidFill>
        <a:effectLst/>
      </p:bgPr>
    </p:bg>
    <p:spTree>
      <p:nvGrpSpPr>
        <p:cNvPr id="1" name=""/>
        <p:cNvGrpSpPr/>
        <p:nvPr/>
      </p:nvGrpSpPr>
      <p:grpSpPr>
        <a:xfrm>
          <a:off x="0" y="0"/>
          <a:ext cx="0" cy="0"/>
          <a:chOff x="0" y="0"/>
          <a:chExt cx="0" cy="0"/>
        </a:xfrm>
      </p:grpSpPr>
      <p:pic>
        <p:nvPicPr>
          <p:cNvPr id="12" name="Data Texture Image">
            <a:extLst>
              <a:ext uri="{FF2B5EF4-FFF2-40B4-BE49-F238E27FC236}">
                <a16:creationId xmlns:a16="http://schemas.microsoft.com/office/drawing/2014/main" id="{9E0CF6FF-2D61-1D4D-819D-4A9474040C34}"/>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5" name="OTag">
            <a:extLst>
              <a:ext uri="{FF2B5EF4-FFF2-40B4-BE49-F238E27FC236}">
                <a16:creationId xmlns:a16="http://schemas.microsoft.com/office/drawing/2014/main" id="{9AF00931-5664-524C-9EEF-7CBC5B1578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Footer">
            <a:extLst>
              <a:ext uri="{FF2B5EF4-FFF2-40B4-BE49-F238E27FC236}">
                <a16:creationId xmlns:a16="http://schemas.microsoft.com/office/drawing/2014/main" id="{604384E5-A601-EC42-8F35-140225F3EC48}"/>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92A4D63A-A370-2A4C-A33C-8C21ECFC1017}"/>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6737" y="3682683"/>
            <a:ext cx="6297168" cy="1132486"/>
          </a:xfrm>
          <a:prstGeom prst="rect">
            <a:avLst/>
          </a:prstGeom>
        </p:spPr>
        <p:txBody>
          <a:bodyPr lIns="0" tIns="0" rIns="0" bIns="0">
            <a:normAutofit/>
          </a:bodyPr>
          <a:lstStyle>
            <a:lvl1pPr>
              <a:defRPr sz="2000">
                <a:solidFill>
                  <a:schemeClr val="bg1"/>
                </a:solidFill>
              </a:defRPr>
            </a:lvl1pPr>
          </a:lstStyle>
          <a:p>
            <a:pPr lvl="0"/>
            <a:r>
              <a:rPr lang="en-US" dirty="0"/>
              <a:t>Title</a:t>
            </a:r>
          </a:p>
          <a:p>
            <a:pPr lvl="0"/>
            <a:r>
              <a:rPr lang="en-US" dirty="0"/>
              <a:t>Company</a:t>
            </a:r>
          </a:p>
          <a:p>
            <a:pPr lvl="0"/>
            <a:r>
              <a:rPr lang="en-US" dirty="0"/>
              <a:t>Date</a:t>
            </a:r>
          </a:p>
        </p:txBody>
      </p:sp>
      <p:cxnSp>
        <p:nvCxnSpPr>
          <p:cNvPr id="22" name="Accent Mark">
            <a:extLst>
              <a:ext uri="{FF2B5EF4-FFF2-40B4-BE49-F238E27FC236}">
                <a16:creationId xmlns:a16="http://schemas.microsoft.com/office/drawing/2014/main" id="{7A6B761E-671F-4A43-9B1D-C5C5AC5BF314}"/>
              </a:ext>
            </a:extLst>
          </p:cNvPr>
          <p:cNvCxnSpPr>
            <a:cxnSpLocks/>
          </p:cNvCxnSpPr>
          <p:nvPr userDrawn="1"/>
        </p:nvCxnSpPr>
        <p:spPr>
          <a:xfrm flipH="1">
            <a:off x="5132832" y="3428683"/>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pic>
        <p:nvPicPr>
          <p:cNvPr id="11" name="Abstract Pattern Strip">
            <a:extLst>
              <a:ext uri="{FF2B5EF4-FFF2-40B4-BE49-F238E27FC236}">
                <a16:creationId xmlns:a16="http://schemas.microsoft.com/office/drawing/2014/main" id="{F250772B-6865-E140-9F39-D8998E91A72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71603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ght - Numbered Outline">
    <p:bg>
      <p:bgPr>
        <a:solidFill>
          <a:schemeClr val="bg2"/>
        </a:solidFill>
        <a:effectLst/>
      </p:bgPr>
    </p:bg>
    <p:spTree>
      <p:nvGrpSpPr>
        <p:cNvPr id="1" name=""/>
        <p:cNvGrpSpPr/>
        <p:nvPr/>
      </p:nvGrpSpPr>
      <p:grpSpPr>
        <a:xfrm>
          <a:off x="0" y="0"/>
          <a:ext cx="0" cy="0"/>
          <a:chOff x="0" y="0"/>
          <a:chExt cx="0" cy="0"/>
        </a:xfrm>
      </p:grpSpPr>
      <p:pic>
        <p:nvPicPr>
          <p:cNvPr id="32" name="Data Texture Cloud">
            <a:extLst>
              <a:ext uri="{FF2B5EF4-FFF2-40B4-BE49-F238E27FC236}">
                <a16:creationId xmlns:a16="http://schemas.microsoft.com/office/drawing/2014/main" id="{4F1E65AD-22C9-374C-97B0-B5C16E332CB8}"/>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6" name="OTag">
            <a:extLst>
              <a:ext uri="{FF2B5EF4-FFF2-40B4-BE49-F238E27FC236}">
                <a16:creationId xmlns:a16="http://schemas.microsoft.com/office/drawing/2014/main" id="{6B255320-7797-3244-AB7F-7048F2FDBB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5" name="Footer">
            <a:extLst>
              <a:ext uri="{FF2B5EF4-FFF2-40B4-BE49-F238E27FC236}">
                <a16:creationId xmlns:a16="http://schemas.microsoft.com/office/drawing/2014/main" id="{5C832301-2AE4-1245-BF5A-702B011155A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16426"/>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97254"/>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78080"/>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58906"/>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9732"/>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411" y="3916426"/>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411" y="339722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411" y="287803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411" y="235883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411" y="183963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Title">
            <a:extLst>
              <a:ext uri="{FF2B5EF4-FFF2-40B4-BE49-F238E27FC236}">
                <a16:creationId xmlns:a16="http://schemas.microsoft.com/office/drawing/2014/main" id="{1F2D107A-3A71-E74E-9042-888785621363}"/>
              </a:ext>
            </a:extLst>
          </p:cNvPr>
          <p:cNvSpPr>
            <a:spLocks noGrp="1"/>
          </p:cNvSpPr>
          <p:nvPr>
            <p:ph type="body" sz="quarter" idx="20" hasCustomPrompt="1"/>
          </p:nvPr>
        </p:nvSpPr>
        <p:spPr>
          <a:xfrm>
            <a:off x="762000" y="508000"/>
            <a:ext cx="10671048" cy="822960"/>
          </a:xfrm>
        </p:spPr>
        <p:txBody>
          <a:bodyPr anchor="b" anchorCtr="0"/>
          <a:lstStyle>
            <a:lvl1pPr>
              <a:defRPr sz="2400" b="1"/>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16854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70F255-3C2A-4AC7-8935-184146E3B6D6}"/>
              </a:ext>
            </a:extLst>
          </p:cNvPr>
          <p:cNvSpPr>
            <a:spLocks noGrp="1"/>
          </p:cNvSpPr>
          <p:nvPr>
            <p:ph type="title"/>
          </p:nvPr>
        </p:nvSpPr>
        <p:spPr>
          <a:xfrm>
            <a:off x="762000" y="508000"/>
            <a:ext cx="10671048" cy="822960"/>
          </a:xfrm>
          <a:prstGeom prst="rect">
            <a:avLst/>
          </a:prstGeom>
        </p:spPr>
        <p:txBody>
          <a:bodyPr vert="horz" lIns="0" tIns="0" rIns="0" bIns="0" rtlCol="0" anchor="ctr">
            <a:noAutofit/>
          </a:bodyPr>
          <a:lstStyle/>
          <a:p>
            <a:r>
              <a:rPr lang="en-US" dirty="0"/>
              <a:t>Headline</a:t>
            </a:r>
          </a:p>
        </p:txBody>
      </p:sp>
      <p:sp>
        <p:nvSpPr>
          <p:cNvPr id="17" name="Slide Number">
            <a:extLst>
              <a:ext uri="{FF2B5EF4-FFF2-40B4-BE49-F238E27FC236}">
                <a16:creationId xmlns:a16="http://schemas.microsoft.com/office/drawing/2014/main" id="{08A3F6CD-49F4-D74B-8C7F-D6CA71EFB1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8E003242-6B91-1949-A5CA-15BA57A045C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5" name="Text Placeholder 4">
            <a:extLst>
              <a:ext uri="{FF2B5EF4-FFF2-40B4-BE49-F238E27FC236}">
                <a16:creationId xmlns:a16="http://schemas.microsoft.com/office/drawing/2014/main" id="{2F704250-C0B4-A84F-9EB2-31C880A9C2D6}"/>
              </a:ext>
            </a:extLst>
          </p:cNvPr>
          <p:cNvSpPr>
            <a:spLocks noGrp="1"/>
          </p:cNvSpPr>
          <p:nvPr>
            <p:ph type="body" idx="1"/>
          </p:nvPr>
        </p:nvSpPr>
        <p:spPr>
          <a:xfrm>
            <a:off x="758952" y="1837944"/>
            <a:ext cx="10671048" cy="4261104"/>
          </a:xfrm>
          <a:prstGeom prst="rect">
            <a:avLst/>
          </a:prstGeom>
        </p:spPr>
        <p:txBody>
          <a:bodyPr vert="horz" lIns="0" tIns="0" rIns="0" bIns="0" rtlCol="0">
            <a:noAutofit/>
          </a:bodyPr>
          <a:lstStyle/>
          <a:p>
            <a:pPr lvl="0"/>
            <a:r>
              <a:rPr lang="en-US" dirty="0"/>
              <a:t>Click to edit Master text styles</a:t>
            </a:r>
          </a:p>
          <a:p>
            <a:pPr lvl="1"/>
            <a:r>
              <a:rPr lang="en-US" dirty="0"/>
              <a:t>First indent</a:t>
            </a:r>
          </a:p>
          <a:p>
            <a:pPr lvl="2"/>
            <a:r>
              <a:rPr lang="en-US" dirty="0"/>
              <a:t>Second indent</a:t>
            </a:r>
          </a:p>
          <a:p>
            <a:pPr lvl="3"/>
            <a:r>
              <a:rPr lang="en-US" dirty="0"/>
              <a:t>Third indent</a:t>
            </a:r>
          </a:p>
          <a:p>
            <a:pPr lvl="4"/>
            <a:r>
              <a:rPr lang="en-US" dirty="0"/>
              <a:t>Fourth indent</a:t>
            </a:r>
          </a:p>
          <a:p>
            <a:pPr lvl="5"/>
            <a:r>
              <a:rPr lang="en-US" dirty="0"/>
              <a:t>Fifth indent</a:t>
            </a:r>
          </a:p>
          <a:p>
            <a:pPr lvl="6"/>
            <a:r>
              <a:rPr lang="en-US" dirty="0"/>
              <a:t>Sixth indent</a:t>
            </a:r>
          </a:p>
        </p:txBody>
      </p:sp>
      <p:sp>
        <p:nvSpPr>
          <p:cNvPr id="8" name="Slide Number">
            <a:extLst>
              <a:ext uri="{FF2B5EF4-FFF2-40B4-BE49-F238E27FC236}">
                <a16:creationId xmlns:a16="http://schemas.microsoft.com/office/drawing/2014/main" id="{C174EA89-E19D-6245-A011-4F7EB78FF170}"/>
              </a:ext>
            </a:extLst>
          </p:cNvPr>
          <p:cNvSpPr txBox="1">
            <a:spLocks/>
          </p:cNvSpPr>
          <p:nvPr userDrawn="1"/>
        </p:nvSpPr>
        <p:spPr>
          <a:xfrm>
            <a:off x="762000" y="6057900"/>
            <a:ext cx="234696" cy="365760"/>
          </a:xfrm>
          <a:prstGeom prst="rect">
            <a:avLst/>
          </a:prstGeom>
        </p:spPr>
        <p:txBody>
          <a:bodyPr vert="horz" lIns="0" tIns="0" rIns="0" bIns="0" rtlCol="0" anchor="ctr"/>
          <a:lstStyle>
            <a:defPPr>
              <a:defRPr lang="en-US"/>
            </a:defPPr>
            <a:lvl1pPr marL="0" algn="l" defTabSz="914400" rtl="0" eaLnBrk="1" latinLnBrk="0" hangingPunct="1">
              <a:defRPr sz="1000" kern="1200">
                <a:solidFill>
                  <a:srgbClr val="8B858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32300099"/>
      </p:ext>
    </p:extLst>
  </p:cSld>
  <p:clrMap bg1="lt1" tx1="dk1" bg2="lt2" tx2="dk2" accent1="accent1" accent2="accent2" accent3="accent3" accent4="accent4" accent5="accent5" accent6="accent6" hlink="hlink" folHlink="folHlink"/>
  <p:sldLayoutIdLst>
    <p:sldLayoutId id="2147483745" r:id="rId1"/>
    <p:sldLayoutId id="2147483782" r:id="rId2"/>
    <p:sldLayoutId id="2147483746" r:id="rId3"/>
    <p:sldLayoutId id="2147483783" r:id="rId4"/>
    <p:sldLayoutId id="2147483814" r:id="rId5"/>
    <p:sldLayoutId id="2147483815" r:id="rId6"/>
    <p:sldLayoutId id="2147483749" r:id="rId7"/>
    <p:sldLayoutId id="2147483784" r:id="rId8"/>
    <p:sldLayoutId id="2147483750" r:id="rId9"/>
    <p:sldLayoutId id="2147483790" r:id="rId10"/>
    <p:sldLayoutId id="2147483779" r:id="rId11"/>
    <p:sldLayoutId id="2147483791" r:id="rId12"/>
    <p:sldLayoutId id="2147483751" r:id="rId13"/>
    <p:sldLayoutId id="2147483792" r:id="rId14"/>
    <p:sldLayoutId id="2147483752" r:id="rId15"/>
    <p:sldLayoutId id="2147483793" r:id="rId16"/>
    <p:sldLayoutId id="2147483753" r:id="rId17"/>
    <p:sldLayoutId id="2147483794" r:id="rId18"/>
    <p:sldLayoutId id="2147483756" r:id="rId19"/>
    <p:sldLayoutId id="2147483795" r:id="rId20"/>
    <p:sldLayoutId id="2147483754" r:id="rId21"/>
    <p:sldLayoutId id="2147483796" r:id="rId22"/>
    <p:sldLayoutId id="2147483778" r:id="rId23"/>
    <p:sldLayoutId id="2147483797" r:id="rId24"/>
    <p:sldLayoutId id="2147483757" r:id="rId25"/>
    <p:sldLayoutId id="2147483798" r:id="rId26"/>
    <p:sldLayoutId id="2147483774" r:id="rId27"/>
    <p:sldLayoutId id="2147483799" r:id="rId28"/>
    <p:sldLayoutId id="2147483759" r:id="rId29"/>
    <p:sldLayoutId id="2147483800" r:id="rId30"/>
    <p:sldLayoutId id="2147483775" r:id="rId31"/>
    <p:sldLayoutId id="2147483801" r:id="rId32"/>
    <p:sldLayoutId id="2147483760" r:id="rId33"/>
    <p:sldLayoutId id="2147483802" r:id="rId34"/>
    <p:sldLayoutId id="2147483776" r:id="rId35"/>
    <p:sldLayoutId id="2147483808" r:id="rId36"/>
    <p:sldLayoutId id="2147483773" r:id="rId37"/>
    <p:sldLayoutId id="2147483804" r:id="rId38"/>
    <p:sldLayoutId id="2147483777" r:id="rId39"/>
    <p:sldLayoutId id="2147483805" r:id="rId40"/>
    <p:sldLayoutId id="2147483761" r:id="rId41"/>
    <p:sldLayoutId id="2147483806" r:id="rId42"/>
    <p:sldLayoutId id="2147483781" r:id="rId43"/>
    <p:sldLayoutId id="2147483807" r:id="rId44"/>
    <p:sldLayoutId id="2147483762" r:id="rId45"/>
    <p:sldLayoutId id="2147483809" r:id="rId46"/>
    <p:sldLayoutId id="2147483766" r:id="rId47"/>
    <p:sldLayoutId id="2147483786" r:id="rId48"/>
    <p:sldLayoutId id="2147483769" r:id="rId49"/>
    <p:sldLayoutId id="2147483789" r:id="rId50"/>
    <p:sldLayoutId id="2147483768" r:id="rId51"/>
    <p:sldLayoutId id="2147483788" r:id="rId52"/>
    <p:sldLayoutId id="2147483763" r:id="rId53"/>
    <p:sldLayoutId id="2147483810" r:id="rId54"/>
    <p:sldLayoutId id="2147483744" r:id="rId55"/>
    <p:sldLayoutId id="2147483811" r:id="rId56"/>
    <p:sldLayoutId id="2147483742" r:id="rId57"/>
  </p:sldLayoutIdLst>
  <p:hf hdr="0" dt="0"/>
  <p:txStyles>
    <p:titleStyle>
      <a:lvl1pPr algn="l" defTabSz="914400" rtl="0" eaLnBrk="1" latinLnBrk="0" hangingPunct="1">
        <a:lnSpc>
          <a:spcPct val="95000"/>
        </a:lnSpc>
        <a:spcBef>
          <a:spcPct val="0"/>
        </a:spcBef>
        <a:buNone/>
        <a:defRPr sz="4000" kern="1200">
          <a:solidFill>
            <a:schemeClr val="tx1"/>
          </a:solidFill>
          <a:latin typeface="+mj-lt"/>
          <a:ea typeface="+mj-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Oracle Sans" panose="020B0503020204020204" pitchFamily="34" charset="0"/>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Oracle Sans" panose="020B0503020204020204" pitchFamily="34" charset="0"/>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6" userDrawn="1">
          <p15:clr>
            <a:srgbClr val="F26B43"/>
          </p15:clr>
        </p15:guide>
        <p15:guide id="2"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136AED9-3171-7347-A9A1-2319D06F471D}"/>
              </a:ext>
            </a:extLst>
          </p:cNvPr>
          <p:cNvSpPr>
            <a:spLocks noGrp="1"/>
          </p:cNvSpPr>
          <p:nvPr>
            <p:ph type="ftr" sz="quarter" idx="3"/>
          </p:nvPr>
        </p:nvSpPr>
        <p:spPr/>
        <p:txBody>
          <a:bodyPr/>
          <a:lstStyle/>
          <a:p>
            <a:r>
              <a:rPr lang="en-US" dirty="0"/>
              <a:t>Copyright © 2020, Oracle and/or its affiliates  |  Confidential: Internal/Restricted/Highly Restricted</a:t>
            </a:r>
          </a:p>
        </p:txBody>
      </p:sp>
      <p:sp>
        <p:nvSpPr>
          <p:cNvPr id="2" name="Slide Number Placeholder 1">
            <a:extLst>
              <a:ext uri="{FF2B5EF4-FFF2-40B4-BE49-F238E27FC236}">
                <a16:creationId xmlns:a16="http://schemas.microsoft.com/office/drawing/2014/main" id="{22D73234-7DD8-3A4B-A138-AC11CC00AC87}"/>
              </a:ext>
            </a:extLst>
          </p:cNvPr>
          <p:cNvSpPr>
            <a:spLocks noGrp="1"/>
          </p:cNvSpPr>
          <p:nvPr>
            <p:ph type="sldNum" sz="quarter" idx="4"/>
          </p:nvPr>
        </p:nvSpPr>
        <p:spPr/>
        <p:txBody>
          <a:bodyPr/>
          <a:lstStyle/>
          <a:p>
            <a:fld id="{345D60D9-5372-5F40-9443-0F9AE5BDC3C8}" type="slidenum">
              <a:rPr lang="en-US" smtClean="0"/>
              <a:pPr/>
              <a:t>1</a:t>
            </a:fld>
            <a:endParaRPr lang="en-US" dirty="0"/>
          </a:p>
        </p:txBody>
      </p:sp>
      <p:sp>
        <p:nvSpPr>
          <p:cNvPr id="5" name="TextBox 4">
            <a:extLst>
              <a:ext uri="{FF2B5EF4-FFF2-40B4-BE49-F238E27FC236}">
                <a16:creationId xmlns:a16="http://schemas.microsoft.com/office/drawing/2014/main" id="{A86A04DD-4B8D-3C47-B35A-7F920253DC23}"/>
              </a:ext>
            </a:extLst>
          </p:cNvPr>
          <p:cNvSpPr txBox="1"/>
          <p:nvPr/>
        </p:nvSpPr>
        <p:spPr>
          <a:xfrm>
            <a:off x="1468970" y="4241094"/>
            <a:ext cx="3508844" cy="261610"/>
          </a:xfrm>
          <a:prstGeom prst="rect">
            <a:avLst/>
          </a:prstGeom>
          <a:noFill/>
        </p:spPr>
        <p:txBody>
          <a:bodyPr wrap="square" rtlCol="0">
            <a:spAutoFit/>
          </a:bodyPr>
          <a:lstStyle/>
          <a:p>
            <a:r>
              <a:rPr lang="en-US" sz="1050" b="1" dirty="0">
                <a:solidFill>
                  <a:schemeClr val="bg2"/>
                </a:solidFill>
              </a:rPr>
              <a:t>Note</a:t>
            </a:r>
            <a:r>
              <a:rPr lang="en-US" sz="1050" dirty="0">
                <a:solidFill>
                  <a:schemeClr val="bg2"/>
                </a:solidFill>
              </a:rPr>
              <a:t>: Columns in </a:t>
            </a:r>
            <a:r>
              <a:rPr lang="en-US" sz="1050" dirty="0">
                <a:solidFill>
                  <a:schemeClr val="accent1"/>
                </a:solidFill>
              </a:rPr>
              <a:t>RED</a:t>
            </a:r>
            <a:r>
              <a:rPr lang="en-US" sz="1050" dirty="0">
                <a:solidFill>
                  <a:schemeClr val="bg2"/>
                </a:solidFill>
              </a:rPr>
              <a:t> indicate primary keys</a:t>
            </a:r>
          </a:p>
        </p:txBody>
      </p:sp>
      <p:sp>
        <p:nvSpPr>
          <p:cNvPr id="14" name="Rectangle 13">
            <a:extLst>
              <a:ext uri="{FF2B5EF4-FFF2-40B4-BE49-F238E27FC236}">
                <a16:creationId xmlns:a16="http://schemas.microsoft.com/office/drawing/2014/main" id="{1D646510-AEED-C14F-824B-F957DFA59E15}"/>
              </a:ext>
            </a:extLst>
          </p:cNvPr>
          <p:cNvSpPr/>
          <p:nvPr/>
        </p:nvSpPr>
        <p:spPr>
          <a:xfrm>
            <a:off x="3516881" y="2840608"/>
            <a:ext cx="1479697" cy="8045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accent1"/>
                </a:solidFill>
              </a:rPr>
              <a:t>number</a:t>
            </a:r>
          </a:p>
          <a:p>
            <a:r>
              <a:rPr lang="en-US" sz="1200" dirty="0">
                <a:solidFill>
                  <a:schemeClr val="tx1"/>
                </a:solidFill>
              </a:rPr>
              <a:t>account_type</a:t>
            </a:r>
          </a:p>
          <a:p>
            <a:r>
              <a:rPr lang="en-US" sz="1200" dirty="0">
                <a:solidFill>
                  <a:srgbClr val="002060"/>
                </a:solidFill>
              </a:rPr>
              <a:t>person_id</a:t>
            </a:r>
          </a:p>
          <a:p>
            <a:r>
              <a:rPr lang="en-US" sz="1200" dirty="0">
                <a:solidFill>
                  <a:srgbClr val="002060"/>
                </a:solidFill>
              </a:rPr>
              <a:t>company_id</a:t>
            </a:r>
          </a:p>
        </p:txBody>
      </p:sp>
      <p:sp>
        <p:nvSpPr>
          <p:cNvPr id="15" name="Rectangle 14">
            <a:extLst>
              <a:ext uri="{FF2B5EF4-FFF2-40B4-BE49-F238E27FC236}">
                <a16:creationId xmlns:a16="http://schemas.microsoft.com/office/drawing/2014/main" id="{7FEA751D-5101-BE44-B7B9-9E0AA379AAC1}"/>
              </a:ext>
            </a:extLst>
          </p:cNvPr>
          <p:cNvSpPr/>
          <p:nvPr/>
        </p:nvSpPr>
        <p:spPr>
          <a:xfrm>
            <a:off x="3516882" y="2590239"/>
            <a:ext cx="1479696" cy="2503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Accounts</a:t>
            </a:r>
          </a:p>
        </p:txBody>
      </p:sp>
      <p:sp>
        <p:nvSpPr>
          <p:cNvPr id="16" name="Rectangle 15">
            <a:extLst>
              <a:ext uri="{FF2B5EF4-FFF2-40B4-BE49-F238E27FC236}">
                <a16:creationId xmlns:a16="http://schemas.microsoft.com/office/drawing/2014/main" id="{DFE2169C-50C6-D74F-8053-87C635687C9A}"/>
              </a:ext>
            </a:extLst>
          </p:cNvPr>
          <p:cNvSpPr/>
          <p:nvPr/>
        </p:nvSpPr>
        <p:spPr>
          <a:xfrm>
            <a:off x="1544232" y="2428922"/>
            <a:ext cx="1479696" cy="64659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accent1"/>
                </a:solidFill>
              </a:rPr>
              <a:t>id</a:t>
            </a:r>
          </a:p>
          <a:p>
            <a:r>
              <a:rPr lang="en-US" sz="1200" dirty="0">
                <a:solidFill>
                  <a:schemeClr val="tx1"/>
                </a:solidFill>
              </a:rPr>
              <a:t>name</a:t>
            </a:r>
          </a:p>
          <a:p>
            <a:r>
              <a:rPr lang="en-US" sz="1200" dirty="0">
                <a:solidFill>
                  <a:srgbClr val="002060"/>
                </a:solidFill>
              </a:rPr>
              <a:t>company_id</a:t>
            </a:r>
          </a:p>
        </p:txBody>
      </p:sp>
      <p:sp>
        <p:nvSpPr>
          <p:cNvPr id="17" name="Rectangle 16">
            <a:extLst>
              <a:ext uri="{FF2B5EF4-FFF2-40B4-BE49-F238E27FC236}">
                <a16:creationId xmlns:a16="http://schemas.microsoft.com/office/drawing/2014/main" id="{CD5A1D5B-D2A3-6647-8368-77F7B5BF9561}"/>
              </a:ext>
            </a:extLst>
          </p:cNvPr>
          <p:cNvSpPr/>
          <p:nvPr/>
        </p:nvSpPr>
        <p:spPr>
          <a:xfrm>
            <a:off x="1542078" y="2214950"/>
            <a:ext cx="1479696" cy="2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Persons</a:t>
            </a:r>
          </a:p>
        </p:txBody>
      </p:sp>
      <p:sp>
        <p:nvSpPr>
          <p:cNvPr id="20" name="Rectangle 19">
            <a:extLst>
              <a:ext uri="{FF2B5EF4-FFF2-40B4-BE49-F238E27FC236}">
                <a16:creationId xmlns:a16="http://schemas.microsoft.com/office/drawing/2014/main" id="{ACB8F31B-6F1C-0D4B-842E-7DFAC71E4D65}"/>
              </a:ext>
            </a:extLst>
          </p:cNvPr>
          <p:cNvSpPr/>
          <p:nvPr/>
        </p:nvSpPr>
        <p:spPr>
          <a:xfrm>
            <a:off x="1542078" y="3630559"/>
            <a:ext cx="1479697" cy="46015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accent1"/>
                </a:solidFill>
              </a:rPr>
              <a:t>id</a:t>
            </a:r>
            <a:endParaRPr lang="en-US" sz="1200" dirty="0">
              <a:solidFill>
                <a:schemeClr val="tx1"/>
              </a:solidFill>
            </a:endParaRPr>
          </a:p>
          <a:p>
            <a:r>
              <a:rPr lang="en-US" sz="1200" dirty="0">
                <a:solidFill>
                  <a:schemeClr val="tx1"/>
                </a:solidFill>
              </a:rPr>
              <a:t>name</a:t>
            </a:r>
            <a:endParaRPr lang="en-US" sz="1200" dirty="0">
              <a:solidFill>
                <a:schemeClr val="accent1"/>
              </a:solidFill>
            </a:endParaRPr>
          </a:p>
        </p:txBody>
      </p:sp>
      <p:sp>
        <p:nvSpPr>
          <p:cNvPr id="21" name="Rectangle 20">
            <a:extLst>
              <a:ext uri="{FF2B5EF4-FFF2-40B4-BE49-F238E27FC236}">
                <a16:creationId xmlns:a16="http://schemas.microsoft.com/office/drawing/2014/main" id="{459791F0-3BB5-8C49-9C4F-28767A5D4873}"/>
              </a:ext>
            </a:extLst>
          </p:cNvPr>
          <p:cNvSpPr/>
          <p:nvPr/>
        </p:nvSpPr>
        <p:spPr>
          <a:xfrm>
            <a:off x="1542079" y="3380190"/>
            <a:ext cx="1479696" cy="2503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Companies</a:t>
            </a:r>
          </a:p>
        </p:txBody>
      </p:sp>
      <p:cxnSp>
        <p:nvCxnSpPr>
          <p:cNvPr id="42" name="Straight Arrow Connector 41">
            <a:extLst>
              <a:ext uri="{FF2B5EF4-FFF2-40B4-BE49-F238E27FC236}">
                <a16:creationId xmlns:a16="http://schemas.microsoft.com/office/drawing/2014/main" id="{CCBCBC02-7541-7748-9621-8ABA839C7932}"/>
              </a:ext>
            </a:extLst>
          </p:cNvPr>
          <p:cNvCxnSpPr/>
          <p:nvPr/>
        </p:nvCxnSpPr>
        <p:spPr>
          <a:xfrm>
            <a:off x="1376347" y="3762296"/>
            <a:ext cx="255182"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7145472-0045-B04A-88B1-8E0719A00AAE}"/>
              </a:ext>
            </a:extLst>
          </p:cNvPr>
          <p:cNvCxnSpPr>
            <a:cxnSpLocks/>
          </p:cNvCxnSpPr>
          <p:nvPr/>
        </p:nvCxnSpPr>
        <p:spPr>
          <a:xfrm flipV="1">
            <a:off x="1372085" y="2945053"/>
            <a:ext cx="0" cy="816927"/>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A725803-0A70-FF41-B3DF-23B2394D96FB}"/>
              </a:ext>
            </a:extLst>
          </p:cNvPr>
          <p:cNvCxnSpPr>
            <a:cxnSpLocks/>
          </p:cNvCxnSpPr>
          <p:nvPr/>
        </p:nvCxnSpPr>
        <p:spPr>
          <a:xfrm flipH="1">
            <a:off x="1847088" y="3761979"/>
            <a:ext cx="1403008"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F81771CF-46BA-B24A-8554-C3F99FE1CF0F}"/>
              </a:ext>
            </a:extLst>
          </p:cNvPr>
          <p:cNvCxnSpPr>
            <a:cxnSpLocks/>
          </p:cNvCxnSpPr>
          <p:nvPr/>
        </p:nvCxnSpPr>
        <p:spPr>
          <a:xfrm>
            <a:off x="5756320" y="2523668"/>
            <a:ext cx="506993"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9BEF8691-C567-DF4C-A348-C92E6EAF9CF8}"/>
              </a:ext>
            </a:extLst>
          </p:cNvPr>
          <p:cNvSpPr txBox="1"/>
          <p:nvPr/>
        </p:nvSpPr>
        <p:spPr>
          <a:xfrm>
            <a:off x="1372086" y="1763048"/>
            <a:ext cx="5599294" cy="369332"/>
          </a:xfrm>
          <a:prstGeom prst="rect">
            <a:avLst/>
          </a:prstGeom>
          <a:noFill/>
        </p:spPr>
        <p:txBody>
          <a:bodyPr wrap="square" rtlCol="0">
            <a:spAutoFit/>
          </a:bodyPr>
          <a:lstStyle/>
          <a:p>
            <a:pPr algn="ctr"/>
            <a:r>
              <a:rPr lang="en-US" dirty="0">
                <a:solidFill>
                  <a:schemeClr val="bg2"/>
                </a:solidFill>
              </a:rPr>
              <a:t>Schema for "financial_transansaction"</a:t>
            </a:r>
          </a:p>
        </p:txBody>
      </p:sp>
      <p:cxnSp>
        <p:nvCxnSpPr>
          <p:cNvPr id="70" name="Straight Arrow Connector 69">
            <a:extLst>
              <a:ext uri="{FF2B5EF4-FFF2-40B4-BE49-F238E27FC236}">
                <a16:creationId xmlns:a16="http://schemas.microsoft.com/office/drawing/2014/main" id="{59D1AD15-F411-8043-B24D-7E2F75B6AC5E}"/>
              </a:ext>
            </a:extLst>
          </p:cNvPr>
          <p:cNvCxnSpPr>
            <a:cxnSpLocks/>
          </p:cNvCxnSpPr>
          <p:nvPr/>
        </p:nvCxnSpPr>
        <p:spPr>
          <a:xfrm>
            <a:off x="6000984" y="2855195"/>
            <a:ext cx="289007"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282BD62-D931-8B48-8B2A-1E59F830775A}"/>
              </a:ext>
            </a:extLst>
          </p:cNvPr>
          <p:cNvCxnSpPr>
            <a:cxnSpLocks/>
          </p:cNvCxnSpPr>
          <p:nvPr/>
        </p:nvCxnSpPr>
        <p:spPr>
          <a:xfrm>
            <a:off x="1363224" y="2938109"/>
            <a:ext cx="218610"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3161B468-FCF2-F042-9F00-3E98619665AE}"/>
              </a:ext>
            </a:extLst>
          </p:cNvPr>
          <p:cNvSpPr/>
          <p:nvPr/>
        </p:nvSpPr>
        <p:spPr>
          <a:xfrm>
            <a:off x="5491683" y="2740129"/>
            <a:ext cx="1479697" cy="98964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accent1"/>
                </a:solidFill>
              </a:rPr>
              <a:t>id</a:t>
            </a:r>
          </a:p>
          <a:p>
            <a:r>
              <a:rPr lang="en-US" sz="1200" dirty="0">
                <a:solidFill>
                  <a:srgbClr val="002060"/>
                </a:solidFill>
              </a:rPr>
              <a:t>from_account</a:t>
            </a:r>
            <a:br>
              <a:rPr lang="en-US" sz="1200" dirty="0">
                <a:solidFill>
                  <a:srgbClr val="002060"/>
                </a:solidFill>
              </a:rPr>
            </a:br>
            <a:r>
              <a:rPr lang="en-US" sz="1200" dirty="0">
                <a:solidFill>
                  <a:srgbClr val="002060"/>
                </a:solidFill>
              </a:rPr>
              <a:t>to_account</a:t>
            </a:r>
            <a:br>
              <a:rPr lang="en-US" sz="1200" dirty="0">
                <a:solidFill>
                  <a:schemeClr val="tx1"/>
                </a:solidFill>
              </a:rPr>
            </a:br>
            <a:r>
              <a:rPr lang="en-US" sz="1200" dirty="0">
                <a:solidFill>
                  <a:schemeClr val="tx1"/>
                </a:solidFill>
              </a:rPr>
              <a:t>date</a:t>
            </a:r>
          </a:p>
          <a:p>
            <a:r>
              <a:rPr lang="en-US" sz="1200" dirty="0">
                <a:solidFill>
                  <a:schemeClr val="tx1"/>
                </a:solidFill>
              </a:rPr>
              <a:t>amount</a:t>
            </a:r>
          </a:p>
        </p:txBody>
      </p:sp>
      <p:sp>
        <p:nvSpPr>
          <p:cNvPr id="55" name="Rectangle 54">
            <a:extLst>
              <a:ext uri="{FF2B5EF4-FFF2-40B4-BE49-F238E27FC236}">
                <a16:creationId xmlns:a16="http://schemas.microsoft.com/office/drawing/2014/main" id="{A06A9845-8246-6048-9679-94C9AB7FD4C7}"/>
              </a:ext>
            </a:extLst>
          </p:cNvPr>
          <p:cNvSpPr/>
          <p:nvPr/>
        </p:nvSpPr>
        <p:spPr>
          <a:xfrm>
            <a:off x="5491684" y="2489760"/>
            <a:ext cx="1479696" cy="2503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Transactions</a:t>
            </a:r>
          </a:p>
        </p:txBody>
      </p:sp>
      <p:cxnSp>
        <p:nvCxnSpPr>
          <p:cNvPr id="57" name="Straight Arrow Connector 56">
            <a:extLst>
              <a:ext uri="{FF2B5EF4-FFF2-40B4-BE49-F238E27FC236}">
                <a16:creationId xmlns:a16="http://schemas.microsoft.com/office/drawing/2014/main" id="{EB22BD5B-5EC9-7343-A5CB-02892016C9B3}"/>
              </a:ext>
            </a:extLst>
          </p:cNvPr>
          <p:cNvCxnSpPr>
            <a:cxnSpLocks/>
          </p:cNvCxnSpPr>
          <p:nvPr/>
        </p:nvCxnSpPr>
        <p:spPr>
          <a:xfrm flipV="1">
            <a:off x="3252183" y="3515913"/>
            <a:ext cx="0" cy="246066"/>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A2E2FF5-78DA-F94A-A6FD-BFEC823D65F1}"/>
              </a:ext>
            </a:extLst>
          </p:cNvPr>
          <p:cNvCxnSpPr>
            <a:cxnSpLocks/>
          </p:cNvCxnSpPr>
          <p:nvPr/>
        </p:nvCxnSpPr>
        <p:spPr>
          <a:xfrm>
            <a:off x="3250096" y="3515912"/>
            <a:ext cx="321306"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B882277-369B-C24D-AE45-B728E70640BC}"/>
              </a:ext>
            </a:extLst>
          </p:cNvPr>
          <p:cNvCxnSpPr>
            <a:cxnSpLocks/>
          </p:cNvCxnSpPr>
          <p:nvPr/>
        </p:nvCxnSpPr>
        <p:spPr>
          <a:xfrm>
            <a:off x="3250096" y="3361085"/>
            <a:ext cx="321306"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BEE89D1-5967-4346-844F-5D1849ADC653}"/>
              </a:ext>
            </a:extLst>
          </p:cNvPr>
          <p:cNvCxnSpPr>
            <a:cxnSpLocks/>
          </p:cNvCxnSpPr>
          <p:nvPr/>
        </p:nvCxnSpPr>
        <p:spPr>
          <a:xfrm flipV="1">
            <a:off x="3250096" y="2568722"/>
            <a:ext cx="0" cy="792363"/>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469485FD-8B36-C341-8801-2B5726E56841}"/>
              </a:ext>
            </a:extLst>
          </p:cNvPr>
          <p:cNvCxnSpPr>
            <a:cxnSpLocks/>
          </p:cNvCxnSpPr>
          <p:nvPr/>
        </p:nvCxnSpPr>
        <p:spPr>
          <a:xfrm flipH="1">
            <a:off x="1847088" y="2568722"/>
            <a:ext cx="1403008"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F0202771-A18D-7F4C-A2A2-66ADD1BF0E9D}"/>
              </a:ext>
            </a:extLst>
          </p:cNvPr>
          <p:cNvCxnSpPr>
            <a:cxnSpLocks/>
          </p:cNvCxnSpPr>
          <p:nvPr/>
        </p:nvCxnSpPr>
        <p:spPr>
          <a:xfrm>
            <a:off x="5203767" y="3257465"/>
            <a:ext cx="331746"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B985C259-8F7D-D645-9CB8-5FA9B6F720E5}"/>
              </a:ext>
            </a:extLst>
          </p:cNvPr>
          <p:cNvCxnSpPr>
            <a:cxnSpLocks/>
          </p:cNvCxnSpPr>
          <p:nvPr/>
        </p:nvCxnSpPr>
        <p:spPr>
          <a:xfrm flipH="1">
            <a:off x="4193247" y="2945053"/>
            <a:ext cx="1124188"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870DA08-8678-F64C-A7AD-A93F7903BF3A}"/>
              </a:ext>
            </a:extLst>
          </p:cNvPr>
          <p:cNvCxnSpPr>
            <a:cxnSpLocks/>
          </p:cNvCxnSpPr>
          <p:nvPr/>
        </p:nvCxnSpPr>
        <p:spPr>
          <a:xfrm flipV="1">
            <a:off x="5317435" y="2955694"/>
            <a:ext cx="0" cy="96362"/>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F915366E-8A3C-D44E-87E9-44CDAA896591}"/>
              </a:ext>
            </a:extLst>
          </p:cNvPr>
          <p:cNvCxnSpPr>
            <a:cxnSpLocks/>
          </p:cNvCxnSpPr>
          <p:nvPr/>
        </p:nvCxnSpPr>
        <p:spPr>
          <a:xfrm>
            <a:off x="5312780" y="3052056"/>
            <a:ext cx="218078"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F604C78-B79E-5A48-BAF2-DFF1F28F7C6B}"/>
              </a:ext>
            </a:extLst>
          </p:cNvPr>
          <p:cNvCxnSpPr>
            <a:cxnSpLocks/>
          </p:cNvCxnSpPr>
          <p:nvPr/>
        </p:nvCxnSpPr>
        <p:spPr>
          <a:xfrm flipH="1">
            <a:off x="4188592" y="3027803"/>
            <a:ext cx="1015175"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417685E-A3E0-F045-8624-D9BDC874C3CE}"/>
              </a:ext>
            </a:extLst>
          </p:cNvPr>
          <p:cNvCxnSpPr>
            <a:cxnSpLocks/>
          </p:cNvCxnSpPr>
          <p:nvPr/>
        </p:nvCxnSpPr>
        <p:spPr>
          <a:xfrm flipV="1">
            <a:off x="5203767" y="3027803"/>
            <a:ext cx="0" cy="229662"/>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99E067C-D98C-3A41-891A-1586004A7708}"/>
              </a:ext>
            </a:extLst>
          </p:cNvPr>
          <p:cNvSpPr txBox="1"/>
          <p:nvPr/>
        </p:nvSpPr>
        <p:spPr>
          <a:xfrm>
            <a:off x="1280160" y="859536"/>
            <a:ext cx="4191147" cy="369332"/>
          </a:xfrm>
          <a:prstGeom prst="rect">
            <a:avLst/>
          </a:prstGeom>
          <a:noFill/>
        </p:spPr>
        <p:txBody>
          <a:bodyPr wrap="none" rtlCol="0">
            <a:spAutoFit/>
          </a:bodyPr>
          <a:lstStyle/>
          <a:p>
            <a:r>
              <a:rPr lang="en-US" dirty="0">
                <a:solidFill>
                  <a:srgbClr val="FFFF00"/>
                </a:solidFill>
              </a:rPr>
              <a:t>zoom to 130% then make a screenshot</a:t>
            </a:r>
          </a:p>
        </p:txBody>
      </p:sp>
    </p:spTree>
    <p:extLst>
      <p:ext uri="{BB962C8B-B14F-4D97-AF65-F5344CB8AC3E}">
        <p14:creationId xmlns:p14="http://schemas.microsoft.com/office/powerpoint/2010/main" val="115088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136AED9-3171-7347-A9A1-2319D06F471D}"/>
              </a:ext>
            </a:extLst>
          </p:cNvPr>
          <p:cNvSpPr>
            <a:spLocks noGrp="1"/>
          </p:cNvSpPr>
          <p:nvPr>
            <p:ph type="ftr" sz="quarter" idx="3"/>
          </p:nvPr>
        </p:nvSpPr>
        <p:spPr/>
        <p:txBody>
          <a:bodyPr/>
          <a:lstStyle/>
          <a:p>
            <a:r>
              <a:rPr lang="en-US" dirty="0"/>
              <a:t>Copyright © 2020, Oracle and/or its affiliates  |  Confidential: Internal/Restricted/Highly Restricted</a:t>
            </a:r>
          </a:p>
        </p:txBody>
      </p:sp>
      <p:sp>
        <p:nvSpPr>
          <p:cNvPr id="2" name="Slide Number Placeholder 1">
            <a:extLst>
              <a:ext uri="{FF2B5EF4-FFF2-40B4-BE49-F238E27FC236}">
                <a16:creationId xmlns:a16="http://schemas.microsoft.com/office/drawing/2014/main" id="{22D73234-7DD8-3A4B-A138-AC11CC00AC87}"/>
              </a:ext>
            </a:extLst>
          </p:cNvPr>
          <p:cNvSpPr>
            <a:spLocks noGrp="1"/>
          </p:cNvSpPr>
          <p:nvPr>
            <p:ph type="sldNum" sz="quarter" idx="4"/>
          </p:nvPr>
        </p:nvSpPr>
        <p:spPr/>
        <p:txBody>
          <a:bodyPr/>
          <a:lstStyle/>
          <a:p>
            <a:fld id="{345D60D9-5372-5F40-9443-0F9AE5BDC3C8}" type="slidenum">
              <a:rPr lang="en-US" smtClean="0"/>
              <a:pPr/>
              <a:t>2</a:t>
            </a:fld>
            <a:endParaRPr lang="en-US" dirty="0"/>
          </a:p>
        </p:txBody>
      </p:sp>
      <p:sp>
        <p:nvSpPr>
          <p:cNvPr id="14" name="Rectangle 13">
            <a:extLst>
              <a:ext uri="{FF2B5EF4-FFF2-40B4-BE49-F238E27FC236}">
                <a16:creationId xmlns:a16="http://schemas.microsoft.com/office/drawing/2014/main" id="{1D646510-AEED-C14F-824B-F957DFA59E15}"/>
              </a:ext>
            </a:extLst>
          </p:cNvPr>
          <p:cNvSpPr/>
          <p:nvPr/>
        </p:nvSpPr>
        <p:spPr>
          <a:xfrm>
            <a:off x="3516881" y="2840608"/>
            <a:ext cx="1479697" cy="8045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number</a:t>
            </a:r>
          </a:p>
          <a:p>
            <a:r>
              <a:rPr lang="en-US" sz="1200" dirty="0">
                <a:solidFill>
                  <a:schemeClr val="tx1"/>
                </a:solidFill>
              </a:rPr>
              <a:t>account_type</a:t>
            </a:r>
          </a:p>
          <a:p>
            <a:r>
              <a:rPr lang="en-US" sz="1200" dirty="0">
                <a:solidFill>
                  <a:schemeClr val="tx1"/>
                </a:solidFill>
              </a:rPr>
              <a:t>person_id</a:t>
            </a:r>
          </a:p>
          <a:p>
            <a:r>
              <a:rPr lang="en-US" sz="1200" dirty="0">
                <a:solidFill>
                  <a:schemeClr val="tx1"/>
                </a:solidFill>
              </a:rPr>
              <a:t>company_id</a:t>
            </a:r>
          </a:p>
        </p:txBody>
      </p:sp>
      <p:sp>
        <p:nvSpPr>
          <p:cNvPr id="15" name="Rectangle 14">
            <a:extLst>
              <a:ext uri="{FF2B5EF4-FFF2-40B4-BE49-F238E27FC236}">
                <a16:creationId xmlns:a16="http://schemas.microsoft.com/office/drawing/2014/main" id="{7FEA751D-5101-BE44-B7B9-9E0AA379AAC1}"/>
              </a:ext>
            </a:extLst>
          </p:cNvPr>
          <p:cNvSpPr/>
          <p:nvPr/>
        </p:nvSpPr>
        <p:spPr>
          <a:xfrm>
            <a:off x="3516882" y="2590239"/>
            <a:ext cx="1479696" cy="2503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Accounts</a:t>
            </a:r>
          </a:p>
        </p:txBody>
      </p:sp>
      <p:sp>
        <p:nvSpPr>
          <p:cNvPr id="16" name="Rectangle 15">
            <a:extLst>
              <a:ext uri="{FF2B5EF4-FFF2-40B4-BE49-F238E27FC236}">
                <a16:creationId xmlns:a16="http://schemas.microsoft.com/office/drawing/2014/main" id="{DFE2169C-50C6-D74F-8053-87C635687C9A}"/>
              </a:ext>
            </a:extLst>
          </p:cNvPr>
          <p:cNvSpPr/>
          <p:nvPr/>
        </p:nvSpPr>
        <p:spPr>
          <a:xfrm>
            <a:off x="1544232" y="2428922"/>
            <a:ext cx="1479696" cy="64659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id</a:t>
            </a:r>
          </a:p>
          <a:p>
            <a:r>
              <a:rPr lang="en-US" sz="1200" dirty="0">
                <a:solidFill>
                  <a:schemeClr val="tx1"/>
                </a:solidFill>
              </a:rPr>
              <a:t>name</a:t>
            </a:r>
          </a:p>
          <a:p>
            <a:r>
              <a:rPr lang="en-US" sz="1200" dirty="0">
                <a:solidFill>
                  <a:schemeClr val="tx1"/>
                </a:solidFill>
              </a:rPr>
              <a:t>company_id</a:t>
            </a:r>
          </a:p>
        </p:txBody>
      </p:sp>
      <p:sp>
        <p:nvSpPr>
          <p:cNvPr id="17" name="Rectangle 16">
            <a:extLst>
              <a:ext uri="{FF2B5EF4-FFF2-40B4-BE49-F238E27FC236}">
                <a16:creationId xmlns:a16="http://schemas.microsoft.com/office/drawing/2014/main" id="{CD5A1D5B-D2A3-6647-8368-77F7B5BF9561}"/>
              </a:ext>
            </a:extLst>
          </p:cNvPr>
          <p:cNvSpPr/>
          <p:nvPr/>
        </p:nvSpPr>
        <p:spPr>
          <a:xfrm>
            <a:off x="1542079" y="2200334"/>
            <a:ext cx="1479696" cy="2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Persons</a:t>
            </a:r>
          </a:p>
        </p:txBody>
      </p:sp>
      <p:sp>
        <p:nvSpPr>
          <p:cNvPr id="20" name="Rectangle 19">
            <a:extLst>
              <a:ext uri="{FF2B5EF4-FFF2-40B4-BE49-F238E27FC236}">
                <a16:creationId xmlns:a16="http://schemas.microsoft.com/office/drawing/2014/main" id="{ACB8F31B-6F1C-0D4B-842E-7DFAC71E4D65}"/>
              </a:ext>
            </a:extLst>
          </p:cNvPr>
          <p:cNvSpPr/>
          <p:nvPr/>
        </p:nvSpPr>
        <p:spPr>
          <a:xfrm>
            <a:off x="1542078" y="3630559"/>
            <a:ext cx="1479697" cy="46015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id</a:t>
            </a:r>
          </a:p>
          <a:p>
            <a:r>
              <a:rPr lang="en-US" sz="1200" dirty="0">
                <a:solidFill>
                  <a:schemeClr val="tx1"/>
                </a:solidFill>
              </a:rPr>
              <a:t>name</a:t>
            </a:r>
          </a:p>
        </p:txBody>
      </p:sp>
      <p:sp>
        <p:nvSpPr>
          <p:cNvPr id="21" name="Rectangle 20">
            <a:extLst>
              <a:ext uri="{FF2B5EF4-FFF2-40B4-BE49-F238E27FC236}">
                <a16:creationId xmlns:a16="http://schemas.microsoft.com/office/drawing/2014/main" id="{459791F0-3BB5-8C49-9C4F-28767A5D4873}"/>
              </a:ext>
            </a:extLst>
          </p:cNvPr>
          <p:cNvSpPr/>
          <p:nvPr/>
        </p:nvSpPr>
        <p:spPr>
          <a:xfrm>
            <a:off x="1542079" y="3380190"/>
            <a:ext cx="1479696" cy="2503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Companies</a:t>
            </a:r>
          </a:p>
        </p:txBody>
      </p:sp>
      <p:cxnSp>
        <p:nvCxnSpPr>
          <p:cNvPr id="66" name="Straight Arrow Connector 65">
            <a:extLst>
              <a:ext uri="{FF2B5EF4-FFF2-40B4-BE49-F238E27FC236}">
                <a16:creationId xmlns:a16="http://schemas.microsoft.com/office/drawing/2014/main" id="{F81771CF-46BA-B24A-8554-C3F99FE1CF0F}"/>
              </a:ext>
            </a:extLst>
          </p:cNvPr>
          <p:cNvCxnSpPr>
            <a:cxnSpLocks/>
          </p:cNvCxnSpPr>
          <p:nvPr/>
        </p:nvCxnSpPr>
        <p:spPr>
          <a:xfrm>
            <a:off x="5756320" y="2523668"/>
            <a:ext cx="506993"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9BEF8691-C567-DF4C-A348-C92E6EAF9CF8}"/>
              </a:ext>
            </a:extLst>
          </p:cNvPr>
          <p:cNvSpPr txBox="1"/>
          <p:nvPr/>
        </p:nvSpPr>
        <p:spPr>
          <a:xfrm>
            <a:off x="1542078" y="1536245"/>
            <a:ext cx="5429302" cy="584775"/>
          </a:xfrm>
          <a:prstGeom prst="rect">
            <a:avLst/>
          </a:prstGeom>
          <a:noFill/>
        </p:spPr>
        <p:txBody>
          <a:bodyPr wrap="square" rtlCol="0">
            <a:spAutoFit/>
          </a:bodyPr>
          <a:lstStyle/>
          <a:p>
            <a:pPr algn="ctr"/>
            <a:r>
              <a:rPr lang="en-US" dirty="0">
                <a:solidFill>
                  <a:schemeClr val="bg2"/>
                </a:solidFill>
              </a:rPr>
              <a:t>Schema for "financial_transansaction"</a:t>
            </a:r>
            <a:br>
              <a:rPr lang="en-US" dirty="0">
                <a:solidFill>
                  <a:schemeClr val="bg2"/>
                </a:solidFill>
              </a:rPr>
            </a:br>
            <a:r>
              <a:rPr lang="en-US" sz="1400" dirty="0">
                <a:solidFill>
                  <a:schemeClr val="bg2"/>
                </a:solidFill>
              </a:rPr>
              <a:t>without primary and foreign keys</a:t>
            </a:r>
            <a:endParaRPr lang="en-US" dirty="0">
              <a:solidFill>
                <a:schemeClr val="bg2"/>
              </a:solidFill>
            </a:endParaRPr>
          </a:p>
        </p:txBody>
      </p:sp>
      <p:cxnSp>
        <p:nvCxnSpPr>
          <p:cNvPr id="70" name="Straight Arrow Connector 69">
            <a:extLst>
              <a:ext uri="{FF2B5EF4-FFF2-40B4-BE49-F238E27FC236}">
                <a16:creationId xmlns:a16="http://schemas.microsoft.com/office/drawing/2014/main" id="{59D1AD15-F411-8043-B24D-7E2F75B6AC5E}"/>
              </a:ext>
            </a:extLst>
          </p:cNvPr>
          <p:cNvCxnSpPr>
            <a:cxnSpLocks/>
          </p:cNvCxnSpPr>
          <p:nvPr/>
        </p:nvCxnSpPr>
        <p:spPr>
          <a:xfrm>
            <a:off x="6000984" y="2855195"/>
            <a:ext cx="289007"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3161B468-FCF2-F042-9F00-3E98619665AE}"/>
              </a:ext>
            </a:extLst>
          </p:cNvPr>
          <p:cNvSpPr/>
          <p:nvPr/>
        </p:nvSpPr>
        <p:spPr>
          <a:xfrm>
            <a:off x="5491683" y="2740129"/>
            <a:ext cx="1479697" cy="98964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id</a:t>
            </a:r>
          </a:p>
          <a:p>
            <a:r>
              <a:rPr lang="en-US" sz="1200" dirty="0">
                <a:solidFill>
                  <a:schemeClr val="tx1"/>
                </a:solidFill>
              </a:rPr>
              <a:t>from_account</a:t>
            </a:r>
            <a:br>
              <a:rPr lang="en-US" sz="1200" dirty="0">
                <a:solidFill>
                  <a:schemeClr val="tx1"/>
                </a:solidFill>
              </a:rPr>
            </a:br>
            <a:r>
              <a:rPr lang="en-US" sz="1200" dirty="0">
                <a:solidFill>
                  <a:schemeClr val="tx1"/>
                </a:solidFill>
              </a:rPr>
              <a:t>to_account</a:t>
            </a:r>
            <a:br>
              <a:rPr lang="en-US" sz="1200" dirty="0">
                <a:solidFill>
                  <a:schemeClr val="tx1"/>
                </a:solidFill>
              </a:rPr>
            </a:br>
            <a:r>
              <a:rPr lang="en-US" sz="1200" dirty="0">
                <a:solidFill>
                  <a:schemeClr val="tx1"/>
                </a:solidFill>
              </a:rPr>
              <a:t>date</a:t>
            </a:r>
          </a:p>
          <a:p>
            <a:r>
              <a:rPr lang="en-US" sz="1200" dirty="0">
                <a:solidFill>
                  <a:schemeClr val="tx1"/>
                </a:solidFill>
              </a:rPr>
              <a:t>amount</a:t>
            </a:r>
          </a:p>
        </p:txBody>
      </p:sp>
      <p:sp>
        <p:nvSpPr>
          <p:cNvPr id="55" name="Rectangle 54">
            <a:extLst>
              <a:ext uri="{FF2B5EF4-FFF2-40B4-BE49-F238E27FC236}">
                <a16:creationId xmlns:a16="http://schemas.microsoft.com/office/drawing/2014/main" id="{A06A9845-8246-6048-9679-94C9AB7FD4C7}"/>
              </a:ext>
            </a:extLst>
          </p:cNvPr>
          <p:cNvSpPr/>
          <p:nvPr/>
        </p:nvSpPr>
        <p:spPr>
          <a:xfrm>
            <a:off x="5491684" y="2489760"/>
            <a:ext cx="1479696" cy="2503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Transactions</a:t>
            </a:r>
          </a:p>
        </p:txBody>
      </p:sp>
    </p:spTree>
    <p:extLst>
      <p:ext uri="{BB962C8B-B14F-4D97-AF65-F5344CB8AC3E}">
        <p14:creationId xmlns:p14="http://schemas.microsoft.com/office/powerpoint/2010/main" val="7498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arent Master">
  <a:themeElements>
    <a:clrScheme name="Redwood">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Ocean">
      <a:srgbClr val="2C5967"/>
    </a:custClr>
    <a:custClr name="Surf">
      <a:srgbClr val="41817E"/>
    </a:custClr>
    <a:custClr name="Sand">
      <a:srgbClr val="E5DBBE"/>
    </a:custClr>
    <a:custClr name="Pebble">
      <a:srgbClr val="8B8580"/>
    </a:custClr>
    <a:custClr name="Granite">
      <a:srgbClr val="67605B"/>
    </a:custClr>
  </a:custClrLst>
  <a:extLst>
    <a:ext uri="{05A4C25C-085E-4340-85A3-A5531E510DB2}">
      <thm15:themeFamily xmlns:thm15="http://schemas.microsoft.com/office/thememl/2012/main" name="Oracle Redwood v.1.13" id="{2E9F41A3-D31B-554A-8B1B-2DD86BF84303}" vid="{3D569BFC-AF32-5F4F-BAA6-0F119E81C4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Parent Master</Template>
  <TotalTime>341</TotalTime>
  <Words>140</Words>
  <Application>Microsoft Macintosh PowerPoint</Application>
  <PresentationFormat>Widescreen</PresentationFormat>
  <Paragraphs>40</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Georgia</vt:lpstr>
      <vt:lpstr>Oracle Sans</vt:lpstr>
      <vt:lpstr>Oracle Sans Light</vt:lpstr>
      <vt:lpstr>System Font Regular</vt:lpstr>
      <vt:lpstr>Parent Master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does this new template look so different?</dc:title>
  <dc:creator>Oskar van Rest</dc:creator>
  <cp:lastModifiedBy>Oskar Van rest</cp:lastModifiedBy>
  <cp:revision>22</cp:revision>
  <cp:lastPrinted>2020-03-22T18:48:30Z</cp:lastPrinted>
  <dcterms:created xsi:type="dcterms:W3CDTF">2020-03-22T02:16:20Z</dcterms:created>
  <dcterms:modified xsi:type="dcterms:W3CDTF">2020-11-03T20:31:55Z</dcterms:modified>
</cp:coreProperties>
</file>