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135A35-29A2-4B03-8A4E-0E09EBA612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31E257CF-108E-4C63-BCED-985BFACEAF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2D5B314-2717-443D-96E2-4602CDD8F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E935-D70E-4DAB-A2FF-69E5E1A26900}" type="datetimeFigureOut">
              <a:rPr lang="nl-NL" smtClean="0"/>
              <a:t>16-3-2018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684794D-481C-442A-9C34-96A9B0835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BDA79F6-080F-410E-BBD5-F47FDAF82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74706-9419-40F0-8E61-EDCD3E8DD0B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21739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FB446F-72BB-4172-BBCB-8DA5C28EE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670BBA3B-8149-4BCD-9717-FF4B2E3905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6D398FE-E034-4416-8559-20B075341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E935-D70E-4DAB-A2FF-69E5E1A26900}" type="datetimeFigureOut">
              <a:rPr lang="nl-NL" smtClean="0"/>
              <a:t>16-3-2018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641E45E-B18E-4190-BE92-AC369588C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98A3E0D-F13D-4D71-848B-DC2CF7655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74706-9419-40F0-8E61-EDCD3E8DD0B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07985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304AACF5-91CA-48B2-AE47-8E041EBA2B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F9429211-003F-4CD1-9514-FC17646023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53C3D23-3648-4DE3-A0B0-61EFE16AC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E935-D70E-4DAB-A2FF-69E5E1A26900}" type="datetimeFigureOut">
              <a:rPr lang="nl-NL" smtClean="0"/>
              <a:t>16-3-2018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24A88DE-5E39-411A-A86E-3D9B33539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5B6F6DA-8DDB-4E55-8CB6-F812E5BAD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74706-9419-40F0-8E61-EDCD3E8DD0B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12039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DD64A3-498E-445B-88EC-14B7B75E4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EEBC77F-3943-45BA-96E8-CCB3DF1DBE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16201C0-EBB6-4C85-872E-00D5D41E7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E935-D70E-4DAB-A2FF-69E5E1A26900}" type="datetimeFigureOut">
              <a:rPr lang="nl-NL" smtClean="0"/>
              <a:t>16-3-2018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3DDCCC4-F88B-4689-B372-26C770752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7AD77F3-C233-49D9-A339-FEAC4B23F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74706-9419-40F0-8E61-EDCD3E8DD0B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39253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843BE2-6836-49C5-9D3F-6799D2B56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DFBE7C91-46AE-4018-A30E-E6C7DBE8F3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46510D1-7670-4CCD-9FDF-98ABBD58E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E935-D70E-4DAB-A2FF-69E5E1A26900}" type="datetimeFigureOut">
              <a:rPr lang="nl-NL" smtClean="0"/>
              <a:t>16-3-2018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376D48D-0BF3-4E7D-8ED0-83B805600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6BFE262-1CB4-4962-AA97-6B40BE0FB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74706-9419-40F0-8E61-EDCD3E8DD0B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28779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7CB2AD-1698-4B09-A38B-5950FC18E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F5A6578-F52C-46FD-A27A-6144ED91AC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4D112B80-D8C1-4D0D-8740-869A02BC97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48C0A071-3ED3-40D9-8041-65E26E1FF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E935-D70E-4DAB-A2FF-69E5E1A26900}" type="datetimeFigureOut">
              <a:rPr lang="nl-NL" smtClean="0"/>
              <a:t>16-3-2018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567B8CDE-3340-42C9-80DC-C42FAA918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57433930-213B-4FB1-9716-27DB30513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74706-9419-40F0-8E61-EDCD3E8DD0B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08233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4BB079-22B6-4DB2-884F-E632DC403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F00A5251-8601-40BE-A287-D3FF89A9C6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8920A6F9-6017-47F5-94F9-0458E6D104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B7CF002A-BE92-4AB1-8F4D-5B17C1811A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B6223B4D-C948-4795-A75C-897DD31A77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19F56E0D-F894-450B-BE94-5EB7DF485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E935-D70E-4DAB-A2FF-69E5E1A26900}" type="datetimeFigureOut">
              <a:rPr lang="nl-NL" smtClean="0"/>
              <a:t>16-3-2018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DB315D1F-AADC-4DAD-BED6-2980A8E28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466CE692-77E2-479C-8C89-77A8C9218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74706-9419-40F0-8E61-EDCD3E8DD0B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85249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0F31E9-B1EF-4EFE-AF83-1176B6E01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DDBD8FBB-8895-47F9-8575-C01359EBB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E935-D70E-4DAB-A2FF-69E5E1A26900}" type="datetimeFigureOut">
              <a:rPr lang="nl-NL" smtClean="0"/>
              <a:t>16-3-2018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32E56401-017F-4744-BF68-8649B4E9A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7A63818A-49E2-4671-9AF1-3D260CB14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74706-9419-40F0-8E61-EDCD3E8DD0B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9780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DB6883FF-5E96-4BF3-B9A5-49B4065C2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E935-D70E-4DAB-A2FF-69E5E1A26900}" type="datetimeFigureOut">
              <a:rPr lang="nl-NL" smtClean="0"/>
              <a:t>16-3-2018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16380CC7-122D-425D-A6FE-5171E2BFC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56BAC2B-560E-480F-8C34-97B1B915C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74706-9419-40F0-8E61-EDCD3E8DD0B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95462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9EDB5D-3694-4FE0-BDD7-B7BEADF70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689247D-6EC2-4517-B993-C485B5D27F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31A82042-3497-4FCF-AB80-E673013057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AF20F6CF-8689-4887-9857-8D8EC7411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E935-D70E-4DAB-A2FF-69E5E1A26900}" type="datetimeFigureOut">
              <a:rPr lang="nl-NL" smtClean="0"/>
              <a:t>16-3-2018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04E9A0C6-1D27-4929-A466-53F288D1A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A7A47F6B-8CA3-4E11-9020-FBBB13550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74706-9419-40F0-8E61-EDCD3E8DD0B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19626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40CDDB-1F45-46C3-B4D6-207486C2A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349867D9-1F38-4664-A6F1-6BAE86CDC7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FC691C1A-13FC-4E84-B63C-31869F9BB5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1CFC56EF-1FFB-4253-AE27-FA47C9EF9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E935-D70E-4DAB-A2FF-69E5E1A26900}" type="datetimeFigureOut">
              <a:rPr lang="nl-NL" smtClean="0"/>
              <a:t>16-3-2018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BCF140A0-1A86-4FCB-93D0-2059F9A29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A107093B-7214-445B-B2D5-FEEC6F703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74706-9419-40F0-8E61-EDCD3E8DD0B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48663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0645946B-D8E1-4B5C-A874-9E47F5E42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AAB7286E-18AC-4EDF-882E-234F1A781E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208EEB7-686C-4AB6-9A7C-5F41590D90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F7E935-D70E-4DAB-A2FF-69E5E1A26900}" type="datetimeFigureOut">
              <a:rPr lang="nl-NL" smtClean="0"/>
              <a:t>16-3-2018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7658E07-46AB-4470-B6EC-62D26B3565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77080CB-1BF4-4115-A71C-F7AE33E251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A74706-9419-40F0-8E61-EDCD3E8DD0B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3426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>
            <a:extLst>
              <a:ext uri="{FF2B5EF4-FFF2-40B4-BE49-F238E27FC236}">
                <a16:creationId xmlns:a16="http://schemas.microsoft.com/office/drawing/2014/main" id="{6EAACEF9-ADF8-4FC1-8607-D5E283DEC235}"/>
              </a:ext>
            </a:extLst>
          </p:cNvPr>
          <p:cNvSpPr/>
          <p:nvPr/>
        </p:nvSpPr>
        <p:spPr>
          <a:xfrm>
            <a:off x="5767527" y="981789"/>
            <a:ext cx="1749641" cy="763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/>
              <a:t>Server.get</a:t>
            </a:r>
            <a:endParaRPr lang="nl-NL" dirty="0"/>
          </a:p>
          <a:p>
            <a:pPr algn="ctr"/>
            <a:r>
              <a:rPr lang="nl-NL" dirty="0"/>
              <a:t>‘/’</a:t>
            </a:r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7F230399-D6A4-42F0-B58B-A85E55AFAE8E}"/>
              </a:ext>
            </a:extLst>
          </p:cNvPr>
          <p:cNvSpPr/>
          <p:nvPr/>
        </p:nvSpPr>
        <p:spPr>
          <a:xfrm>
            <a:off x="5767527" y="2209742"/>
            <a:ext cx="1749641" cy="763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/>
              <a:t>Server.get</a:t>
            </a:r>
            <a:endParaRPr lang="nl-NL" dirty="0"/>
          </a:p>
          <a:p>
            <a:pPr algn="ctr"/>
            <a:r>
              <a:rPr lang="nl-NL" dirty="0"/>
              <a:t>‘/tracks’</a:t>
            </a:r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AF5096E0-7152-4922-B16A-CB3D41753027}"/>
              </a:ext>
            </a:extLst>
          </p:cNvPr>
          <p:cNvSpPr/>
          <p:nvPr/>
        </p:nvSpPr>
        <p:spPr>
          <a:xfrm>
            <a:off x="5767527" y="3462041"/>
            <a:ext cx="1774056" cy="763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/>
              <a:t>Server.get</a:t>
            </a:r>
            <a:endParaRPr lang="nl-NL" dirty="0"/>
          </a:p>
          <a:p>
            <a:pPr algn="ctr"/>
            <a:r>
              <a:rPr lang="nl-NL" dirty="0"/>
              <a:t>‘/tracks/:</a:t>
            </a:r>
            <a:r>
              <a:rPr lang="nl-NL" dirty="0" err="1"/>
              <a:t>trackID</a:t>
            </a:r>
            <a:r>
              <a:rPr lang="nl-NL" dirty="0"/>
              <a:t>’</a:t>
            </a:r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6E8AA8C1-9809-4633-92C0-BAD1D9180AB6}"/>
              </a:ext>
            </a:extLst>
          </p:cNvPr>
          <p:cNvSpPr/>
          <p:nvPr/>
        </p:nvSpPr>
        <p:spPr>
          <a:xfrm>
            <a:off x="5767527" y="4714340"/>
            <a:ext cx="1774056" cy="763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/>
              <a:t>Server.get</a:t>
            </a:r>
            <a:endParaRPr lang="nl-NL" dirty="0"/>
          </a:p>
          <a:p>
            <a:pPr algn="ctr"/>
            <a:r>
              <a:rPr lang="nl-NL" dirty="0"/>
              <a:t>‘/map’</a:t>
            </a:r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A89BF277-807A-4822-89CE-471EFB180355}"/>
              </a:ext>
            </a:extLst>
          </p:cNvPr>
          <p:cNvSpPr/>
          <p:nvPr/>
        </p:nvSpPr>
        <p:spPr>
          <a:xfrm>
            <a:off x="239697" y="2221915"/>
            <a:ext cx="1749641" cy="7513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/>
              <a:t>Dbase</a:t>
            </a:r>
            <a:r>
              <a:rPr lang="nl-NL" dirty="0"/>
              <a:t> </a:t>
            </a:r>
            <a:r>
              <a:rPr lang="nl-NL" dirty="0" err="1"/>
              <a:t>table</a:t>
            </a:r>
            <a:r>
              <a:rPr lang="nl-NL" dirty="0"/>
              <a:t> tracks</a:t>
            </a:r>
          </a:p>
        </p:txBody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A5C51727-149A-493B-B651-295CD9773A44}"/>
              </a:ext>
            </a:extLst>
          </p:cNvPr>
          <p:cNvSpPr/>
          <p:nvPr/>
        </p:nvSpPr>
        <p:spPr>
          <a:xfrm>
            <a:off x="256109" y="4483232"/>
            <a:ext cx="1774056" cy="763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/>
              <a:t>Dbase</a:t>
            </a:r>
            <a:r>
              <a:rPr lang="nl-NL" dirty="0"/>
              <a:t> </a:t>
            </a:r>
            <a:r>
              <a:rPr lang="nl-NL" dirty="0" err="1"/>
              <a:t>table</a:t>
            </a:r>
            <a:r>
              <a:rPr lang="nl-NL" dirty="0"/>
              <a:t> reviews</a:t>
            </a:r>
          </a:p>
        </p:txBody>
      </p:sp>
      <p:sp>
        <p:nvSpPr>
          <p:cNvPr id="10" name="Rechthoek 9">
            <a:extLst>
              <a:ext uri="{FF2B5EF4-FFF2-40B4-BE49-F238E27FC236}">
                <a16:creationId xmlns:a16="http://schemas.microsoft.com/office/drawing/2014/main" id="{D2076EDF-D4F5-4DBC-B33E-31E0942B1CC3}"/>
              </a:ext>
            </a:extLst>
          </p:cNvPr>
          <p:cNvSpPr/>
          <p:nvPr/>
        </p:nvSpPr>
        <p:spPr>
          <a:xfrm>
            <a:off x="2818104" y="6025047"/>
            <a:ext cx="1774056" cy="763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/>
              <a:t>Server.post</a:t>
            </a:r>
            <a:endParaRPr lang="nl-NL" dirty="0"/>
          </a:p>
          <a:p>
            <a:pPr algn="ctr"/>
            <a:r>
              <a:rPr lang="nl-NL" dirty="0"/>
              <a:t>‘/tracks/:</a:t>
            </a:r>
            <a:r>
              <a:rPr lang="nl-NL" dirty="0" err="1"/>
              <a:t>trackID</a:t>
            </a:r>
            <a:r>
              <a:rPr lang="nl-NL" dirty="0"/>
              <a:t>’</a:t>
            </a:r>
          </a:p>
        </p:txBody>
      </p:sp>
      <p:sp>
        <p:nvSpPr>
          <p:cNvPr id="12" name="Rechthoek 11">
            <a:extLst>
              <a:ext uri="{FF2B5EF4-FFF2-40B4-BE49-F238E27FC236}">
                <a16:creationId xmlns:a16="http://schemas.microsoft.com/office/drawing/2014/main" id="{5F85FDE5-DE67-45EB-AAAF-C2A3F705679C}"/>
              </a:ext>
            </a:extLst>
          </p:cNvPr>
          <p:cNvSpPr/>
          <p:nvPr/>
        </p:nvSpPr>
        <p:spPr>
          <a:xfrm>
            <a:off x="254862" y="3415713"/>
            <a:ext cx="1774056" cy="763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/>
              <a:t>Dbase</a:t>
            </a:r>
            <a:r>
              <a:rPr lang="nl-NL" dirty="0"/>
              <a:t> </a:t>
            </a:r>
            <a:r>
              <a:rPr lang="nl-NL" dirty="0" err="1"/>
              <a:t>table</a:t>
            </a:r>
            <a:r>
              <a:rPr lang="nl-NL" dirty="0"/>
              <a:t> </a:t>
            </a:r>
            <a:r>
              <a:rPr lang="nl-NL" dirty="0" err="1"/>
              <a:t>maps</a:t>
            </a:r>
            <a:endParaRPr lang="nl-NL" dirty="0"/>
          </a:p>
        </p:txBody>
      </p:sp>
      <p:sp>
        <p:nvSpPr>
          <p:cNvPr id="2" name="Tekstvak 1">
            <a:extLst>
              <a:ext uri="{FF2B5EF4-FFF2-40B4-BE49-F238E27FC236}">
                <a16:creationId xmlns:a16="http://schemas.microsoft.com/office/drawing/2014/main" id="{A2595379-21BF-4E97-9A54-475C9E81B23F}"/>
              </a:ext>
            </a:extLst>
          </p:cNvPr>
          <p:cNvSpPr txBox="1"/>
          <p:nvPr/>
        </p:nvSpPr>
        <p:spPr>
          <a:xfrm>
            <a:off x="5990209" y="612457"/>
            <a:ext cx="1526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Homepage</a:t>
            </a:r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3E0D7860-DB17-4A4A-8BA1-52A28F210D93}"/>
              </a:ext>
            </a:extLst>
          </p:cNvPr>
          <p:cNvSpPr txBox="1"/>
          <p:nvPr/>
        </p:nvSpPr>
        <p:spPr>
          <a:xfrm>
            <a:off x="9065583" y="612457"/>
            <a:ext cx="3548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/>
              <a:t>External</a:t>
            </a:r>
            <a:r>
              <a:rPr lang="nl-NL" dirty="0"/>
              <a:t> links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social</a:t>
            </a:r>
            <a:r>
              <a:rPr lang="nl-NL" dirty="0"/>
              <a:t> media:</a:t>
            </a:r>
          </a:p>
        </p:txBody>
      </p:sp>
      <p:sp>
        <p:nvSpPr>
          <p:cNvPr id="13" name="Ovaal 12">
            <a:extLst>
              <a:ext uri="{FF2B5EF4-FFF2-40B4-BE49-F238E27FC236}">
                <a16:creationId xmlns:a16="http://schemas.microsoft.com/office/drawing/2014/main" id="{BA3F0B09-36DE-4F8A-9BB2-CE2EC9306EF4}"/>
              </a:ext>
            </a:extLst>
          </p:cNvPr>
          <p:cNvSpPr/>
          <p:nvPr/>
        </p:nvSpPr>
        <p:spPr>
          <a:xfrm>
            <a:off x="9787080" y="1072395"/>
            <a:ext cx="1597609" cy="6000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/>
              <a:t>Linkedin</a:t>
            </a:r>
            <a:endParaRPr lang="nl-NL" dirty="0"/>
          </a:p>
        </p:txBody>
      </p:sp>
      <p:sp>
        <p:nvSpPr>
          <p:cNvPr id="14" name="Ovaal 13">
            <a:extLst>
              <a:ext uri="{FF2B5EF4-FFF2-40B4-BE49-F238E27FC236}">
                <a16:creationId xmlns:a16="http://schemas.microsoft.com/office/drawing/2014/main" id="{52AF784A-F0B8-42C1-A09D-E54B826EDEB6}"/>
              </a:ext>
            </a:extLst>
          </p:cNvPr>
          <p:cNvSpPr/>
          <p:nvPr/>
        </p:nvSpPr>
        <p:spPr>
          <a:xfrm>
            <a:off x="9788189" y="1754146"/>
            <a:ext cx="1597609" cy="6000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Facebook</a:t>
            </a:r>
          </a:p>
        </p:txBody>
      </p:sp>
      <p:sp>
        <p:nvSpPr>
          <p:cNvPr id="15" name="Ovaal 14">
            <a:extLst>
              <a:ext uri="{FF2B5EF4-FFF2-40B4-BE49-F238E27FC236}">
                <a16:creationId xmlns:a16="http://schemas.microsoft.com/office/drawing/2014/main" id="{84B9712D-3B56-4444-BD59-EC7083B5044C}"/>
              </a:ext>
            </a:extLst>
          </p:cNvPr>
          <p:cNvSpPr/>
          <p:nvPr/>
        </p:nvSpPr>
        <p:spPr>
          <a:xfrm>
            <a:off x="9787080" y="2460875"/>
            <a:ext cx="1597608" cy="6000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GitHub</a:t>
            </a:r>
          </a:p>
        </p:txBody>
      </p:sp>
      <p:cxnSp>
        <p:nvCxnSpPr>
          <p:cNvPr id="17" name="Rechte verbindingslijn met pijl 16">
            <a:extLst>
              <a:ext uri="{FF2B5EF4-FFF2-40B4-BE49-F238E27FC236}">
                <a16:creationId xmlns:a16="http://schemas.microsoft.com/office/drawing/2014/main" id="{1C207755-EC82-4F29-BC61-7E1FE0913600}"/>
              </a:ext>
            </a:extLst>
          </p:cNvPr>
          <p:cNvCxnSpPr/>
          <p:nvPr/>
        </p:nvCxnSpPr>
        <p:spPr>
          <a:xfrm>
            <a:off x="7669569" y="1327844"/>
            <a:ext cx="20152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Rechte verbindingslijn met pijl 18">
            <a:extLst>
              <a:ext uri="{FF2B5EF4-FFF2-40B4-BE49-F238E27FC236}">
                <a16:creationId xmlns:a16="http://schemas.microsoft.com/office/drawing/2014/main" id="{48CADFCB-74ED-4C5F-98F4-16AFDEC8F71C}"/>
              </a:ext>
            </a:extLst>
          </p:cNvPr>
          <p:cNvCxnSpPr/>
          <p:nvPr/>
        </p:nvCxnSpPr>
        <p:spPr>
          <a:xfrm>
            <a:off x="7687324" y="1363354"/>
            <a:ext cx="2099756" cy="65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Rechte verbindingslijn met pijl 20">
            <a:extLst>
              <a:ext uri="{FF2B5EF4-FFF2-40B4-BE49-F238E27FC236}">
                <a16:creationId xmlns:a16="http://schemas.microsoft.com/office/drawing/2014/main" id="{84CAD248-3DE8-4B10-9EEA-30FB231474CC}"/>
              </a:ext>
            </a:extLst>
          </p:cNvPr>
          <p:cNvCxnSpPr/>
          <p:nvPr/>
        </p:nvCxnSpPr>
        <p:spPr>
          <a:xfrm>
            <a:off x="7669569" y="1382236"/>
            <a:ext cx="2015231" cy="1388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kstvak 21">
            <a:extLst>
              <a:ext uri="{FF2B5EF4-FFF2-40B4-BE49-F238E27FC236}">
                <a16:creationId xmlns:a16="http://schemas.microsoft.com/office/drawing/2014/main" id="{A49AAA15-015E-4175-9E6A-B4CF5CDC8CEC}"/>
              </a:ext>
            </a:extLst>
          </p:cNvPr>
          <p:cNvSpPr txBox="1"/>
          <p:nvPr/>
        </p:nvSpPr>
        <p:spPr>
          <a:xfrm>
            <a:off x="5878867" y="1852583"/>
            <a:ext cx="1526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/>
              <a:t>All</a:t>
            </a:r>
            <a:r>
              <a:rPr lang="nl-NL" dirty="0"/>
              <a:t> tracks page</a:t>
            </a:r>
          </a:p>
        </p:txBody>
      </p:sp>
      <p:sp>
        <p:nvSpPr>
          <p:cNvPr id="23" name="Tekstvak 22">
            <a:extLst>
              <a:ext uri="{FF2B5EF4-FFF2-40B4-BE49-F238E27FC236}">
                <a16:creationId xmlns:a16="http://schemas.microsoft.com/office/drawing/2014/main" id="{006C86CE-F047-4C6E-8FE0-D2CBBC986BC1}"/>
              </a:ext>
            </a:extLst>
          </p:cNvPr>
          <p:cNvSpPr txBox="1"/>
          <p:nvPr/>
        </p:nvSpPr>
        <p:spPr>
          <a:xfrm>
            <a:off x="5791942" y="3117243"/>
            <a:ext cx="1749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/>
              <a:t>One</a:t>
            </a:r>
            <a:r>
              <a:rPr lang="nl-NL" dirty="0"/>
              <a:t> track page</a:t>
            </a:r>
          </a:p>
        </p:txBody>
      </p:sp>
      <p:sp>
        <p:nvSpPr>
          <p:cNvPr id="24" name="Tekstvak 23">
            <a:extLst>
              <a:ext uri="{FF2B5EF4-FFF2-40B4-BE49-F238E27FC236}">
                <a16:creationId xmlns:a16="http://schemas.microsoft.com/office/drawing/2014/main" id="{923BA08D-9180-43A6-8371-7800A4AFC182}"/>
              </a:ext>
            </a:extLst>
          </p:cNvPr>
          <p:cNvSpPr txBox="1"/>
          <p:nvPr/>
        </p:nvSpPr>
        <p:spPr>
          <a:xfrm>
            <a:off x="5919928" y="4324845"/>
            <a:ext cx="1749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Map page</a:t>
            </a:r>
          </a:p>
        </p:txBody>
      </p:sp>
      <p:sp>
        <p:nvSpPr>
          <p:cNvPr id="25" name="Rechthoek 24">
            <a:extLst>
              <a:ext uri="{FF2B5EF4-FFF2-40B4-BE49-F238E27FC236}">
                <a16:creationId xmlns:a16="http://schemas.microsoft.com/office/drawing/2014/main" id="{5F8D0032-E1FB-48C7-BF4A-F7172384BD81}"/>
              </a:ext>
            </a:extLst>
          </p:cNvPr>
          <p:cNvSpPr/>
          <p:nvPr/>
        </p:nvSpPr>
        <p:spPr>
          <a:xfrm>
            <a:off x="5779734" y="6006760"/>
            <a:ext cx="1774056" cy="763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/>
              <a:t>Server.get</a:t>
            </a:r>
            <a:endParaRPr lang="nl-NL" dirty="0"/>
          </a:p>
          <a:p>
            <a:pPr algn="ctr"/>
            <a:r>
              <a:rPr lang="nl-NL" dirty="0"/>
              <a:t>‘/</a:t>
            </a:r>
            <a:r>
              <a:rPr lang="nl-NL" dirty="0" err="1"/>
              <a:t>addtrack</a:t>
            </a:r>
            <a:r>
              <a:rPr lang="nl-NL" dirty="0"/>
              <a:t>’</a:t>
            </a:r>
          </a:p>
        </p:txBody>
      </p:sp>
      <p:sp>
        <p:nvSpPr>
          <p:cNvPr id="26" name="Tekstvak 25">
            <a:extLst>
              <a:ext uri="{FF2B5EF4-FFF2-40B4-BE49-F238E27FC236}">
                <a16:creationId xmlns:a16="http://schemas.microsoft.com/office/drawing/2014/main" id="{46F8E681-6F32-4D3C-B3A9-3385B10BAFB4}"/>
              </a:ext>
            </a:extLst>
          </p:cNvPr>
          <p:cNvSpPr txBox="1"/>
          <p:nvPr/>
        </p:nvSpPr>
        <p:spPr>
          <a:xfrm>
            <a:off x="5779734" y="5557624"/>
            <a:ext cx="1749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/>
              <a:t>Add</a:t>
            </a:r>
            <a:r>
              <a:rPr lang="nl-NL" dirty="0"/>
              <a:t> track page</a:t>
            </a:r>
          </a:p>
        </p:txBody>
      </p:sp>
      <p:cxnSp>
        <p:nvCxnSpPr>
          <p:cNvPr id="28" name="Rechte verbindingslijn met pijl 27">
            <a:extLst>
              <a:ext uri="{FF2B5EF4-FFF2-40B4-BE49-F238E27FC236}">
                <a16:creationId xmlns:a16="http://schemas.microsoft.com/office/drawing/2014/main" id="{C3F36B45-9E60-4DE2-B9F2-848168292D81}"/>
              </a:ext>
            </a:extLst>
          </p:cNvPr>
          <p:cNvCxnSpPr/>
          <p:nvPr/>
        </p:nvCxnSpPr>
        <p:spPr>
          <a:xfrm>
            <a:off x="2173551" y="2580932"/>
            <a:ext cx="34905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Rechte verbindingslijn met pijl 29">
            <a:extLst>
              <a:ext uri="{FF2B5EF4-FFF2-40B4-BE49-F238E27FC236}">
                <a16:creationId xmlns:a16="http://schemas.microsoft.com/office/drawing/2014/main" id="{F5F6F781-93CC-4E7F-A000-3E85E2E1FEF6}"/>
              </a:ext>
            </a:extLst>
          </p:cNvPr>
          <p:cNvCxnSpPr/>
          <p:nvPr/>
        </p:nvCxnSpPr>
        <p:spPr>
          <a:xfrm>
            <a:off x="2173551" y="2580932"/>
            <a:ext cx="3490587" cy="1262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kstvak 30">
            <a:extLst>
              <a:ext uri="{FF2B5EF4-FFF2-40B4-BE49-F238E27FC236}">
                <a16:creationId xmlns:a16="http://schemas.microsoft.com/office/drawing/2014/main" id="{FFB399C4-A0DC-4B89-8595-49D9FE90C891}"/>
              </a:ext>
            </a:extLst>
          </p:cNvPr>
          <p:cNvSpPr txBox="1"/>
          <p:nvPr/>
        </p:nvSpPr>
        <p:spPr>
          <a:xfrm>
            <a:off x="3089614" y="3212356"/>
            <a:ext cx="1999787" cy="27699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nl-NL" sz="1200" dirty="0" err="1"/>
              <a:t>req.params.trackID</a:t>
            </a:r>
            <a:endParaRPr lang="nl-NL" sz="1200" dirty="0"/>
          </a:p>
        </p:txBody>
      </p:sp>
      <p:cxnSp>
        <p:nvCxnSpPr>
          <p:cNvPr id="33" name="Rechte verbindingslijn met pijl 32">
            <a:extLst>
              <a:ext uri="{FF2B5EF4-FFF2-40B4-BE49-F238E27FC236}">
                <a16:creationId xmlns:a16="http://schemas.microsoft.com/office/drawing/2014/main" id="{AEACB953-D58E-4A0E-A119-3726585E385D}"/>
              </a:ext>
            </a:extLst>
          </p:cNvPr>
          <p:cNvCxnSpPr>
            <a:cxnSpLocks/>
          </p:cNvCxnSpPr>
          <p:nvPr/>
        </p:nvCxnSpPr>
        <p:spPr>
          <a:xfrm flipH="1">
            <a:off x="4758431" y="6388500"/>
            <a:ext cx="9057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kstvak 34">
            <a:extLst>
              <a:ext uri="{FF2B5EF4-FFF2-40B4-BE49-F238E27FC236}">
                <a16:creationId xmlns:a16="http://schemas.microsoft.com/office/drawing/2014/main" id="{276BCC11-890C-4D5F-BB6B-72C8EA6B3A7A}"/>
              </a:ext>
            </a:extLst>
          </p:cNvPr>
          <p:cNvSpPr txBox="1"/>
          <p:nvPr/>
        </p:nvSpPr>
        <p:spPr>
          <a:xfrm>
            <a:off x="4882718" y="6419195"/>
            <a:ext cx="692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form</a:t>
            </a:r>
          </a:p>
        </p:txBody>
      </p:sp>
      <p:cxnSp>
        <p:nvCxnSpPr>
          <p:cNvPr id="37" name="Rechte verbindingslijn met pijl 36">
            <a:extLst>
              <a:ext uri="{FF2B5EF4-FFF2-40B4-BE49-F238E27FC236}">
                <a16:creationId xmlns:a16="http://schemas.microsoft.com/office/drawing/2014/main" id="{C2F50E15-E17A-4E0E-A29E-ABDE01C249BE}"/>
              </a:ext>
            </a:extLst>
          </p:cNvPr>
          <p:cNvCxnSpPr/>
          <p:nvPr/>
        </p:nvCxnSpPr>
        <p:spPr>
          <a:xfrm flipH="1" flipV="1">
            <a:off x="2068497" y="2760886"/>
            <a:ext cx="1636635" cy="3166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hthoek 37">
            <a:extLst>
              <a:ext uri="{FF2B5EF4-FFF2-40B4-BE49-F238E27FC236}">
                <a16:creationId xmlns:a16="http://schemas.microsoft.com/office/drawing/2014/main" id="{D35F2821-EC98-4169-82B5-2F6CA69A7A8F}"/>
              </a:ext>
            </a:extLst>
          </p:cNvPr>
          <p:cNvSpPr/>
          <p:nvPr/>
        </p:nvSpPr>
        <p:spPr>
          <a:xfrm>
            <a:off x="2251968" y="4927885"/>
            <a:ext cx="2630750" cy="646331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sz="1200" dirty="0" err="1"/>
              <a:t>const</a:t>
            </a:r>
            <a:r>
              <a:rPr lang="en-US" sz="1200" dirty="0"/>
              <a:t> { </a:t>
            </a:r>
            <a:r>
              <a:rPr lang="en-US" sz="1200" dirty="0" err="1"/>
              <a:t>trackID</a:t>
            </a:r>
            <a:r>
              <a:rPr lang="en-US" sz="1200" dirty="0"/>
              <a:t> } = await </a:t>
            </a:r>
            <a:r>
              <a:rPr lang="en-US" sz="1200" dirty="0" err="1"/>
              <a:t>g_db.get</a:t>
            </a:r>
            <a:r>
              <a:rPr lang="en-US" sz="1200" dirty="0"/>
              <a:t>("SELECT LAST_INSERT_ROWID() AS </a:t>
            </a:r>
            <a:r>
              <a:rPr lang="en-US" sz="1200" dirty="0" err="1"/>
              <a:t>trackID</a:t>
            </a:r>
            <a:r>
              <a:rPr lang="en-US" sz="1200" dirty="0"/>
              <a:t>");</a:t>
            </a:r>
            <a:endParaRPr lang="nl-NL" sz="1200" dirty="0"/>
          </a:p>
        </p:txBody>
      </p:sp>
      <p:cxnSp>
        <p:nvCxnSpPr>
          <p:cNvPr id="16" name="Rechte verbindingslijn met pijl 15">
            <a:extLst>
              <a:ext uri="{FF2B5EF4-FFF2-40B4-BE49-F238E27FC236}">
                <a16:creationId xmlns:a16="http://schemas.microsoft.com/office/drawing/2014/main" id="{7E95E828-6F67-4BB9-8D6C-DCF3AC3108BA}"/>
              </a:ext>
            </a:extLst>
          </p:cNvPr>
          <p:cNvCxnSpPr/>
          <p:nvPr/>
        </p:nvCxnSpPr>
        <p:spPr>
          <a:xfrm>
            <a:off x="2251968" y="3843781"/>
            <a:ext cx="34121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9760996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5557</TotalTime>
  <Words>96</Words>
  <Application>Microsoft Office PowerPoint</Application>
  <PresentationFormat>Breedbeeld</PresentationFormat>
  <Paragraphs>27</Paragraphs>
  <Slides>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Kantoorthema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Laudy</dc:creator>
  <cp:lastModifiedBy>Laudy</cp:lastModifiedBy>
  <cp:revision>8</cp:revision>
  <dcterms:created xsi:type="dcterms:W3CDTF">2018-03-14T21:29:18Z</dcterms:created>
  <dcterms:modified xsi:type="dcterms:W3CDTF">2018-03-19T21:51:52Z</dcterms:modified>
</cp:coreProperties>
</file>