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5A35-29A2-4B03-8A4E-0E09EBA6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E257CF-108E-4C63-BCED-985BFACE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5B314-2717-443D-96E2-4602CDD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84794D-481C-442A-9C34-96A9B08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A79F6-080F-410E-BBD5-F47FDAF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7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B446F-72BB-4172-BBCB-8DA5C28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0BBA3B-8149-4BCD-9717-FF4B2E39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D398FE-E034-4416-8559-20B0753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41E45E-B18E-4190-BE92-AC36958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8A3E0D-F13D-4D71-848B-DC2CF76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04AACF5-91CA-48B2-AE47-8E041EBA2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429211-003F-4CD1-9514-FC176460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3C3D23-3648-4DE3-A0B0-61EFE16A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A88DE-5E39-411A-A86E-3D9B3353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B6F6DA-8DDB-4E55-8CB6-F812E5BA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0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D64A3-498E-445B-88EC-14B7B75E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EBC77F-3943-45BA-96E8-CCB3DF1D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6201C0-EBB6-4C85-872E-00D5D41E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DCCC4-F88B-4689-B372-26C770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AD77F3-C233-49D9-A339-FEAC4B23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2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43BE2-6836-49C5-9D3F-6799D2B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BE7C91-46AE-4018-A30E-E6C7DBE8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510D1-7670-4CCD-9FDF-98ABBD5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76D48D-0BF3-4E7D-8ED0-83B8056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BFE262-1CB4-4962-AA97-6B40BE0F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7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B2AD-1698-4B09-A38B-5950FC1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5A6578-F52C-46FD-A27A-6144ED91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112B80-D8C1-4D0D-8740-869A02BC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C0A071-3ED3-40D9-8041-65E26E1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7B8CDE-3340-42C9-80DC-C42FAA91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433930-213B-4FB1-9716-27DB3051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23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B079-22B6-4DB2-884F-E632DC40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0A5251-8601-40BE-A287-D3FF89A9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20A6F9-6017-47F5-94F9-0458E6D1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CF002A-BE92-4AB1-8F4D-5B17C1811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223B4D-C948-4795-A75C-897DD31A7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F56E0D-F894-450B-BE94-5EB7DF48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315D1F-AADC-4DAD-BED6-2980A8E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66CE692-77E2-479C-8C89-77A8C921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2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F31E9-B1EF-4EFE-AF83-1176B6E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DBD8FBB-8895-47F9-8575-C01359E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E56401-017F-4744-BF68-8649B4E9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63818A-49E2-4671-9AF1-3D260CB1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6883FF-5E96-4BF3-B9A5-49B4065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380CC7-122D-425D-A6FE-5171E2B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6BAC2B-560E-480F-8C34-97B1B91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4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EDB5D-3694-4FE0-BDD7-B7BEADF7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89247D-6EC2-4517-B993-C485B5D2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A82042-3497-4FCF-AB80-E6730130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20F6CF-8689-4887-9857-8D8EC74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E9A0C6-1D27-4929-A466-53F288D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A47F6B-8CA3-4E11-9020-FBBB135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6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0CDDB-1F45-46C3-B4D6-207486C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9867D9-1F38-4664-A6F1-6BAE86CD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691C1A-13FC-4E84-B63C-31869F9B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FC56EF-1FFB-4253-AE27-FA47C9EF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F140A0-1A86-4FCB-93D0-2059F9A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07093B-7214-445B-B2D5-FEEC6F7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6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45946B-D8E1-4B5C-A874-9E47F5E4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7286E-18AC-4EDF-882E-234F1A78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08EEB7-686C-4AB6-9A7C-5F41590D9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E935-D70E-4DAB-A2FF-69E5E1A26900}" type="datetimeFigureOut">
              <a:rPr lang="nl-NL" smtClean="0"/>
              <a:t>14-3-2018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58E07-46AB-4470-B6EC-62D26B356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7080CB-1BF4-4115-A71C-F7AE33E2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AACEF9-ADF8-4FC1-8607-D5E283DEC235}"/>
              </a:ext>
            </a:extLst>
          </p:cNvPr>
          <p:cNvSpPr/>
          <p:nvPr/>
        </p:nvSpPr>
        <p:spPr>
          <a:xfrm>
            <a:off x="4634145" y="400236"/>
            <a:ext cx="125175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‘/’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230399-D6A4-42F0-B58B-A85E55AFAE8E}"/>
              </a:ext>
            </a:extLst>
          </p:cNvPr>
          <p:cNvSpPr/>
          <p:nvPr/>
        </p:nvSpPr>
        <p:spPr>
          <a:xfrm>
            <a:off x="1959745" y="1695637"/>
            <a:ext cx="125175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‘/tracks’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F5096E0-7152-4922-B16A-CB3D41753027}"/>
              </a:ext>
            </a:extLst>
          </p:cNvPr>
          <p:cNvSpPr/>
          <p:nvPr/>
        </p:nvSpPr>
        <p:spPr>
          <a:xfrm>
            <a:off x="4372992" y="1695637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E8AA8C1-9809-4633-92C0-BAD1D9180AB6}"/>
              </a:ext>
            </a:extLst>
          </p:cNvPr>
          <p:cNvSpPr/>
          <p:nvPr/>
        </p:nvSpPr>
        <p:spPr>
          <a:xfrm>
            <a:off x="7308544" y="1695637"/>
            <a:ext cx="125175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‘/map’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89BF277-807A-4822-89CE-471EFB180355}"/>
              </a:ext>
            </a:extLst>
          </p:cNvPr>
          <p:cNvSpPr/>
          <p:nvPr/>
        </p:nvSpPr>
        <p:spPr>
          <a:xfrm>
            <a:off x="1437440" y="3335040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tracks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5C51727-149A-493B-B651-295CD9773A44}"/>
              </a:ext>
            </a:extLst>
          </p:cNvPr>
          <p:cNvSpPr/>
          <p:nvPr/>
        </p:nvSpPr>
        <p:spPr>
          <a:xfrm>
            <a:off x="3928367" y="3335040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reviews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2076EDF-D4F5-4DBC-B33E-31E0942B1CC3}"/>
              </a:ext>
            </a:extLst>
          </p:cNvPr>
          <p:cNvSpPr/>
          <p:nvPr/>
        </p:nvSpPr>
        <p:spPr>
          <a:xfrm>
            <a:off x="4523171" y="5162363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Server.post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962A542B-4C82-46D4-BA61-76160095F5CC}"/>
              </a:ext>
            </a:extLst>
          </p:cNvPr>
          <p:cNvSpPr/>
          <p:nvPr/>
        </p:nvSpPr>
        <p:spPr>
          <a:xfrm>
            <a:off x="9851256" y="1017968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users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F85FDE5-DE67-45EB-AAAF-C2A3F705679C}"/>
              </a:ext>
            </a:extLst>
          </p:cNvPr>
          <p:cNvSpPr/>
          <p:nvPr/>
        </p:nvSpPr>
        <p:spPr>
          <a:xfrm>
            <a:off x="6312764" y="3349831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97609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44</Words>
  <Application>Microsoft Office PowerPoint</Application>
  <PresentationFormat>Breedbeeld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Laudy</dc:creator>
  <cp:lastModifiedBy>Laudy</cp:lastModifiedBy>
  <cp:revision>3</cp:revision>
  <dcterms:created xsi:type="dcterms:W3CDTF">2018-03-14T21:29:18Z</dcterms:created>
  <dcterms:modified xsi:type="dcterms:W3CDTF">2018-03-15T17:25:45Z</dcterms:modified>
</cp:coreProperties>
</file>