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35A35-29A2-4B03-8A4E-0E09EBA61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1E257CF-108E-4C63-BCED-985BFACEA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D5B314-2717-443D-96E2-4602CDD8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84794D-481C-442A-9C34-96A9B083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DA79F6-080F-410E-BBD5-F47FDAF8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173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B446F-72BB-4172-BBCB-8DA5C28E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70BBA3B-8149-4BCD-9717-FF4B2E390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D398FE-E034-4416-8559-20B07534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41E45E-B18E-4190-BE92-AC369588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8A3E0D-F13D-4D71-848B-DC2CF765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798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04AACF5-91CA-48B2-AE47-8E041EBA2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9429211-003F-4CD1-9514-FC1764602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3C3D23-3648-4DE3-A0B0-61EFE16A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4A88DE-5E39-411A-A86E-3D9B3353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B6F6DA-8DDB-4E55-8CB6-F812E5BA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203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D64A3-498E-445B-88EC-14B7B75E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EBC77F-3943-45BA-96E8-CCB3DF1DB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6201C0-EBB6-4C85-872E-00D5D41E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3DDCCC4-F88B-4689-B372-26C77075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AD77F3-C233-49D9-A339-FEAC4B23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25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43BE2-6836-49C5-9D3F-6799D2B5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FBE7C91-46AE-4018-A30E-E6C7DBE8F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6510D1-7670-4CCD-9FDF-98ABBD58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376D48D-0BF3-4E7D-8ED0-83B80560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BFE262-1CB4-4962-AA97-6B40BE0F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77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CB2AD-1698-4B09-A38B-5950FC18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5A6578-F52C-46FD-A27A-6144ED91A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112B80-D8C1-4D0D-8740-869A02BC9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8C0A071-3ED3-40D9-8041-65E26E1F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67B8CDE-3340-42C9-80DC-C42FAA91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433930-213B-4FB1-9716-27DB3051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823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BB079-22B6-4DB2-884F-E632DC40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00A5251-8601-40BE-A287-D3FF89A9C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920A6F9-6017-47F5-94F9-0458E6D10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7CF002A-BE92-4AB1-8F4D-5B17C1811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6223B4D-C948-4795-A75C-897DD31A7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9F56E0D-F894-450B-BE94-5EB7DF48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B315D1F-AADC-4DAD-BED6-2980A8E2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66CE692-77E2-479C-8C89-77A8C921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524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F31E9-B1EF-4EFE-AF83-1176B6E0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DBD8FBB-8895-47F9-8575-C01359EB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2E56401-017F-4744-BF68-8649B4E9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A63818A-49E2-4671-9AF1-3D260CB1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7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B6883FF-5E96-4BF3-B9A5-49B4065C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6380CC7-122D-425D-A6FE-5171E2BF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6BAC2B-560E-480F-8C34-97B1B915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546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9EDB5D-3694-4FE0-BDD7-B7BEADF7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89247D-6EC2-4517-B993-C485B5D27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1A82042-3497-4FCF-AB80-E67301305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F20F6CF-8689-4887-9857-8D8EC741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4E9A0C6-1D27-4929-A466-53F288D1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7A47F6B-8CA3-4E11-9020-FBBB1355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962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0CDDB-1F45-46C3-B4D6-207486C2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49867D9-1F38-4664-A6F1-6BAE86CDC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C691C1A-13FC-4E84-B63C-31869F9BB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CFC56EF-1FFB-4253-AE27-FA47C9EF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E935-D70E-4DAB-A2FF-69E5E1A26900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CF140A0-1A86-4FCB-93D0-2059F9A2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107093B-7214-445B-B2D5-FEEC6F70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866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645946B-D8E1-4B5C-A874-9E47F5E4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AB7286E-18AC-4EDF-882E-234F1A781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08EEB7-686C-4AB6-9A7C-5F41590D9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E935-D70E-4DAB-A2FF-69E5E1A26900}" type="datetimeFigureOut">
              <a:rPr lang="nl-NL" smtClean="0"/>
              <a:t>16-3-2018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658E07-46AB-4470-B6EC-62D26B356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7080CB-1BF4-4115-A71C-F7AE33E25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74706-9419-40F0-8E61-EDCD3E8DD0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42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6EAACEF9-ADF8-4FC1-8607-D5E283DEC235}"/>
              </a:ext>
            </a:extLst>
          </p:cNvPr>
          <p:cNvSpPr/>
          <p:nvPr/>
        </p:nvSpPr>
        <p:spPr>
          <a:xfrm>
            <a:off x="5767527" y="567008"/>
            <a:ext cx="1749641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Server.get</a:t>
            </a:r>
            <a:endParaRPr lang="nl-NL" dirty="0"/>
          </a:p>
          <a:p>
            <a:pPr algn="ctr"/>
            <a:r>
              <a:rPr lang="nl-NL" dirty="0"/>
              <a:t>‘/’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F230399-D6A4-42F0-B58B-A85E55AFAE8E}"/>
              </a:ext>
            </a:extLst>
          </p:cNvPr>
          <p:cNvSpPr/>
          <p:nvPr/>
        </p:nvSpPr>
        <p:spPr>
          <a:xfrm>
            <a:off x="5767527" y="1794961"/>
            <a:ext cx="1749641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Server.get</a:t>
            </a:r>
            <a:endParaRPr lang="nl-NL" dirty="0"/>
          </a:p>
          <a:p>
            <a:pPr algn="ctr"/>
            <a:r>
              <a:rPr lang="nl-NL" dirty="0"/>
              <a:t>‘/tracks’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F5096E0-7152-4922-B16A-CB3D41753027}"/>
              </a:ext>
            </a:extLst>
          </p:cNvPr>
          <p:cNvSpPr/>
          <p:nvPr/>
        </p:nvSpPr>
        <p:spPr>
          <a:xfrm>
            <a:off x="5767527" y="3047260"/>
            <a:ext cx="1774056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Server.get</a:t>
            </a:r>
            <a:endParaRPr lang="nl-NL" dirty="0"/>
          </a:p>
          <a:p>
            <a:pPr algn="ctr"/>
            <a:r>
              <a:rPr lang="nl-NL" dirty="0"/>
              <a:t>‘/tracks/:</a:t>
            </a:r>
            <a:r>
              <a:rPr lang="nl-NL" dirty="0" err="1"/>
              <a:t>trackID</a:t>
            </a:r>
            <a:r>
              <a:rPr lang="nl-NL" dirty="0"/>
              <a:t>’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E8AA8C1-9809-4633-92C0-BAD1D9180AB6}"/>
              </a:ext>
            </a:extLst>
          </p:cNvPr>
          <p:cNvSpPr/>
          <p:nvPr/>
        </p:nvSpPr>
        <p:spPr>
          <a:xfrm>
            <a:off x="5767527" y="4299559"/>
            <a:ext cx="1774056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Server.get</a:t>
            </a:r>
            <a:endParaRPr lang="nl-NL" dirty="0"/>
          </a:p>
          <a:p>
            <a:pPr algn="ctr"/>
            <a:r>
              <a:rPr lang="nl-NL" dirty="0"/>
              <a:t>‘/map’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89BF277-807A-4822-89CE-471EFB180355}"/>
              </a:ext>
            </a:extLst>
          </p:cNvPr>
          <p:cNvSpPr/>
          <p:nvPr/>
        </p:nvSpPr>
        <p:spPr>
          <a:xfrm>
            <a:off x="239697" y="1807134"/>
            <a:ext cx="1749641" cy="75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Dbase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 tracks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5C51727-149A-493B-B651-295CD9773A44}"/>
              </a:ext>
            </a:extLst>
          </p:cNvPr>
          <p:cNvSpPr/>
          <p:nvPr/>
        </p:nvSpPr>
        <p:spPr>
          <a:xfrm>
            <a:off x="227489" y="608404"/>
            <a:ext cx="1774056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Dbase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 reviews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D2076EDF-D4F5-4DBC-B33E-31E0942B1CC3}"/>
              </a:ext>
            </a:extLst>
          </p:cNvPr>
          <p:cNvSpPr/>
          <p:nvPr/>
        </p:nvSpPr>
        <p:spPr>
          <a:xfrm>
            <a:off x="2818104" y="5610266"/>
            <a:ext cx="1774056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Server.post</a:t>
            </a:r>
            <a:endParaRPr lang="nl-NL" dirty="0"/>
          </a:p>
          <a:p>
            <a:pPr algn="ctr"/>
            <a:r>
              <a:rPr lang="nl-NL" dirty="0"/>
              <a:t>‘/tracks/:</a:t>
            </a:r>
            <a:r>
              <a:rPr lang="nl-NL" dirty="0" err="1"/>
              <a:t>trackID</a:t>
            </a:r>
            <a:r>
              <a:rPr lang="nl-NL" dirty="0"/>
              <a:t>’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5F85FDE5-DE67-45EB-AAAF-C2A3F705679C}"/>
              </a:ext>
            </a:extLst>
          </p:cNvPr>
          <p:cNvSpPr/>
          <p:nvPr/>
        </p:nvSpPr>
        <p:spPr>
          <a:xfrm>
            <a:off x="215282" y="3071794"/>
            <a:ext cx="1774056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Dbase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 </a:t>
            </a:r>
            <a:r>
              <a:rPr lang="nl-NL" dirty="0" err="1"/>
              <a:t>maps</a:t>
            </a:r>
            <a:endParaRPr lang="nl-NL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2595379-21BF-4E97-9A54-475C9E81B23F}"/>
              </a:ext>
            </a:extLst>
          </p:cNvPr>
          <p:cNvSpPr txBox="1"/>
          <p:nvPr/>
        </p:nvSpPr>
        <p:spPr>
          <a:xfrm>
            <a:off x="5990209" y="197676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Homepage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3E0D7860-DB17-4A4A-8BA1-52A28F210D93}"/>
              </a:ext>
            </a:extLst>
          </p:cNvPr>
          <p:cNvSpPr txBox="1"/>
          <p:nvPr/>
        </p:nvSpPr>
        <p:spPr>
          <a:xfrm>
            <a:off x="9065583" y="197676"/>
            <a:ext cx="354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External</a:t>
            </a:r>
            <a:r>
              <a:rPr lang="nl-NL" dirty="0"/>
              <a:t> links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social</a:t>
            </a:r>
            <a:r>
              <a:rPr lang="nl-NL" dirty="0"/>
              <a:t> media: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BA3F0B09-36DE-4F8A-9BB2-CE2EC9306EF4}"/>
              </a:ext>
            </a:extLst>
          </p:cNvPr>
          <p:cNvSpPr/>
          <p:nvPr/>
        </p:nvSpPr>
        <p:spPr>
          <a:xfrm>
            <a:off x="9787080" y="657614"/>
            <a:ext cx="1597609" cy="600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Linkedin</a:t>
            </a:r>
            <a:endParaRPr lang="nl-NL" dirty="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52AF784A-F0B8-42C1-A09D-E54B826EDEB6}"/>
              </a:ext>
            </a:extLst>
          </p:cNvPr>
          <p:cNvSpPr/>
          <p:nvPr/>
        </p:nvSpPr>
        <p:spPr>
          <a:xfrm>
            <a:off x="9788189" y="1339365"/>
            <a:ext cx="1597609" cy="600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Facebook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84B9712D-3B56-4444-BD59-EC7083B5044C}"/>
              </a:ext>
            </a:extLst>
          </p:cNvPr>
          <p:cNvSpPr/>
          <p:nvPr/>
        </p:nvSpPr>
        <p:spPr>
          <a:xfrm>
            <a:off x="9787080" y="2046094"/>
            <a:ext cx="1597608" cy="600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1C207755-EC82-4F29-BC61-7E1FE0913600}"/>
              </a:ext>
            </a:extLst>
          </p:cNvPr>
          <p:cNvCxnSpPr/>
          <p:nvPr/>
        </p:nvCxnSpPr>
        <p:spPr>
          <a:xfrm>
            <a:off x="7669569" y="913063"/>
            <a:ext cx="2015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48CADFCB-74ED-4C5F-98F4-16AFDEC8F71C}"/>
              </a:ext>
            </a:extLst>
          </p:cNvPr>
          <p:cNvCxnSpPr/>
          <p:nvPr/>
        </p:nvCxnSpPr>
        <p:spPr>
          <a:xfrm>
            <a:off x="7687324" y="948573"/>
            <a:ext cx="2099756" cy="65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84CAD248-3DE8-4B10-9EEA-30FB231474CC}"/>
              </a:ext>
            </a:extLst>
          </p:cNvPr>
          <p:cNvCxnSpPr/>
          <p:nvPr/>
        </p:nvCxnSpPr>
        <p:spPr>
          <a:xfrm>
            <a:off x="7669569" y="967455"/>
            <a:ext cx="2015231" cy="138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A49AAA15-015E-4175-9E6A-B4CF5CDC8CEC}"/>
              </a:ext>
            </a:extLst>
          </p:cNvPr>
          <p:cNvSpPr txBox="1"/>
          <p:nvPr/>
        </p:nvSpPr>
        <p:spPr>
          <a:xfrm>
            <a:off x="5878867" y="1437802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All</a:t>
            </a:r>
            <a:r>
              <a:rPr lang="nl-NL" dirty="0"/>
              <a:t> tracks page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006C86CE-F047-4C6E-8FE0-D2CBBC986BC1}"/>
              </a:ext>
            </a:extLst>
          </p:cNvPr>
          <p:cNvSpPr txBox="1"/>
          <p:nvPr/>
        </p:nvSpPr>
        <p:spPr>
          <a:xfrm>
            <a:off x="5791942" y="2702462"/>
            <a:ext cx="1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One</a:t>
            </a:r>
            <a:r>
              <a:rPr lang="nl-NL" dirty="0"/>
              <a:t> track page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23BA08D-9180-43A6-8371-7800A4AFC182}"/>
              </a:ext>
            </a:extLst>
          </p:cNvPr>
          <p:cNvSpPr txBox="1"/>
          <p:nvPr/>
        </p:nvSpPr>
        <p:spPr>
          <a:xfrm>
            <a:off x="5919928" y="3910064"/>
            <a:ext cx="1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Map page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5F8D0032-E1FB-48C7-BF4A-F7172384BD81}"/>
              </a:ext>
            </a:extLst>
          </p:cNvPr>
          <p:cNvSpPr/>
          <p:nvPr/>
        </p:nvSpPr>
        <p:spPr>
          <a:xfrm>
            <a:off x="5779734" y="5591979"/>
            <a:ext cx="1774056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Server.get</a:t>
            </a:r>
            <a:endParaRPr lang="nl-NL" dirty="0"/>
          </a:p>
          <a:p>
            <a:pPr algn="ctr"/>
            <a:r>
              <a:rPr lang="nl-NL" dirty="0"/>
              <a:t>‘/</a:t>
            </a:r>
            <a:r>
              <a:rPr lang="nl-NL" dirty="0" err="1"/>
              <a:t>addtrack</a:t>
            </a:r>
            <a:r>
              <a:rPr lang="nl-NL" dirty="0"/>
              <a:t>’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46F8E681-6F32-4D3C-B3A9-3385B10BAFB4}"/>
              </a:ext>
            </a:extLst>
          </p:cNvPr>
          <p:cNvSpPr txBox="1"/>
          <p:nvPr/>
        </p:nvSpPr>
        <p:spPr>
          <a:xfrm>
            <a:off x="5779734" y="5142843"/>
            <a:ext cx="1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Add</a:t>
            </a:r>
            <a:r>
              <a:rPr lang="nl-NL" dirty="0"/>
              <a:t> track page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C3F36B45-9E60-4DE2-B9F2-848168292D81}"/>
              </a:ext>
            </a:extLst>
          </p:cNvPr>
          <p:cNvCxnSpPr/>
          <p:nvPr/>
        </p:nvCxnSpPr>
        <p:spPr>
          <a:xfrm>
            <a:off x="2173551" y="2166151"/>
            <a:ext cx="3490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F5F6F781-93CC-4E7F-A000-3E85E2E1FEF6}"/>
              </a:ext>
            </a:extLst>
          </p:cNvPr>
          <p:cNvCxnSpPr/>
          <p:nvPr/>
        </p:nvCxnSpPr>
        <p:spPr>
          <a:xfrm>
            <a:off x="2173551" y="2166151"/>
            <a:ext cx="3490587" cy="126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FFB399C4-A0DC-4B89-8595-49D9FE90C891}"/>
              </a:ext>
            </a:extLst>
          </p:cNvPr>
          <p:cNvSpPr txBox="1"/>
          <p:nvPr/>
        </p:nvSpPr>
        <p:spPr>
          <a:xfrm>
            <a:off x="3089614" y="2797575"/>
            <a:ext cx="1999787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nl-NL" sz="1200" dirty="0" err="1"/>
              <a:t>req.params.trackID</a:t>
            </a:r>
            <a:endParaRPr lang="nl-NL" sz="1200" dirty="0"/>
          </a:p>
        </p:txBody>
      </p: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AEACB953-D58E-4A0E-A119-3726585E385D}"/>
              </a:ext>
            </a:extLst>
          </p:cNvPr>
          <p:cNvCxnSpPr>
            <a:cxnSpLocks/>
          </p:cNvCxnSpPr>
          <p:nvPr/>
        </p:nvCxnSpPr>
        <p:spPr>
          <a:xfrm flipH="1">
            <a:off x="4758431" y="5973719"/>
            <a:ext cx="905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vak 34">
            <a:extLst>
              <a:ext uri="{FF2B5EF4-FFF2-40B4-BE49-F238E27FC236}">
                <a16:creationId xmlns:a16="http://schemas.microsoft.com/office/drawing/2014/main" id="{276BCC11-890C-4D5F-BB6B-72C8EA6B3A7A}"/>
              </a:ext>
            </a:extLst>
          </p:cNvPr>
          <p:cNvSpPr txBox="1"/>
          <p:nvPr/>
        </p:nvSpPr>
        <p:spPr>
          <a:xfrm>
            <a:off x="4882718" y="6004414"/>
            <a:ext cx="69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form</a:t>
            </a:r>
          </a:p>
        </p:txBody>
      </p: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C2F50E15-E17A-4E0E-A29E-ABDE01C249BE}"/>
              </a:ext>
            </a:extLst>
          </p:cNvPr>
          <p:cNvCxnSpPr/>
          <p:nvPr/>
        </p:nvCxnSpPr>
        <p:spPr>
          <a:xfrm flipH="1" flipV="1">
            <a:off x="2068497" y="2346105"/>
            <a:ext cx="1636635" cy="316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hoek 37">
            <a:extLst>
              <a:ext uri="{FF2B5EF4-FFF2-40B4-BE49-F238E27FC236}">
                <a16:creationId xmlns:a16="http://schemas.microsoft.com/office/drawing/2014/main" id="{D35F2821-EC98-4169-82B5-2F6CA69A7A8F}"/>
              </a:ext>
            </a:extLst>
          </p:cNvPr>
          <p:cNvSpPr/>
          <p:nvPr/>
        </p:nvSpPr>
        <p:spPr>
          <a:xfrm>
            <a:off x="2251968" y="4513104"/>
            <a:ext cx="263075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200" dirty="0" err="1"/>
              <a:t>const</a:t>
            </a:r>
            <a:r>
              <a:rPr lang="en-US" sz="1200" dirty="0"/>
              <a:t> { </a:t>
            </a:r>
            <a:r>
              <a:rPr lang="en-US" sz="1200" dirty="0" err="1"/>
              <a:t>trackID</a:t>
            </a:r>
            <a:r>
              <a:rPr lang="en-US" sz="1200" dirty="0"/>
              <a:t> } = await </a:t>
            </a:r>
            <a:r>
              <a:rPr lang="en-US" sz="1200" dirty="0" err="1"/>
              <a:t>g_db.get</a:t>
            </a:r>
            <a:r>
              <a:rPr lang="en-US" sz="1200" dirty="0"/>
              <a:t>("SELECT LAST_INSERT_ROWID() AS </a:t>
            </a:r>
            <a:r>
              <a:rPr lang="en-US" sz="1200" dirty="0" err="1"/>
              <a:t>trackID</a:t>
            </a:r>
            <a:r>
              <a:rPr lang="en-US" sz="1200" dirty="0"/>
              <a:t>");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83976099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96</Words>
  <Application>Microsoft Office PowerPoint</Application>
  <PresentationFormat>Breedbeeld</PresentationFormat>
  <Paragraphs>27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Laudy</dc:creator>
  <cp:lastModifiedBy>Laudy</cp:lastModifiedBy>
  <cp:revision>6</cp:revision>
  <dcterms:created xsi:type="dcterms:W3CDTF">2018-03-14T21:29:18Z</dcterms:created>
  <dcterms:modified xsi:type="dcterms:W3CDTF">2018-03-16T21:32:00Z</dcterms:modified>
</cp:coreProperties>
</file>