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4"/>
  </p:sldMasterIdLst>
  <p:notesMasterIdLst>
    <p:notesMasterId r:id="rId20"/>
  </p:notesMasterIdLst>
  <p:sldIdLst>
    <p:sldId id="256" r:id="rId5"/>
    <p:sldId id="393" r:id="rId6"/>
    <p:sldId id="432" r:id="rId7"/>
    <p:sldId id="433" r:id="rId8"/>
    <p:sldId id="434" r:id="rId9"/>
    <p:sldId id="435" r:id="rId10"/>
    <p:sldId id="436" r:id="rId11"/>
    <p:sldId id="438" r:id="rId12"/>
    <p:sldId id="437" r:id="rId13"/>
    <p:sldId id="439" r:id="rId14"/>
    <p:sldId id="440" r:id="rId15"/>
    <p:sldId id="441" r:id="rId16"/>
    <p:sldId id="442" r:id="rId17"/>
    <p:sldId id="443" r:id="rId18"/>
    <p:sldId id="444" r:id="rId19"/>
  </p:sldIdLst>
  <p:sldSz cx="9144000" cy="6858000" type="screen4x3"/>
  <p:notesSz cx="6089650" cy="895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0">
          <p15:clr>
            <a:srgbClr val="A4A3A4"/>
          </p15:clr>
        </p15:guide>
        <p15:guide id="2" pos="1917">
          <p15:clr>
            <a:srgbClr val="A4A3A4"/>
          </p15:clr>
        </p15:guide>
      </p15:notes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1" roundtripDataSignature="AMtx7mhU0wKCA3PAlLfjCJA7dqEk+Cl6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7EE73-4AFF-DA45-ADC8-28DB4AA02786}" v="438" dt="2023-09-08T01:53:02.757"/>
    <p1510:client id="{FFFD4E15-F28B-4A1B-B23C-BE3763F73B87}" v="3705" dt="2023-12-12T11:22:54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80727"/>
  </p:normalViewPr>
  <p:slideViewPr>
    <p:cSldViewPr snapToGrid="0">
      <p:cViewPr varScale="1">
        <p:scale>
          <a:sx n="87" d="100"/>
          <a:sy n="87" d="100"/>
        </p:scale>
        <p:origin x="2120" y="184"/>
      </p:cViewPr>
      <p:guideLst>
        <p:guide orient="horz" pos="26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20"/>
        <p:guide pos="19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D - Xianzhi Zeng" userId="S::xianzhi_xianzhi@mymail.sutd.edu.sg::1f759a8b-22a1-4d87-b9a3-8e74debcf565" providerId="AD" clId="Web-{FFFD4E15-F28B-4A1B-B23C-BE3763F73B87}"/>
    <pc:docChg chg="addSld delSld modSld sldOrd">
      <pc:chgData name="PhD - Xianzhi Zeng" userId="S::xianzhi_xianzhi@mymail.sutd.edu.sg::1f759a8b-22a1-4d87-b9a3-8e74debcf565" providerId="AD" clId="Web-{FFFD4E15-F28B-4A1B-B23C-BE3763F73B87}" dt="2023-12-12T11:22:54.054" v="3447" actId="1076"/>
      <pc:docMkLst>
        <pc:docMk/>
      </pc:docMkLst>
      <pc:sldChg chg="modSp">
        <pc:chgData name="PhD - Xianzhi Zeng" userId="S::xianzhi_xianzhi@mymail.sutd.edu.sg::1f759a8b-22a1-4d87-b9a3-8e74debcf565" providerId="AD" clId="Web-{FFFD4E15-F28B-4A1B-B23C-BE3763F73B87}" dt="2023-12-12T11:22:54.054" v="3447" actId="1076"/>
        <pc:sldMkLst>
          <pc:docMk/>
          <pc:sldMk cId="0" sldId="256"/>
        </pc:sldMkLst>
        <pc:spChg chg="mod">
          <ac:chgData name="PhD - Xianzhi Zeng" userId="S::xianzhi_xianzhi@mymail.sutd.edu.sg::1f759a8b-22a1-4d87-b9a3-8e74debcf565" providerId="AD" clId="Web-{FFFD4E15-F28B-4A1B-B23C-BE3763F73B87}" dt="2023-12-12T03:25:25.500" v="2" actId="20577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11:22:54.054" v="3447" actId="1076"/>
          <ac:spMkLst>
            <pc:docMk/>
            <pc:sldMk cId="0" sldId="256"/>
            <ac:spMk id="112" creationId="{00000000-0000-0000-0000-000000000000}"/>
          </ac:spMkLst>
        </pc:spChg>
      </pc:sldChg>
      <pc:sldChg chg="del">
        <pc:chgData name="PhD - Xianzhi Zeng" userId="S::xianzhi_xianzhi@mymail.sutd.edu.sg::1f759a8b-22a1-4d87-b9a3-8e74debcf565" providerId="AD" clId="Web-{FFFD4E15-F28B-4A1B-B23C-BE3763F73B87}" dt="2023-12-12T11:03:42.258" v="3071"/>
        <pc:sldMkLst>
          <pc:docMk/>
          <pc:sldMk cId="2208585164" sldId="351"/>
        </pc:sldMkLst>
      </pc:sldChg>
      <pc:sldChg chg="addSp delSp modSp modNotes">
        <pc:chgData name="PhD - Xianzhi Zeng" userId="S::xianzhi_xianzhi@mymail.sutd.edu.sg::1f759a8b-22a1-4d87-b9a3-8e74debcf565" providerId="AD" clId="Web-{FFFD4E15-F28B-4A1B-B23C-BE3763F73B87}" dt="2023-12-12T03:54:06.055" v="475" actId="1076"/>
        <pc:sldMkLst>
          <pc:docMk/>
          <pc:sldMk cId="1537012192" sldId="393"/>
        </pc:sldMkLst>
        <pc:spChg chg="mod">
          <ac:chgData name="PhD - Xianzhi Zeng" userId="S::xianzhi_xianzhi@mymail.sutd.edu.sg::1f759a8b-22a1-4d87-b9a3-8e74debcf565" providerId="AD" clId="Web-{FFFD4E15-F28B-4A1B-B23C-BE3763F73B87}" dt="2023-12-12T03:30:28.476" v="71" actId="20577"/>
          <ac:spMkLst>
            <pc:docMk/>
            <pc:sldMk cId="1537012192" sldId="393"/>
            <ac:spMk id="2" creationId="{EC32DF90-9A0D-6448-B34A-645D5D75E076}"/>
          </ac:spMkLst>
        </pc:spChg>
        <pc:spChg chg="del">
          <ac:chgData name="PhD - Xianzhi Zeng" userId="S::xianzhi_xianzhi@mymail.sutd.edu.sg::1f759a8b-22a1-4d87-b9a3-8e74debcf565" providerId="AD" clId="Web-{FFFD4E15-F28B-4A1B-B23C-BE3763F73B87}" dt="2023-12-12T03:30:30.022" v="72"/>
          <ac:spMkLst>
            <pc:docMk/>
            <pc:sldMk cId="1537012192" sldId="393"/>
            <ac:spMk id="3" creationId="{51088FCF-FC2F-2AAC-3295-0E7375FF6568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03:42:50.914" v="295" actId="20577"/>
          <ac:spMkLst>
            <pc:docMk/>
            <pc:sldMk cId="1537012192" sldId="393"/>
            <ac:spMk id="17" creationId="{F0D638A4-AFCF-40E2-1803-7A166AB38C31}"/>
          </ac:spMkLst>
        </pc:spChg>
        <pc:picChg chg="add del mod">
          <ac:chgData name="PhD - Xianzhi Zeng" userId="S::xianzhi_xianzhi@mymail.sutd.edu.sg::1f759a8b-22a1-4d87-b9a3-8e74debcf565" providerId="AD" clId="Web-{FFFD4E15-F28B-4A1B-B23C-BE3763F73B87}" dt="2023-12-12T03:33:32.136" v="115"/>
          <ac:picMkLst>
            <pc:docMk/>
            <pc:sldMk cId="1537012192" sldId="393"/>
            <ac:picMk id="5" creationId="{FD4051BD-84F0-C1EE-582D-B447B1A49DA7}"/>
          </ac:picMkLst>
        </pc:picChg>
        <pc:picChg chg="add mod">
          <ac:chgData name="PhD - Xianzhi Zeng" userId="S::xianzhi_xianzhi@mymail.sutd.edu.sg::1f759a8b-22a1-4d87-b9a3-8e74debcf565" providerId="AD" clId="Web-{FFFD4E15-F28B-4A1B-B23C-BE3763F73B87}" dt="2023-12-12T03:54:06.055" v="475" actId="1076"/>
          <ac:picMkLst>
            <pc:docMk/>
            <pc:sldMk cId="1537012192" sldId="393"/>
            <ac:picMk id="6" creationId="{E417140B-20A9-8AEB-9D55-04030512A0BE}"/>
          </ac:picMkLst>
        </pc:picChg>
        <pc:picChg chg="add mod">
          <ac:chgData name="PhD - Xianzhi Zeng" userId="S::xianzhi_xianzhi@mymail.sutd.edu.sg::1f759a8b-22a1-4d87-b9a3-8e74debcf565" providerId="AD" clId="Web-{FFFD4E15-F28B-4A1B-B23C-BE3763F73B87}" dt="2023-12-12T03:33:00.948" v="113" actId="1076"/>
          <ac:picMkLst>
            <pc:docMk/>
            <pc:sldMk cId="1537012192" sldId="393"/>
            <ac:picMk id="7" creationId="{072A40B6-B912-D3F0-42DC-886EEC90CBE5}"/>
          </ac:picMkLst>
        </pc:picChg>
        <pc:picChg chg="add mod">
          <ac:chgData name="PhD - Xianzhi Zeng" userId="S::xianzhi_xianzhi@mymail.sutd.edu.sg::1f759a8b-22a1-4d87-b9a3-8e74debcf565" providerId="AD" clId="Web-{FFFD4E15-F28B-4A1B-B23C-BE3763F73B87}" dt="2023-12-12T03:35:21.342" v="140" actId="14100"/>
          <ac:picMkLst>
            <pc:docMk/>
            <pc:sldMk cId="1537012192" sldId="393"/>
            <ac:picMk id="8" creationId="{B62317AF-F2FB-3DB0-3E57-C3BAB57D00E3}"/>
          </ac:picMkLst>
        </pc:picChg>
        <pc:picChg chg="del">
          <ac:chgData name="PhD - Xianzhi Zeng" userId="S::xianzhi_xianzhi@mymail.sutd.edu.sg::1f759a8b-22a1-4d87-b9a3-8e74debcf565" providerId="AD" clId="Web-{FFFD4E15-F28B-4A1B-B23C-BE3763F73B87}" dt="2023-12-12T03:26:21.689" v="15"/>
          <ac:picMkLst>
            <pc:docMk/>
            <pc:sldMk cId="1537012192" sldId="393"/>
            <ac:picMk id="15" creationId="{A94444F6-C856-E44C-018F-7BB165A70C17}"/>
          </ac:picMkLst>
        </pc:picChg>
      </pc:sldChg>
      <pc:sldChg chg="del">
        <pc:chgData name="PhD - Xianzhi Zeng" userId="S::xianzhi_xianzhi@mymail.sutd.edu.sg::1f759a8b-22a1-4d87-b9a3-8e74debcf565" providerId="AD" clId="Web-{FFFD4E15-F28B-4A1B-B23C-BE3763F73B87}" dt="2023-12-12T11:03:43.118" v="3072"/>
        <pc:sldMkLst>
          <pc:docMk/>
          <pc:sldMk cId="1763265832" sldId="396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51.337" v="3082"/>
        <pc:sldMkLst>
          <pc:docMk/>
          <pc:sldMk cId="2925612457" sldId="397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41.368" v="3070"/>
        <pc:sldMkLst>
          <pc:docMk/>
          <pc:sldMk cId="2331544134" sldId="419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44.087" v="3073"/>
        <pc:sldMkLst>
          <pc:docMk/>
          <pc:sldMk cId="3206509164" sldId="420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45.071" v="3074"/>
        <pc:sldMkLst>
          <pc:docMk/>
          <pc:sldMk cId="1385355554" sldId="421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45.774" v="3075"/>
        <pc:sldMkLst>
          <pc:docMk/>
          <pc:sldMk cId="2749090257" sldId="422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45.774" v="3076"/>
        <pc:sldMkLst>
          <pc:docMk/>
          <pc:sldMk cId="2892772145" sldId="423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46.727" v="3077"/>
        <pc:sldMkLst>
          <pc:docMk/>
          <pc:sldMk cId="1331544336" sldId="424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47.274" v="3078"/>
        <pc:sldMkLst>
          <pc:docMk/>
          <pc:sldMk cId="3023393014" sldId="426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47.821" v="3079"/>
        <pc:sldMkLst>
          <pc:docMk/>
          <pc:sldMk cId="1079700679" sldId="427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49.759" v="3080"/>
        <pc:sldMkLst>
          <pc:docMk/>
          <pc:sldMk cId="1806534534" sldId="428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50.540" v="3081"/>
        <pc:sldMkLst>
          <pc:docMk/>
          <pc:sldMk cId="4038966802" sldId="429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03:52.290" v="3083"/>
        <pc:sldMkLst>
          <pc:docMk/>
          <pc:sldMk cId="1886166257" sldId="430"/>
        </pc:sldMkLst>
      </pc:sldChg>
      <pc:sldChg chg="del">
        <pc:chgData name="PhD - Xianzhi Zeng" userId="S::xianzhi_xianzhi@mymail.sutd.edu.sg::1f759a8b-22a1-4d87-b9a3-8e74debcf565" providerId="AD" clId="Web-{FFFD4E15-F28B-4A1B-B23C-BE3763F73B87}" dt="2023-12-12T11:19:21.908" v="3440"/>
        <pc:sldMkLst>
          <pc:docMk/>
          <pc:sldMk cId="3298606703" sldId="431"/>
        </pc:sldMkLst>
      </pc:sldChg>
      <pc:sldChg chg="addSp modSp new ord modNotes">
        <pc:chgData name="PhD - Xianzhi Zeng" userId="S::xianzhi_xianzhi@mymail.sutd.edu.sg::1f759a8b-22a1-4d87-b9a3-8e74debcf565" providerId="AD" clId="Web-{FFFD4E15-F28B-4A1B-B23C-BE3763F73B87}" dt="2023-12-12T07:11:09.460" v="1124"/>
        <pc:sldMkLst>
          <pc:docMk/>
          <pc:sldMk cId="4253597841" sldId="432"/>
        </pc:sldMkLst>
        <pc:spChg chg="mod">
          <ac:chgData name="PhD - Xianzhi Zeng" userId="S::xianzhi_xianzhi@mymail.sutd.edu.sg::1f759a8b-22a1-4d87-b9a3-8e74debcf565" providerId="AD" clId="Web-{FFFD4E15-F28B-4A1B-B23C-BE3763F73B87}" dt="2023-12-12T03:51:13.379" v="472" actId="20577"/>
          <ac:spMkLst>
            <pc:docMk/>
            <pc:sldMk cId="4253597841" sldId="432"/>
            <ac:spMk id="2" creationId="{FF8C8F07-C27D-73B6-7683-D885601C3C99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06:27:12.747" v="556" actId="20577"/>
          <ac:spMkLst>
            <pc:docMk/>
            <pc:sldMk cId="4253597841" sldId="432"/>
            <ac:spMk id="3" creationId="{B7A7EC18-7F61-7A4D-A213-29DD7B454529}"/>
          </ac:spMkLst>
        </pc:spChg>
        <pc:picChg chg="add mod">
          <ac:chgData name="PhD - Xianzhi Zeng" userId="S::xianzhi_xianzhi@mymail.sutd.edu.sg::1f759a8b-22a1-4d87-b9a3-8e74debcf565" providerId="AD" clId="Web-{FFFD4E15-F28B-4A1B-B23C-BE3763F73B87}" dt="2023-12-12T03:55:16.088" v="511" actId="1076"/>
          <ac:picMkLst>
            <pc:docMk/>
            <pc:sldMk cId="4253597841" sldId="432"/>
            <ac:picMk id="6" creationId="{BE5BF1EF-A669-D7E5-82AA-5D284C31D66A}"/>
          </ac:picMkLst>
        </pc:picChg>
      </pc:sldChg>
      <pc:sldChg chg="addSp delSp modSp new ord addAnim delAnim modNotes">
        <pc:chgData name="PhD - Xianzhi Zeng" userId="S::xianzhi_xianzhi@mymail.sutd.edu.sg::1f759a8b-22a1-4d87-b9a3-8e74debcf565" providerId="AD" clId="Web-{FFFD4E15-F28B-4A1B-B23C-BE3763F73B87}" dt="2023-12-12T07:11:13.820" v="1125" actId="20577"/>
        <pc:sldMkLst>
          <pc:docMk/>
          <pc:sldMk cId="3070946149" sldId="433"/>
        </pc:sldMkLst>
        <pc:spChg chg="mod">
          <ac:chgData name="PhD - Xianzhi Zeng" userId="S::xianzhi_xianzhi@mymail.sutd.edu.sg::1f759a8b-22a1-4d87-b9a3-8e74debcf565" providerId="AD" clId="Web-{FFFD4E15-F28B-4A1B-B23C-BE3763F73B87}" dt="2023-12-12T07:11:13.820" v="1125" actId="20577"/>
          <ac:spMkLst>
            <pc:docMk/>
            <pc:sldMk cId="3070946149" sldId="433"/>
            <ac:spMk id="2" creationId="{1A9801D8-4E25-3449-E163-F8469E4C583E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07:10:50.351" v="1122" actId="20577"/>
          <ac:spMkLst>
            <pc:docMk/>
            <pc:sldMk cId="3070946149" sldId="433"/>
            <ac:spMk id="3" creationId="{73B4E190-AD72-FC1B-0958-955ED4A19D68}"/>
          </ac:spMkLst>
        </pc:spChg>
        <pc:spChg chg="add del mod">
          <ac:chgData name="PhD - Xianzhi Zeng" userId="S::xianzhi_xianzhi@mymail.sutd.edu.sg::1f759a8b-22a1-4d87-b9a3-8e74debcf565" providerId="AD" clId="Web-{FFFD4E15-F28B-4A1B-B23C-BE3763F73B87}" dt="2023-12-12T06:42:25.501" v="715"/>
          <ac:spMkLst>
            <pc:docMk/>
            <pc:sldMk cId="3070946149" sldId="433"/>
            <ac:spMk id="8" creationId="{952A1948-F640-3FDA-8C89-34C718D008BB}"/>
          </ac:spMkLst>
        </pc:spChg>
        <pc:spChg chg="add del mod">
          <ac:chgData name="PhD - Xianzhi Zeng" userId="S::xianzhi_xianzhi@mymail.sutd.edu.sg::1f759a8b-22a1-4d87-b9a3-8e74debcf565" providerId="AD" clId="Web-{FFFD4E15-F28B-4A1B-B23C-BE3763F73B87}" dt="2023-12-12T06:43:22.049" v="734"/>
          <ac:spMkLst>
            <pc:docMk/>
            <pc:sldMk cId="3070946149" sldId="433"/>
            <ac:spMk id="10" creationId="{3C4BBB08-E78B-9D24-938F-5514B168CA1F}"/>
          </ac:spMkLst>
        </pc:spChg>
        <pc:picChg chg="add mod">
          <ac:chgData name="PhD - Xianzhi Zeng" userId="S::xianzhi_xianzhi@mymail.sutd.edu.sg::1f759a8b-22a1-4d87-b9a3-8e74debcf565" providerId="AD" clId="Web-{FFFD4E15-F28B-4A1B-B23C-BE3763F73B87}" dt="2023-12-12T06:43:23.471" v="735" actId="1076"/>
          <ac:picMkLst>
            <pc:docMk/>
            <pc:sldMk cId="3070946149" sldId="433"/>
            <ac:picMk id="6" creationId="{1B68FDAE-069E-4606-2065-7D0F039BE80A}"/>
          </ac:picMkLst>
        </pc:picChg>
      </pc:sldChg>
      <pc:sldChg chg="modSp new modNotes">
        <pc:chgData name="PhD - Xianzhi Zeng" userId="S::xianzhi_xianzhi@mymail.sutd.edu.sg::1f759a8b-22a1-4d87-b9a3-8e74debcf565" providerId="AD" clId="Web-{FFFD4E15-F28B-4A1B-B23C-BE3763F73B87}" dt="2023-12-12T11:19:51.893" v="3443" actId="20577"/>
        <pc:sldMkLst>
          <pc:docMk/>
          <pc:sldMk cId="2575589830" sldId="434"/>
        </pc:sldMkLst>
        <pc:spChg chg="mod">
          <ac:chgData name="PhD - Xianzhi Zeng" userId="S::xianzhi_xianzhi@mymail.sutd.edu.sg::1f759a8b-22a1-4d87-b9a3-8e74debcf565" providerId="AD" clId="Web-{FFFD4E15-F28B-4A1B-B23C-BE3763F73B87}" dt="2023-12-12T06:44:28.363" v="750" actId="20577"/>
          <ac:spMkLst>
            <pc:docMk/>
            <pc:sldMk cId="2575589830" sldId="434"/>
            <ac:spMk id="2" creationId="{CA0EE0E8-8C67-18CA-B14A-822E5969B007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11:19:51.893" v="3443" actId="20577"/>
          <ac:spMkLst>
            <pc:docMk/>
            <pc:sldMk cId="2575589830" sldId="434"/>
            <ac:spMk id="3" creationId="{C9E6A9FB-CD80-29FC-7A72-B57E8E3E4BA6}"/>
          </ac:spMkLst>
        </pc:spChg>
      </pc:sldChg>
      <pc:sldChg chg="modSp new ord modNotes">
        <pc:chgData name="PhD - Xianzhi Zeng" userId="S::xianzhi_xianzhi@mymail.sutd.edu.sg::1f759a8b-22a1-4d87-b9a3-8e74debcf565" providerId="AD" clId="Web-{FFFD4E15-F28B-4A1B-B23C-BE3763F73B87}" dt="2023-12-12T07:19:17.705" v="1262"/>
        <pc:sldMkLst>
          <pc:docMk/>
          <pc:sldMk cId="1684797948" sldId="435"/>
        </pc:sldMkLst>
        <pc:spChg chg="mod">
          <ac:chgData name="PhD - Xianzhi Zeng" userId="S::xianzhi_xianzhi@mymail.sutd.edu.sg::1f759a8b-22a1-4d87-b9a3-8e74debcf565" providerId="AD" clId="Web-{FFFD4E15-F28B-4A1B-B23C-BE3763F73B87}" dt="2023-12-12T07:00:38.228" v="965" actId="20577"/>
          <ac:spMkLst>
            <pc:docMk/>
            <pc:sldMk cId="1684797948" sldId="435"/>
            <ac:spMk id="2" creationId="{8713A478-FB98-81F5-B137-22E9CCEEC8A1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07:06:28.579" v="1112" actId="20577"/>
          <ac:spMkLst>
            <pc:docMk/>
            <pc:sldMk cId="1684797948" sldId="435"/>
            <ac:spMk id="3" creationId="{73ECF837-E0DC-239E-25E1-91A0307D3237}"/>
          </ac:spMkLst>
        </pc:spChg>
      </pc:sldChg>
      <pc:sldChg chg="addSp modSp new add del ord modNotes">
        <pc:chgData name="PhD - Xianzhi Zeng" userId="S::xianzhi_xianzhi@mymail.sutd.edu.sg::1f759a8b-22a1-4d87-b9a3-8e74debcf565" providerId="AD" clId="Web-{FFFD4E15-F28B-4A1B-B23C-BE3763F73B87}" dt="2023-12-12T08:51:44.198" v="2688" actId="1076"/>
        <pc:sldMkLst>
          <pc:docMk/>
          <pc:sldMk cId="970382898" sldId="436"/>
        </pc:sldMkLst>
        <pc:spChg chg="mod">
          <ac:chgData name="PhD - Xianzhi Zeng" userId="S::xianzhi_xianzhi@mymail.sutd.edu.sg::1f759a8b-22a1-4d87-b9a3-8e74debcf565" providerId="AD" clId="Web-{FFFD4E15-F28B-4A1B-B23C-BE3763F73B87}" dt="2023-12-12T07:13:30.417" v="1133" actId="20577"/>
          <ac:spMkLst>
            <pc:docMk/>
            <pc:sldMk cId="970382898" sldId="436"/>
            <ac:spMk id="2" creationId="{6E2E10D6-C92E-C91F-86AE-39756246B524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07:16:48.124" v="1255" actId="1076"/>
          <ac:spMkLst>
            <pc:docMk/>
            <pc:sldMk cId="970382898" sldId="436"/>
            <ac:spMk id="3" creationId="{A430FF33-C010-DCC2-7D62-8C2549A3C515}"/>
          </ac:spMkLst>
        </pc:spChg>
        <pc:spChg chg="add mod">
          <ac:chgData name="PhD - Xianzhi Zeng" userId="S::xianzhi_xianzhi@mymail.sutd.edu.sg::1f759a8b-22a1-4d87-b9a3-8e74debcf565" providerId="AD" clId="Web-{FFFD4E15-F28B-4A1B-B23C-BE3763F73B87}" dt="2023-12-12T08:51:44.198" v="2688" actId="1076"/>
          <ac:spMkLst>
            <pc:docMk/>
            <pc:sldMk cId="970382898" sldId="436"/>
            <ac:spMk id="6" creationId="{99C2AF4D-D6AB-D2CF-F1B6-E9B3B4C23037}"/>
          </ac:spMkLst>
        </pc:spChg>
        <pc:picChg chg="add mod">
          <ac:chgData name="PhD - Xianzhi Zeng" userId="S::xianzhi_xianzhi@mymail.sutd.edu.sg::1f759a8b-22a1-4d87-b9a3-8e74debcf565" providerId="AD" clId="Web-{FFFD4E15-F28B-4A1B-B23C-BE3763F73B87}" dt="2023-12-12T07:13:47.058" v="1141" actId="14100"/>
          <ac:picMkLst>
            <pc:docMk/>
            <pc:sldMk cId="970382898" sldId="436"/>
            <ac:picMk id="5" creationId="{9B55BB6B-FEF9-60AE-B36A-76556295E437}"/>
          </ac:picMkLst>
        </pc:picChg>
      </pc:sldChg>
      <pc:sldChg chg="addSp modSp new modNotes">
        <pc:chgData name="PhD - Xianzhi Zeng" userId="S::xianzhi_xianzhi@mymail.sutd.edu.sg::1f759a8b-22a1-4d87-b9a3-8e74debcf565" providerId="AD" clId="Web-{FFFD4E15-F28B-4A1B-B23C-BE3763F73B87}" dt="2023-12-12T09:02:47.670" v="2963" actId="20577"/>
        <pc:sldMkLst>
          <pc:docMk/>
          <pc:sldMk cId="963307308" sldId="437"/>
        </pc:sldMkLst>
        <pc:spChg chg="mod">
          <ac:chgData name="PhD - Xianzhi Zeng" userId="S::xianzhi_xianzhi@mymail.sutd.edu.sg::1f759a8b-22a1-4d87-b9a3-8e74debcf565" providerId="AD" clId="Web-{FFFD4E15-F28B-4A1B-B23C-BE3763F73B87}" dt="2023-12-12T07:30:30.408" v="1584" actId="14100"/>
          <ac:spMkLst>
            <pc:docMk/>
            <pc:sldMk cId="963307308" sldId="437"/>
            <ac:spMk id="2" creationId="{42684CB6-6643-0D91-1DCC-DA1704EA3A01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09:02:47.670" v="2963" actId="20577"/>
          <ac:spMkLst>
            <pc:docMk/>
            <pc:sldMk cId="963307308" sldId="437"/>
            <ac:spMk id="3" creationId="{3443D054-B7B4-CF7E-32AA-5D84F946CA05}"/>
          </ac:spMkLst>
        </pc:spChg>
        <pc:spChg chg="add mod">
          <ac:chgData name="PhD - Xianzhi Zeng" userId="S::xianzhi_xianzhi@mymail.sutd.edu.sg::1f759a8b-22a1-4d87-b9a3-8e74debcf565" providerId="AD" clId="Web-{FFFD4E15-F28B-4A1B-B23C-BE3763F73B87}" dt="2023-12-12T08:06:06.909" v="2593" actId="20577"/>
          <ac:spMkLst>
            <pc:docMk/>
            <pc:sldMk cId="963307308" sldId="437"/>
            <ac:spMk id="7" creationId="{3BB1C398-9A78-F4D2-D2ED-6A05367D9B99}"/>
          </ac:spMkLst>
        </pc:spChg>
        <pc:picChg chg="add mod">
          <ac:chgData name="PhD - Xianzhi Zeng" userId="S::xianzhi_xianzhi@mymail.sutd.edu.sg::1f759a8b-22a1-4d87-b9a3-8e74debcf565" providerId="AD" clId="Web-{FFFD4E15-F28B-4A1B-B23C-BE3763F73B87}" dt="2023-12-12T07:30:54.517" v="1589" actId="1076"/>
          <ac:picMkLst>
            <pc:docMk/>
            <pc:sldMk cId="963307308" sldId="437"/>
            <ac:picMk id="5" creationId="{2D07D9B4-ADB2-B1A5-6C6D-0582D35B660E}"/>
          </ac:picMkLst>
        </pc:picChg>
      </pc:sldChg>
      <pc:sldChg chg="addSp delSp modSp add replId">
        <pc:chgData name="PhD - Xianzhi Zeng" userId="S::xianzhi_xianzhi@mymail.sutd.edu.sg::1f759a8b-22a1-4d87-b9a3-8e74debcf565" providerId="AD" clId="Web-{FFFD4E15-F28B-4A1B-B23C-BE3763F73B87}" dt="2023-12-12T09:00:56.026" v="2961" actId="20577"/>
        <pc:sldMkLst>
          <pc:docMk/>
          <pc:sldMk cId="1438583098" sldId="438"/>
        </pc:sldMkLst>
        <pc:spChg chg="mod">
          <ac:chgData name="PhD - Xianzhi Zeng" userId="S::xianzhi_xianzhi@mymail.sutd.edu.sg::1f759a8b-22a1-4d87-b9a3-8e74debcf565" providerId="AD" clId="Web-{FFFD4E15-F28B-4A1B-B23C-BE3763F73B87}" dt="2023-12-12T07:19:55.144" v="1272" actId="20577"/>
          <ac:spMkLst>
            <pc:docMk/>
            <pc:sldMk cId="1438583098" sldId="438"/>
            <ac:spMk id="2" creationId="{6E2E10D6-C92E-C91F-86AE-39756246B524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07:29:30.188" v="1568" actId="1076"/>
          <ac:spMkLst>
            <pc:docMk/>
            <pc:sldMk cId="1438583098" sldId="438"/>
            <ac:spMk id="3" creationId="{A430FF33-C010-DCC2-7D62-8C2549A3C515}"/>
          </ac:spMkLst>
        </pc:spChg>
        <pc:spChg chg="del">
          <ac:chgData name="PhD - Xianzhi Zeng" userId="S::xianzhi_xianzhi@mymail.sutd.edu.sg::1f759a8b-22a1-4d87-b9a3-8e74debcf565" providerId="AD" clId="Web-{FFFD4E15-F28B-4A1B-B23C-BE3763F73B87}" dt="2023-12-12T07:20:02.050" v="1274"/>
          <ac:spMkLst>
            <pc:docMk/>
            <pc:sldMk cId="1438583098" sldId="438"/>
            <ac:spMk id="6" creationId="{99C2AF4D-D6AB-D2CF-F1B6-E9B3B4C23037}"/>
          </ac:spMkLst>
        </pc:spChg>
        <pc:spChg chg="add mod">
          <ac:chgData name="PhD - Xianzhi Zeng" userId="S::xianzhi_xianzhi@mymail.sutd.edu.sg::1f759a8b-22a1-4d87-b9a3-8e74debcf565" providerId="AD" clId="Web-{FFFD4E15-F28B-4A1B-B23C-BE3763F73B87}" dt="2023-12-12T09:00:56.026" v="2961" actId="20577"/>
          <ac:spMkLst>
            <pc:docMk/>
            <pc:sldMk cId="1438583098" sldId="438"/>
            <ac:spMk id="8" creationId="{1DB83ACB-D61D-46BD-C9A1-84838D1B61E3}"/>
          </ac:spMkLst>
        </pc:spChg>
        <pc:picChg chg="mod">
          <ac:chgData name="PhD - Xianzhi Zeng" userId="S::xianzhi_xianzhi@mymail.sutd.edu.sg::1f759a8b-22a1-4d87-b9a3-8e74debcf565" providerId="AD" clId="Web-{FFFD4E15-F28B-4A1B-B23C-BE3763F73B87}" dt="2023-12-12T07:29:33.875" v="1569" actId="1076"/>
          <ac:picMkLst>
            <pc:docMk/>
            <pc:sldMk cId="1438583098" sldId="438"/>
            <ac:picMk id="5" creationId="{9B55BB6B-FEF9-60AE-B36A-76556295E437}"/>
          </ac:picMkLst>
        </pc:picChg>
      </pc:sldChg>
      <pc:sldChg chg="addSp modSp new">
        <pc:chgData name="PhD - Xianzhi Zeng" userId="S::xianzhi_xianzhi@mymail.sutd.edu.sg::1f759a8b-22a1-4d87-b9a3-8e74debcf565" providerId="AD" clId="Web-{FFFD4E15-F28B-4A1B-B23C-BE3763F73B87}" dt="2023-12-12T11:03:29.696" v="3069" actId="1076"/>
        <pc:sldMkLst>
          <pc:docMk/>
          <pc:sldMk cId="4012923266" sldId="439"/>
        </pc:sldMkLst>
        <pc:spChg chg="mod">
          <ac:chgData name="PhD - Xianzhi Zeng" userId="S::xianzhi_xianzhi@mymail.sutd.edu.sg::1f759a8b-22a1-4d87-b9a3-8e74debcf565" providerId="AD" clId="Web-{FFFD4E15-F28B-4A1B-B23C-BE3763F73B87}" dt="2023-12-12T11:03:29.696" v="3069" actId="1076"/>
          <ac:spMkLst>
            <pc:docMk/>
            <pc:sldMk cId="4012923266" sldId="439"/>
            <ac:spMk id="2" creationId="{329B60F2-6CB7-9210-5752-541E5977F312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07:58:30.820" v="2372" actId="20577"/>
          <ac:spMkLst>
            <pc:docMk/>
            <pc:sldMk cId="4012923266" sldId="439"/>
            <ac:spMk id="3" creationId="{1917BEFB-8F5C-32EC-3282-00B25D687126}"/>
          </ac:spMkLst>
        </pc:spChg>
        <pc:picChg chg="add mod">
          <ac:chgData name="PhD - Xianzhi Zeng" userId="S::xianzhi_xianzhi@mymail.sutd.edu.sg::1f759a8b-22a1-4d87-b9a3-8e74debcf565" providerId="AD" clId="Web-{FFFD4E15-F28B-4A1B-B23C-BE3763F73B87}" dt="2023-12-12T08:05:48.768" v="2591" actId="1076"/>
          <ac:picMkLst>
            <pc:docMk/>
            <pc:sldMk cId="4012923266" sldId="439"/>
            <ac:picMk id="5" creationId="{10F24956-8033-C99C-3DFE-3E876C275C46}"/>
          </ac:picMkLst>
        </pc:picChg>
      </pc:sldChg>
      <pc:sldChg chg="addSp modSp new modNotes">
        <pc:chgData name="PhD - Xianzhi Zeng" userId="S::xianzhi_xianzhi@mymail.sutd.edu.sg::1f759a8b-22a1-4d87-b9a3-8e74debcf565" providerId="AD" clId="Web-{FFFD4E15-F28B-4A1B-B23C-BE3763F73B87}" dt="2023-12-12T11:22:32.991" v="3446" actId="20577"/>
        <pc:sldMkLst>
          <pc:docMk/>
          <pc:sldMk cId="1672041187" sldId="440"/>
        </pc:sldMkLst>
        <pc:spChg chg="mod">
          <ac:chgData name="PhD - Xianzhi Zeng" userId="S::xianzhi_xianzhi@mymail.sutd.edu.sg::1f759a8b-22a1-4d87-b9a3-8e74debcf565" providerId="AD" clId="Web-{FFFD4E15-F28B-4A1B-B23C-BE3763F73B87}" dt="2023-12-12T08:53:18.247" v="2698" actId="20577"/>
          <ac:spMkLst>
            <pc:docMk/>
            <pc:sldMk cId="1672041187" sldId="440"/>
            <ac:spMk id="2" creationId="{EA8589CA-6A8D-1B03-EEFD-CFE12CAEAB50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11:22:32.991" v="3446" actId="20577"/>
          <ac:spMkLst>
            <pc:docMk/>
            <pc:sldMk cId="1672041187" sldId="440"/>
            <ac:spMk id="3" creationId="{63E6536D-BE7E-255F-97D0-98431CAF1A59}"/>
          </ac:spMkLst>
        </pc:spChg>
        <pc:picChg chg="add mod">
          <ac:chgData name="PhD - Xianzhi Zeng" userId="S::xianzhi_xianzhi@mymail.sutd.edu.sg::1f759a8b-22a1-4d87-b9a3-8e74debcf565" providerId="AD" clId="Web-{FFFD4E15-F28B-4A1B-B23C-BE3763F73B87}" dt="2023-12-12T09:03:16.436" v="2969" actId="1076"/>
          <ac:picMkLst>
            <pc:docMk/>
            <pc:sldMk cId="1672041187" sldId="440"/>
            <ac:picMk id="5" creationId="{6F9464E1-C6D3-B09C-6B6A-AB7210ACB2BB}"/>
          </ac:picMkLst>
        </pc:picChg>
      </pc:sldChg>
      <pc:sldChg chg="addSp modSp new">
        <pc:chgData name="PhD - Xianzhi Zeng" userId="S::xianzhi_xianzhi@mymail.sutd.edu.sg::1f759a8b-22a1-4d87-b9a3-8e74debcf565" providerId="AD" clId="Web-{FFFD4E15-F28B-4A1B-B23C-BE3763F73B87}" dt="2023-12-12T11:10:03.549" v="3168" actId="20577"/>
        <pc:sldMkLst>
          <pc:docMk/>
          <pc:sldMk cId="3069481722" sldId="441"/>
        </pc:sldMkLst>
        <pc:spChg chg="mod">
          <ac:chgData name="PhD - Xianzhi Zeng" userId="S::xianzhi_xianzhi@mymail.sutd.edu.sg::1f759a8b-22a1-4d87-b9a3-8e74debcf565" providerId="AD" clId="Web-{FFFD4E15-F28B-4A1B-B23C-BE3763F73B87}" dt="2023-12-12T11:10:03.549" v="3168" actId="20577"/>
          <ac:spMkLst>
            <pc:docMk/>
            <pc:sldMk cId="3069481722" sldId="441"/>
            <ac:spMk id="2" creationId="{0D02C0EC-D846-A350-C4AA-89A8E4C823AB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11:06:01.715" v="3129" actId="20577"/>
          <ac:spMkLst>
            <pc:docMk/>
            <pc:sldMk cId="3069481722" sldId="441"/>
            <ac:spMk id="3" creationId="{82C879C2-A71B-6B04-16B4-F69808412C04}"/>
          </ac:spMkLst>
        </pc:spChg>
        <pc:spChg chg="add mod">
          <ac:chgData name="PhD - Xianzhi Zeng" userId="S::xianzhi_xianzhi@mymail.sutd.edu.sg::1f759a8b-22a1-4d87-b9a3-8e74debcf565" providerId="AD" clId="Web-{FFFD4E15-F28B-4A1B-B23C-BE3763F73B87}" dt="2023-12-12T11:08:56.548" v="3159" actId="20577"/>
          <ac:spMkLst>
            <pc:docMk/>
            <pc:sldMk cId="3069481722" sldId="441"/>
            <ac:spMk id="8" creationId="{5C77CE4C-89FE-3269-C1C5-4570D1553AD3}"/>
          </ac:spMkLst>
        </pc:spChg>
        <pc:picChg chg="add mod">
          <ac:chgData name="PhD - Xianzhi Zeng" userId="S::xianzhi_xianzhi@mymail.sutd.edu.sg::1f759a8b-22a1-4d87-b9a3-8e74debcf565" providerId="AD" clId="Web-{FFFD4E15-F28B-4A1B-B23C-BE3763F73B87}" dt="2023-12-12T11:04:59.917" v="3093" actId="1076"/>
          <ac:picMkLst>
            <pc:docMk/>
            <pc:sldMk cId="3069481722" sldId="441"/>
            <ac:picMk id="5" creationId="{1CFAB67D-8F67-E4C4-9096-30BC405AC072}"/>
          </ac:picMkLst>
        </pc:picChg>
        <pc:picChg chg="add mod">
          <ac:chgData name="PhD - Xianzhi Zeng" userId="S::xianzhi_xianzhi@mymail.sutd.edu.sg::1f759a8b-22a1-4d87-b9a3-8e74debcf565" providerId="AD" clId="Web-{FFFD4E15-F28B-4A1B-B23C-BE3763F73B87}" dt="2023-12-12T11:06:04.668" v="3131" actId="1076"/>
          <ac:picMkLst>
            <pc:docMk/>
            <pc:sldMk cId="3069481722" sldId="441"/>
            <ac:picMk id="6" creationId="{D1F23D58-9201-755B-6829-71F9380B5421}"/>
          </ac:picMkLst>
        </pc:picChg>
      </pc:sldChg>
      <pc:sldChg chg="addSp modSp new">
        <pc:chgData name="PhD - Xianzhi Zeng" userId="S::xianzhi_xianzhi@mymail.sutd.edu.sg::1f759a8b-22a1-4d87-b9a3-8e74debcf565" providerId="AD" clId="Web-{FFFD4E15-F28B-4A1B-B23C-BE3763F73B87}" dt="2023-12-12T11:12:12.428" v="3244" actId="1076"/>
        <pc:sldMkLst>
          <pc:docMk/>
          <pc:sldMk cId="2159253692" sldId="442"/>
        </pc:sldMkLst>
        <pc:spChg chg="mod">
          <ac:chgData name="PhD - Xianzhi Zeng" userId="S::xianzhi_xianzhi@mymail.sutd.edu.sg::1f759a8b-22a1-4d87-b9a3-8e74debcf565" providerId="AD" clId="Web-{FFFD4E15-F28B-4A1B-B23C-BE3763F73B87}" dt="2023-12-12T11:11:16.067" v="3208" actId="20577"/>
          <ac:spMkLst>
            <pc:docMk/>
            <pc:sldMk cId="2159253692" sldId="442"/>
            <ac:spMk id="2" creationId="{0BC0777F-28DA-414F-5DB9-C21F2F832F2A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11:12:08.443" v="3243" actId="20577"/>
          <ac:spMkLst>
            <pc:docMk/>
            <pc:sldMk cId="2159253692" sldId="442"/>
            <ac:spMk id="3" creationId="{4B489086-43C9-5253-450B-4CB174978402}"/>
          </ac:spMkLst>
        </pc:spChg>
        <pc:picChg chg="add mod">
          <ac:chgData name="PhD - Xianzhi Zeng" userId="S::xianzhi_xianzhi@mymail.sutd.edu.sg::1f759a8b-22a1-4d87-b9a3-8e74debcf565" providerId="AD" clId="Web-{FFFD4E15-F28B-4A1B-B23C-BE3763F73B87}" dt="2023-12-12T11:12:12.428" v="3244" actId="1076"/>
          <ac:picMkLst>
            <pc:docMk/>
            <pc:sldMk cId="2159253692" sldId="442"/>
            <ac:picMk id="5" creationId="{C77FC69C-934D-E1E5-0767-82533DE178B9}"/>
          </ac:picMkLst>
        </pc:picChg>
      </pc:sldChg>
      <pc:sldChg chg="modSp new">
        <pc:chgData name="PhD - Xianzhi Zeng" userId="S::xianzhi_xianzhi@mymail.sutd.edu.sg::1f759a8b-22a1-4d87-b9a3-8e74debcf565" providerId="AD" clId="Web-{FFFD4E15-F28B-4A1B-B23C-BE3763F73B87}" dt="2023-12-12T11:15:54.777" v="3406" actId="20577"/>
        <pc:sldMkLst>
          <pc:docMk/>
          <pc:sldMk cId="894436024" sldId="443"/>
        </pc:sldMkLst>
        <pc:spChg chg="mod">
          <ac:chgData name="PhD - Xianzhi Zeng" userId="S::xianzhi_xianzhi@mymail.sutd.edu.sg::1f759a8b-22a1-4d87-b9a3-8e74debcf565" providerId="AD" clId="Web-{FFFD4E15-F28B-4A1B-B23C-BE3763F73B87}" dt="2023-12-12T11:13:14.101" v="3271" actId="20577"/>
          <ac:spMkLst>
            <pc:docMk/>
            <pc:sldMk cId="894436024" sldId="443"/>
            <ac:spMk id="2" creationId="{408D7920-8A88-32B5-F4A2-2734089FEDE9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11:15:54.777" v="3406" actId="20577"/>
          <ac:spMkLst>
            <pc:docMk/>
            <pc:sldMk cId="894436024" sldId="443"/>
            <ac:spMk id="3" creationId="{E92DD893-16A1-F2BD-ED75-55F647355D29}"/>
          </ac:spMkLst>
        </pc:spChg>
      </pc:sldChg>
      <pc:sldChg chg="modSp new">
        <pc:chgData name="PhD - Xianzhi Zeng" userId="S::xianzhi_xianzhi@mymail.sutd.edu.sg::1f759a8b-22a1-4d87-b9a3-8e74debcf565" providerId="AD" clId="Web-{FFFD4E15-F28B-4A1B-B23C-BE3763F73B87}" dt="2023-12-12T11:17:49.686" v="3414" actId="14100"/>
        <pc:sldMkLst>
          <pc:docMk/>
          <pc:sldMk cId="1326504811" sldId="444"/>
        </pc:sldMkLst>
        <pc:spChg chg="mod">
          <ac:chgData name="PhD - Xianzhi Zeng" userId="S::xianzhi_xianzhi@mymail.sutd.edu.sg::1f759a8b-22a1-4d87-b9a3-8e74debcf565" providerId="AD" clId="Web-{FFFD4E15-F28B-4A1B-B23C-BE3763F73B87}" dt="2023-12-12T11:17:28.170" v="3409" actId="20577"/>
          <ac:spMkLst>
            <pc:docMk/>
            <pc:sldMk cId="1326504811" sldId="444"/>
            <ac:spMk id="2" creationId="{6B8EA1F2-BEA6-7BA0-6441-A2D409021660}"/>
          </ac:spMkLst>
        </pc:spChg>
        <pc:spChg chg="mod">
          <ac:chgData name="PhD - Xianzhi Zeng" userId="S::xianzhi_xianzhi@mymail.sutd.edu.sg::1f759a8b-22a1-4d87-b9a3-8e74debcf565" providerId="AD" clId="Web-{FFFD4E15-F28B-4A1B-B23C-BE3763F73B87}" dt="2023-12-12T11:17:49.686" v="3414" actId="14100"/>
          <ac:spMkLst>
            <pc:docMk/>
            <pc:sldMk cId="1326504811" sldId="444"/>
            <ac:spMk id="3" creationId="{E2661B02-0295-F858-DFEE-451642AA73F3}"/>
          </ac:spMkLst>
        </pc:spChg>
      </pc:sldChg>
    </pc:docChg>
  </pc:docChgLst>
  <pc:docChgLst>
    <pc:chgData name="PhD - Xianzhi Zeng" userId="1f759a8b-22a1-4d87-b9a3-8e74debcf565" providerId="ADAL" clId="{93B54BE9-71BE-0C41-BA5A-3AA2D87AE4AC}"/>
    <pc:docChg chg="custSel delSld modSld">
      <pc:chgData name="PhD - Xianzhi Zeng" userId="1f759a8b-22a1-4d87-b9a3-8e74debcf565" providerId="ADAL" clId="{93B54BE9-71BE-0C41-BA5A-3AA2D87AE4AC}" dt="2023-09-08T08:22:20.328" v="1" actId="2696"/>
      <pc:docMkLst>
        <pc:docMk/>
      </pc:docMkLst>
      <pc:sldChg chg="delSp mod delAnim">
        <pc:chgData name="PhD - Xianzhi Zeng" userId="1f759a8b-22a1-4d87-b9a3-8e74debcf565" providerId="ADAL" clId="{93B54BE9-71BE-0C41-BA5A-3AA2D87AE4AC}" dt="2023-09-08T08:22:18.782" v="0" actId="478"/>
        <pc:sldMkLst>
          <pc:docMk/>
          <pc:sldMk cId="3298606703" sldId="431"/>
        </pc:sldMkLst>
        <pc:spChg chg="del">
          <ac:chgData name="PhD - Xianzhi Zeng" userId="1f759a8b-22a1-4d87-b9a3-8e74debcf565" providerId="ADAL" clId="{93B54BE9-71BE-0C41-BA5A-3AA2D87AE4AC}" dt="2023-09-08T08:22:18.782" v="0" actId="478"/>
          <ac:spMkLst>
            <pc:docMk/>
            <pc:sldMk cId="3298606703" sldId="431"/>
            <ac:spMk id="10" creationId="{7B8D1E49-A828-D5F8-D508-1DA2B5B1BA9F}"/>
          </ac:spMkLst>
        </pc:spChg>
      </pc:sldChg>
      <pc:sldChg chg="del">
        <pc:chgData name="PhD - Xianzhi Zeng" userId="1f759a8b-22a1-4d87-b9a3-8e74debcf565" providerId="ADAL" clId="{93B54BE9-71BE-0C41-BA5A-3AA2D87AE4AC}" dt="2023-09-08T08:22:20.328" v="1" actId="2696"/>
        <pc:sldMkLst>
          <pc:docMk/>
          <pc:sldMk cId="2373370915" sldId="4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638425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449638" y="0"/>
            <a:ext cx="2638425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06450" y="669925"/>
            <a:ext cx="4476750" cy="3357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09600" y="4252913"/>
            <a:ext cx="4872038" cy="403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04238"/>
            <a:ext cx="2638425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449638" y="8504238"/>
            <a:ext cx="2638425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449638" y="8504238"/>
            <a:ext cx="2638425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669925"/>
            <a:ext cx="4476750" cy="3357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09600" y="4252913"/>
            <a:ext cx="4872038" cy="403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err="1"/>
              <a:t>gure</a:t>
            </a:r>
            <a:r>
              <a:rPr lang="en-US" dirty="0"/>
              <a:t> 7a shows the step-by-step operations triggered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dirty="0"/>
              <a:t>by a driver invoking </a:t>
            </a:r>
            <a:r>
              <a:rPr lang="en-US" err="1"/>
              <a:t>add.remote</a:t>
            </a:r>
            <a:r>
              <a:rPr lang="en-US" dirty="0"/>
              <a:t>(</a:t>
            </a:r>
            <a:r>
              <a:rPr lang="en-US" err="1"/>
              <a:t>a;b</a:t>
            </a:r>
            <a:r>
              <a:rPr lang="en-US" dirty="0"/>
              <a:t>), where a and b are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dirty="0"/>
              <a:t>stored on nodes N1 and N2, respectively. The driver submits add(a, b) to the local scheduler (step 1), which forwards it to a global scheduler (step 2).z Next, the global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dirty="0"/>
              <a:t>scheduler looks up the locations of add(a, b)’s arguments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dirty="0"/>
              <a:t>in the GCS (step 3) and decides to schedule the task on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dirty="0"/>
              <a:t>node N2, which stores argument b (step 4). The local</a:t>
            </a:r>
            <a:endParaRPr lang="en-US"/>
          </a:p>
          <a:p>
            <a:pPr>
              <a:spcBef>
                <a:spcPts val="0"/>
              </a:spcBef>
            </a:pPr>
            <a:r>
              <a:rPr lang="en-US" dirty="0"/>
              <a:t>scheduler at node N2 checks whether the local object</a:t>
            </a:r>
            <a:endParaRPr lang="en-US"/>
          </a:p>
          <a:p>
            <a:r>
              <a:rPr lang="en-US" dirty="0"/>
              <a:t>store contains add(a, b)’s arguments (step 5). Since the</a:t>
            </a:r>
            <a:endParaRPr lang="en-US"/>
          </a:p>
          <a:p>
            <a:r>
              <a:rPr lang="en-US"/>
              <a:t>local store doesn’t have object a, it looks up a’s location</a:t>
            </a:r>
          </a:p>
          <a:p>
            <a:r>
              <a:rPr lang="en-US" dirty="0"/>
              <a:t>in the GCS (step 6). Learning that a is stored at N1, N2’s</a:t>
            </a:r>
            <a:endParaRPr lang="en-US"/>
          </a:p>
          <a:p>
            <a:r>
              <a:rPr lang="en-US" dirty="0"/>
              <a:t>object store replicates it locally (step 7). As all arguments</a:t>
            </a:r>
            <a:endParaRPr lang="en-US"/>
          </a:p>
          <a:p>
            <a:r>
              <a:rPr lang="en-US" dirty="0"/>
              <a:t>of add() are now stored locally, the local scheduler invokes add() at a local worker (step 8), which accesses the</a:t>
            </a:r>
            <a:endParaRPr lang="en-US"/>
          </a:p>
          <a:p>
            <a:r>
              <a:rPr lang="en-US" dirty="0"/>
              <a:t>arguments via shared memory (step 9).</a:t>
            </a:r>
            <a:endParaRPr lang="en-US"/>
          </a:p>
          <a:p>
            <a:r>
              <a:rPr lang="en-US" dirty="0"/>
              <a:t>Figure 7b shows the step-by-step operations triggered</a:t>
            </a:r>
            <a:endParaRPr lang="en-US"/>
          </a:p>
          <a:p>
            <a:r>
              <a:rPr lang="en-US" dirty="0"/>
              <a:t>by the execution of </a:t>
            </a:r>
            <a:r>
              <a:rPr lang="en-US" err="1"/>
              <a:t>ray.get</a:t>
            </a:r>
            <a:r>
              <a:rPr lang="en-US" dirty="0"/>
              <a:t>() at N1, and of add() at N2,</a:t>
            </a:r>
            <a:endParaRPr lang="en-US"/>
          </a:p>
          <a:p>
            <a:r>
              <a:rPr lang="en-US" dirty="0"/>
              <a:t>respectively. Upon </a:t>
            </a:r>
            <a:r>
              <a:rPr lang="en-US" err="1"/>
              <a:t>ray.get</a:t>
            </a:r>
            <a:r>
              <a:rPr lang="en-US" dirty="0"/>
              <a:t>(</a:t>
            </a:r>
            <a:r>
              <a:rPr lang="en-US" err="1"/>
              <a:t>idc</a:t>
            </a:r>
            <a:r>
              <a:rPr lang="en-US" dirty="0"/>
              <a:t>)’s invocation, the driver</a:t>
            </a:r>
            <a:endParaRPr lang="en-US"/>
          </a:p>
          <a:p>
            <a:r>
              <a:rPr lang="en-US" dirty="0"/>
              <a:t>checks the local object store for the value c, using the</a:t>
            </a:r>
            <a:endParaRPr lang="en-US"/>
          </a:p>
          <a:p>
            <a:r>
              <a:rPr lang="en-US" dirty="0"/>
              <a:t>future </a:t>
            </a:r>
            <a:r>
              <a:rPr lang="en-US" dirty="0" err="1"/>
              <a:t>idc</a:t>
            </a:r>
            <a:r>
              <a:rPr lang="en-US" dirty="0"/>
              <a:t> returned by add() (step 1). Since the local</a:t>
            </a:r>
          </a:p>
          <a:p>
            <a:r>
              <a:rPr lang="en-US" dirty="0"/>
              <a:t>object store doesn’t store c, it looks up its location in the</a:t>
            </a:r>
          </a:p>
          <a:p>
            <a:r>
              <a:rPr lang="en-US" dirty="0"/>
              <a:t>GCS. At this time, there is no entry for c, as c has not</a:t>
            </a:r>
          </a:p>
          <a:p>
            <a:r>
              <a:rPr lang="en-US" dirty="0"/>
              <a:t>been created yet. As a result, N1’s object store registers a</a:t>
            </a:r>
          </a:p>
          <a:p>
            <a:r>
              <a:rPr lang="en-US" dirty="0"/>
              <a:t>callback with the Object Table to be triggered when c’s</a:t>
            </a:r>
          </a:p>
          <a:p>
            <a:r>
              <a:rPr lang="en-US" dirty="0"/>
              <a:t>entry has been created (step 2). Meanwhile, at N2, add()</a:t>
            </a:r>
          </a:p>
          <a:p>
            <a:r>
              <a:rPr lang="en-US" dirty="0"/>
              <a:t>completes its execution, stores the result c in the local</a:t>
            </a:r>
          </a:p>
          <a:p>
            <a:r>
              <a:rPr lang="en-US" dirty="0"/>
              <a:t>object store (step 3), which in turn adds c’s entry to the</a:t>
            </a:r>
          </a:p>
          <a:p>
            <a:r>
              <a:rPr lang="en-US" dirty="0"/>
              <a:t>GCS (step 4). As a result, the GCS triggers a callback</a:t>
            </a:r>
          </a:p>
          <a:p>
            <a:r>
              <a:rPr lang="en-US" dirty="0"/>
              <a:t>to N1’s object store with c’s entry (step 5). Next, N1</a:t>
            </a:r>
          </a:p>
          <a:p>
            <a:r>
              <a:rPr lang="en-US" dirty="0"/>
              <a:t>replicates c from N2 (step 6), and returns c to </a:t>
            </a:r>
            <a:r>
              <a:rPr lang="en-US" dirty="0" err="1"/>
              <a:t>ray.get</a:t>
            </a:r>
            <a:r>
              <a:rPr lang="en-US" dirty="0"/>
              <a:t>()</a:t>
            </a:r>
          </a:p>
          <a:p>
            <a:r>
              <a:rPr lang="en-US" dirty="0"/>
              <a:t>(step 7), which finally completes the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44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RL-based systems</a:t>
            </a:r>
          </a:p>
          <a:p>
            <a:r>
              <a:rPr lang="en-US" dirty="0"/>
              <a:t>have already yielded remarkable results, such as Google’s AlphaGo beating a human world champion [54], and are beginning to find their way into dialogue systems, UAVs [42], and robotic manipulation [25, 60]</a:t>
            </a:r>
          </a:p>
          <a:p>
            <a:pPr marL="0" indent="0"/>
            <a:r>
              <a:rPr lang="en-US" dirty="0"/>
              <a:t>The central goal of RL is to learn effective policies in large-scale applications, which is majorly about taking a suitable action under the </a:t>
            </a:r>
            <a:r>
              <a:rPr lang="en-US" dirty="0" err="1"/>
              <a:t>observered</a:t>
            </a:r>
            <a:r>
              <a:rPr lang="en-US" dirty="0"/>
              <a:t> environment, such as how to move towards victory for alpha go or how to select the optimal target for the UAV.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957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alibri"/>
                <a:cs typeface="Calibri"/>
              </a:rPr>
              <a:t>To build the policy, there are three capacities demanded by RL. </a:t>
            </a:r>
            <a:r>
              <a:rPr lang="en-US" dirty="0"/>
              <a:t>First, RL methods often rely on simulation to evaluate policies. Simulations make it possible to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explore many different choices of action sequences and to</a:t>
            </a:r>
          </a:p>
          <a:p>
            <a:r>
              <a:rPr lang="en-US" dirty="0"/>
              <a:t>learn about the long-term consequences of those choices.</a:t>
            </a:r>
          </a:p>
          <a:p>
            <a:r>
              <a:rPr lang="en-US" dirty="0"/>
              <a:t>Second, like their supervised learning counterparts, RL algorithms need to perform distributed training to improve</a:t>
            </a:r>
          </a:p>
          <a:p>
            <a:r>
              <a:rPr lang="en-US" dirty="0"/>
              <a:t>the policy based on data generated through simulations or</a:t>
            </a:r>
          </a:p>
          <a:p>
            <a:r>
              <a:rPr lang="en-US" dirty="0"/>
              <a:t>interactions with the physical environment. Third, policies are intended to provide solutions to control problems,</a:t>
            </a:r>
          </a:p>
          <a:p>
            <a:r>
              <a:rPr lang="en-US" dirty="0"/>
              <a:t>and thus it is necessary to serve the policy in interactive</a:t>
            </a:r>
          </a:p>
          <a:p>
            <a:r>
              <a:rPr lang="en-US" dirty="0"/>
              <a:t>closed-loop and open-loop control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20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These characteristics drive new systems requirements:</a:t>
            </a:r>
          </a:p>
          <a:p>
            <a:pPr>
              <a:spcBef>
                <a:spcPts val="0"/>
              </a:spcBef>
            </a:pPr>
            <a:r>
              <a:rPr lang="en-US" dirty="0"/>
              <a:t>a system for RL must support fine-grained computations</a:t>
            </a:r>
          </a:p>
          <a:p>
            <a:pPr>
              <a:spcBef>
                <a:spcPts val="0"/>
              </a:spcBef>
            </a:pPr>
            <a:r>
              <a:rPr lang="en-US" dirty="0"/>
              <a:t>(e.g., rendering actions in milliseconds when interacting</a:t>
            </a:r>
          </a:p>
          <a:p>
            <a:pPr marL="0" indent="0"/>
            <a:r>
              <a:rPr lang="en-US" dirty="0"/>
              <a:t>with the real world, and performing vast numbers of </a:t>
            </a:r>
            <a:r>
              <a:rPr lang="en-US" dirty="0" err="1"/>
              <a:t>ulations</a:t>
            </a:r>
            <a:r>
              <a:rPr lang="en-US" dirty="0"/>
              <a:t>), must support heterogeneity both in time (e.g.,</a:t>
            </a:r>
          </a:p>
          <a:p>
            <a:r>
              <a:rPr lang="en-US" dirty="0"/>
              <a:t>a simulation may take milliseconds or hours) and in resource usage (e.g., GPUs for training and CPUs for simulations), and must support dynamic execution, as results</a:t>
            </a:r>
          </a:p>
          <a:p>
            <a:r>
              <a:rPr lang="en-US" dirty="0"/>
              <a:t>of simulations or interactions with the environment can</a:t>
            </a:r>
          </a:p>
          <a:p>
            <a:r>
              <a:rPr lang="en-US" dirty="0"/>
              <a:t>change future computations. </a:t>
            </a:r>
          </a:p>
          <a:p>
            <a:endParaRPr lang="en-US" dirty="0"/>
          </a:p>
          <a:p>
            <a:r>
              <a:rPr lang="en-US" dirty="0"/>
              <a:t>Thus, we need a dynamic</a:t>
            </a:r>
          </a:p>
          <a:p>
            <a:r>
              <a:rPr lang="en-US" dirty="0"/>
              <a:t>computation framework that handles millions of heterogeneous tasks per second at millisecond-level latencies.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04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Bulk-synchronous parallel systems such as MapReduce [20], Apache Spark [64], and Dryad [28] do not</a:t>
            </a:r>
          </a:p>
          <a:p>
            <a:pPr>
              <a:spcBef>
                <a:spcPts val="0"/>
              </a:spcBef>
            </a:pPr>
            <a:r>
              <a:rPr lang="en-US" dirty="0"/>
              <a:t>support fine-grained simulation or policy serving. </a:t>
            </a:r>
            <a:r>
              <a:rPr lang="en-US" dirty="0" err="1"/>
              <a:t>Taskparallel</a:t>
            </a:r>
            <a:r>
              <a:rPr lang="en-US" dirty="0"/>
              <a:t> systems such as CIEL [40] and </a:t>
            </a:r>
            <a:r>
              <a:rPr lang="en-US" dirty="0" err="1"/>
              <a:t>Dask</a:t>
            </a:r>
            <a:r>
              <a:rPr lang="en-US" dirty="0"/>
              <a:t> [48] provide</a:t>
            </a:r>
          </a:p>
          <a:p>
            <a:pPr>
              <a:spcBef>
                <a:spcPts val="0"/>
              </a:spcBef>
            </a:pPr>
            <a:r>
              <a:rPr lang="en-US" dirty="0"/>
              <a:t>little support for distributed training and serving. The</a:t>
            </a:r>
          </a:p>
          <a:p>
            <a:pPr>
              <a:spcBef>
                <a:spcPts val="0"/>
              </a:spcBef>
            </a:pPr>
            <a:r>
              <a:rPr lang="en-US" dirty="0"/>
              <a:t>same is true for streaming systems such as Naiad [39]</a:t>
            </a:r>
          </a:p>
          <a:p>
            <a:pPr>
              <a:spcBef>
                <a:spcPts val="0"/>
              </a:spcBef>
            </a:pPr>
            <a:r>
              <a:rPr lang="en-US" dirty="0"/>
              <a:t>and Storm [31]. Distributed deep-learning frameworks</a:t>
            </a:r>
          </a:p>
          <a:p>
            <a:pPr>
              <a:spcBef>
                <a:spcPts val="0"/>
              </a:spcBef>
            </a:pPr>
            <a:r>
              <a:rPr lang="en-US" dirty="0"/>
              <a:t>such as TensorFlow [7] and MXNet [18] do not naturally</a:t>
            </a:r>
          </a:p>
          <a:p>
            <a:pPr>
              <a:spcBef>
                <a:spcPts val="0"/>
              </a:spcBef>
            </a:pPr>
            <a:r>
              <a:rPr lang="en-US" dirty="0"/>
              <a:t>support simulation and serving. Finally, model-serving</a:t>
            </a:r>
          </a:p>
          <a:p>
            <a:pPr>
              <a:spcBef>
                <a:spcPts val="0"/>
              </a:spcBef>
            </a:pPr>
            <a:r>
              <a:rPr lang="en-US" dirty="0"/>
              <a:t>systems such as TensorFlow Serving [6] and Clipper [19]</a:t>
            </a:r>
          </a:p>
          <a:p>
            <a:r>
              <a:rPr lang="en-US" dirty="0"/>
              <a:t>support neither training nor simulation</a:t>
            </a:r>
          </a:p>
          <a:p>
            <a:endParaRPr lang="en-US" dirty="0"/>
          </a:p>
          <a:p>
            <a:r>
              <a:rPr lang="en-US" dirty="0"/>
              <a:t>While in principle one could develop an end-to-end solution by stitching together several existing systems (e.g.,</a:t>
            </a:r>
          </a:p>
          <a:p>
            <a:r>
              <a:rPr lang="en-US" dirty="0" err="1"/>
              <a:t>Horovod</a:t>
            </a:r>
            <a:r>
              <a:rPr lang="en-US" dirty="0"/>
              <a:t> [53] for distributed training, Clipper [19] for</a:t>
            </a:r>
          </a:p>
          <a:p>
            <a:r>
              <a:rPr lang="en-US" dirty="0"/>
              <a:t>serving, and CIEL [40] for simulation), in practice this approach is untenable due to the tight coupling of these components within applications. As a result, researchers and</a:t>
            </a:r>
          </a:p>
          <a:p>
            <a:r>
              <a:rPr lang="en-US" dirty="0"/>
              <a:t>practitioners today build one-off systems for specialized</a:t>
            </a:r>
          </a:p>
          <a:p>
            <a:r>
              <a:rPr lang="en-US" dirty="0"/>
              <a:t>RL applications [58, 41, 54, 44, 49, 5]. This approach imposes a massive systems engineering burden on the development of distributed applications by essentially pushing</a:t>
            </a:r>
          </a:p>
          <a:p>
            <a:r>
              <a:rPr lang="en-US" dirty="0"/>
              <a:t>standard systems challenges like scheduling, fault tolerance, and data movement onto each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32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In this paper, we propose Ray, a general-purpose</a:t>
            </a:r>
          </a:p>
          <a:p>
            <a:pPr>
              <a:spcBef>
                <a:spcPts val="0"/>
              </a:spcBef>
            </a:pPr>
            <a:r>
              <a:rPr lang="en-US" dirty="0"/>
              <a:t>cluster-computing framework that enables simulation,</a:t>
            </a:r>
          </a:p>
          <a:p>
            <a:pPr>
              <a:spcBef>
                <a:spcPts val="0"/>
              </a:spcBef>
            </a:pPr>
            <a:r>
              <a:rPr lang="en-US" dirty="0"/>
              <a:t>training, and serving for RL applications. The requirements of these workloads range from lightweight and</a:t>
            </a:r>
          </a:p>
          <a:p>
            <a:pPr>
              <a:spcBef>
                <a:spcPts val="0"/>
              </a:spcBef>
            </a:pPr>
            <a:r>
              <a:rPr lang="en-US" dirty="0"/>
              <a:t>stateless computations, such as for simulation, to </a:t>
            </a:r>
            <a:r>
              <a:rPr lang="en-US" dirty="0" err="1"/>
              <a:t>longrunning</a:t>
            </a:r>
            <a:r>
              <a:rPr lang="en-US" dirty="0"/>
              <a:t> and stateful computations, such as for training.</a:t>
            </a:r>
          </a:p>
          <a:p>
            <a:pPr>
              <a:spcBef>
                <a:spcPts val="0"/>
              </a:spcBef>
            </a:pPr>
            <a:r>
              <a:rPr lang="en-US" dirty="0"/>
              <a:t>To satisfy these requirements, Ray implements a unified</a:t>
            </a:r>
          </a:p>
          <a:p>
            <a:pPr>
              <a:spcBef>
                <a:spcPts val="0"/>
              </a:spcBef>
            </a:pPr>
            <a:r>
              <a:rPr lang="en-US" dirty="0"/>
              <a:t>interface that can express both task-parallel and </a:t>
            </a:r>
            <a:r>
              <a:rPr lang="en-US" dirty="0" err="1"/>
              <a:t>actorbased</a:t>
            </a:r>
            <a:r>
              <a:rPr lang="en-US" dirty="0"/>
              <a:t> computations. Tasks enable Ray to efficiently and</a:t>
            </a:r>
          </a:p>
          <a:p>
            <a:pPr>
              <a:spcBef>
                <a:spcPts val="0"/>
              </a:spcBef>
            </a:pPr>
            <a:r>
              <a:rPr lang="en-US" dirty="0"/>
              <a:t>dynamically load balance simulations, process large inputs and state spaces (e.g., images, video), and recover</a:t>
            </a:r>
          </a:p>
          <a:p>
            <a:pPr>
              <a:spcBef>
                <a:spcPts val="0"/>
              </a:spcBef>
            </a:pPr>
            <a:r>
              <a:rPr lang="en-US" dirty="0"/>
              <a:t>from failures. In contrast, actors enable Ray to efficiently</a:t>
            </a:r>
          </a:p>
          <a:p>
            <a:pPr>
              <a:spcBef>
                <a:spcPts val="0"/>
              </a:spcBef>
            </a:pPr>
            <a:r>
              <a:rPr lang="en-US" dirty="0"/>
              <a:t>support stateful computations, such as model training, and</a:t>
            </a:r>
          </a:p>
          <a:p>
            <a:pPr>
              <a:spcBef>
                <a:spcPts val="0"/>
              </a:spcBef>
            </a:pPr>
            <a:r>
              <a:rPr lang="en-US" dirty="0"/>
              <a:t>expose shared mutable state to clients, (e.g., a parameter</a:t>
            </a:r>
          </a:p>
          <a:p>
            <a:pPr>
              <a:spcBef>
                <a:spcPts val="0"/>
              </a:spcBef>
            </a:pPr>
            <a:r>
              <a:rPr lang="en-US" dirty="0"/>
              <a:t>server). Ray implements the actor and the task abstractions on top of a single dynamic execution engine that is</a:t>
            </a:r>
          </a:p>
          <a:p>
            <a:pPr>
              <a:spcBef>
                <a:spcPts val="0"/>
              </a:spcBef>
            </a:pPr>
            <a:r>
              <a:rPr lang="en-US" dirty="0"/>
              <a:t>highly scalable and fault tolerant.</a:t>
            </a:r>
          </a:p>
          <a:p>
            <a:pPr>
              <a:spcBef>
                <a:spcPts val="0"/>
              </a:spcBef>
            </a:pPr>
            <a:r>
              <a:rPr lang="en-US" dirty="0"/>
              <a:t>To meet the performance requirements, Ray distributes</a:t>
            </a:r>
          </a:p>
          <a:p>
            <a:pPr>
              <a:spcBef>
                <a:spcPts val="0"/>
              </a:spcBef>
            </a:pPr>
            <a:r>
              <a:rPr lang="en-US" dirty="0"/>
              <a:t>two components that are typically centralized in existing</a:t>
            </a:r>
          </a:p>
          <a:p>
            <a:pPr marL="0" indent="0"/>
            <a:r>
              <a:rPr lang="en-US"/>
              <a:t>frameworks [64, 28, 40]: (1) the task scheduler and (2) a metadata store which maintains the computation lineage</a:t>
            </a:r>
          </a:p>
          <a:p>
            <a:r>
              <a:rPr lang="en-US" dirty="0"/>
              <a:t>and a directory for data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29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Ray’s architecture comprises (1) an application layer implementing the API, and (2) a system layer providing high</a:t>
            </a:r>
          </a:p>
          <a:p>
            <a:r>
              <a:rPr lang="en-US" dirty="0"/>
              <a:t>scalability and fault tolerance.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44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/>
              <a:t>Ray’s architecture comprises (1) an application layer implementing the API, and (2) a system layer providing high</a:t>
            </a:r>
          </a:p>
          <a:p>
            <a:r>
              <a:rPr lang="en-US" dirty="0"/>
              <a:t>scalability and fault tolerance.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990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The global control store (GCS) maintains the entire control state of the system, and it is a unique feature of our</a:t>
            </a:r>
          </a:p>
          <a:p>
            <a:pPr>
              <a:spcBef>
                <a:spcPts val="0"/>
              </a:spcBef>
            </a:pPr>
            <a:r>
              <a:rPr lang="en-US" dirty="0"/>
              <a:t>design. At its core, GCS is a key-value store with </a:t>
            </a:r>
            <a:r>
              <a:rPr lang="en-US" dirty="0" err="1"/>
              <a:t>pubsub</a:t>
            </a:r>
            <a:r>
              <a:rPr lang="en-US" dirty="0"/>
              <a:t> functionality. We use sharding to achieve scale, and</a:t>
            </a:r>
          </a:p>
          <a:p>
            <a:pPr>
              <a:spcBef>
                <a:spcPts val="0"/>
              </a:spcBef>
            </a:pPr>
            <a:r>
              <a:rPr lang="en-US" dirty="0"/>
              <a:t>per-shard chain replication [61] to provide fault tolerance.</a:t>
            </a:r>
          </a:p>
          <a:p>
            <a:pPr>
              <a:spcBef>
                <a:spcPts val="0"/>
              </a:spcBef>
            </a:pPr>
            <a:r>
              <a:rPr lang="en-US" dirty="0"/>
              <a:t>The primary reason for the GCS and its design is to maintain fault tolerance and low latency for a system that can</a:t>
            </a:r>
          </a:p>
          <a:p>
            <a:r>
              <a:rPr lang="en-US" dirty="0"/>
              <a:t>dynamically spawn millions of tasks per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946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9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09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9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9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8"/>
          <p:cNvSpPr txBox="1">
            <a:spLocks noGrp="1"/>
          </p:cNvSpPr>
          <p:nvPr>
            <p:ph type="title"/>
          </p:nvPr>
        </p:nvSpPr>
        <p:spPr>
          <a:xfrm>
            <a:off x="1150938" y="253430"/>
            <a:ext cx="6301381" cy="10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8"/>
          <p:cNvSpPr txBox="1">
            <a:spLocks noGrp="1"/>
          </p:cNvSpPr>
          <p:nvPr>
            <p:ph type="body" idx="1"/>
          </p:nvPr>
        </p:nvSpPr>
        <p:spPr>
          <a:xfrm rot="5400000">
            <a:off x="3011488" y="-25598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18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8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8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9"/>
          <p:cNvSpPr txBox="1">
            <a:spLocks noGrp="1"/>
          </p:cNvSpPr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9"/>
          <p:cNvSpPr txBox="1">
            <a:spLocks noGrp="1"/>
          </p:cNvSpPr>
          <p:nvPr>
            <p:ph type="body" idx="1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9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9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9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Title, Content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0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0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20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20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0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0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1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1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21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21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1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1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 type="chart">
  <p:cSld name="Title and Char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2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2"/>
          <p:cNvSpPr>
            <a:spLocks noGrp="1"/>
          </p:cNvSpPr>
          <p:nvPr>
            <p:ph type="chart" idx="2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3" name="Google Shape;103;p122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2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2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0"/>
          <p:cNvSpPr txBox="1">
            <a:spLocks noGrp="1"/>
          </p:cNvSpPr>
          <p:nvPr>
            <p:ph type="title"/>
          </p:nvPr>
        </p:nvSpPr>
        <p:spPr>
          <a:xfrm>
            <a:off x="1150938" y="325438"/>
            <a:ext cx="6301382" cy="10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0"/>
          <p:cNvSpPr txBox="1">
            <a:spLocks noGrp="1"/>
          </p:cNvSpPr>
          <p:nvPr>
            <p:ph type="body" idx="1"/>
          </p:nvPr>
        </p:nvSpPr>
        <p:spPr>
          <a:xfrm>
            <a:off x="1182688" y="180320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110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0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0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111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1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1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2"/>
          <p:cNvSpPr txBox="1">
            <a:spLocks noGrp="1"/>
          </p:cNvSpPr>
          <p:nvPr>
            <p:ph type="title"/>
          </p:nvPr>
        </p:nvSpPr>
        <p:spPr>
          <a:xfrm>
            <a:off x="1150938" y="253430"/>
            <a:ext cx="6301381" cy="10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112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112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2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2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1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113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3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3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4"/>
          <p:cNvSpPr txBox="1">
            <a:spLocks noGrp="1"/>
          </p:cNvSpPr>
          <p:nvPr>
            <p:ph type="title"/>
          </p:nvPr>
        </p:nvSpPr>
        <p:spPr>
          <a:xfrm>
            <a:off x="1150938" y="253430"/>
            <a:ext cx="6301381" cy="10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4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4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4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5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5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5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3" name="Google Shape;63;p1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16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6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6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1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17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7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7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/>
          <p:nvPr/>
        </p:nvSpPr>
        <p:spPr>
          <a:xfrm>
            <a:off x="762000" y="836712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08"/>
          <p:cNvSpPr/>
          <p:nvPr/>
        </p:nvSpPr>
        <p:spPr>
          <a:xfrm>
            <a:off x="442913" y="1412776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08"/>
          <p:cNvSpPr txBox="1">
            <a:spLocks noGrp="1"/>
          </p:cNvSpPr>
          <p:nvPr>
            <p:ph type="title"/>
          </p:nvPr>
        </p:nvSpPr>
        <p:spPr>
          <a:xfrm>
            <a:off x="1150938" y="253430"/>
            <a:ext cx="6301381" cy="10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108"/>
          <p:cNvSpPr txBox="1">
            <a:spLocks noGrp="1"/>
          </p:cNvSpPr>
          <p:nvPr>
            <p:ph type="body" idx="1"/>
          </p:nvPr>
        </p:nvSpPr>
        <p:spPr>
          <a:xfrm>
            <a:off x="1182688" y="180320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108"/>
          <p:cNvSpPr txBox="1">
            <a:spLocks noGrp="1"/>
          </p:cNvSpPr>
          <p:nvPr>
            <p:ph type="dt" idx="10"/>
          </p:nvPr>
        </p:nvSpPr>
        <p:spPr>
          <a:xfrm>
            <a:off x="11620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Google Shape;15;p108"/>
          <p:cNvSpPr txBox="1">
            <a:spLocks noGrp="1"/>
          </p:cNvSpPr>
          <p:nvPr>
            <p:ph type="ftr" idx="11"/>
          </p:nvPr>
        </p:nvSpPr>
        <p:spPr>
          <a:xfrm>
            <a:off x="3657600" y="602912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6" name="Google Shape;16;p108"/>
          <p:cNvSpPr txBox="1">
            <a:spLocks noGrp="1"/>
          </p:cNvSpPr>
          <p:nvPr>
            <p:ph type="sldNum" idx="12"/>
          </p:nvPr>
        </p:nvSpPr>
        <p:spPr>
          <a:xfrm>
            <a:off x="7042150" y="602912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638843" y="1807617"/>
            <a:ext cx="7866314" cy="1087338"/>
          </a:xfrm>
        </p:spPr>
        <p:txBody>
          <a:bodyPr/>
          <a:lstStyle/>
          <a:p>
            <a:r>
              <a:rPr lang="en-SG" dirty="0"/>
              <a:t>Ray: A Distributed Framework for Emerging AI Applications</a:t>
            </a:r>
            <a:endParaRPr lang="en-US" dirty="0"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4294967295"/>
          </p:nvPr>
        </p:nvSpPr>
        <p:spPr>
          <a:xfrm>
            <a:off x="575468" y="3936504"/>
            <a:ext cx="7993063" cy="147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/>
                </a:solidFill>
              </a:rPr>
              <a:t>Philipp Moritz etc.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SzPts val="1440"/>
              <a:buNone/>
            </a:pPr>
            <a:r>
              <a:rPr lang="en-SG" altLang="zh-SG" sz="2400" dirty="0">
                <a:solidFill>
                  <a:schemeClr val="bg2"/>
                </a:solidFill>
                <a:latin typeface="Google Sans"/>
              </a:rPr>
              <a:t>OSDI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60F2-6CB7-9210-5752-541E5977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44" y="750740"/>
            <a:ext cx="8746868" cy="1087338"/>
          </a:xfrm>
        </p:spPr>
        <p:txBody>
          <a:bodyPr/>
          <a:lstStyle/>
          <a:p>
            <a:r>
              <a:rPr lang="en-US" sz="3200" dirty="0"/>
              <a:t>System Layer: Bottom-Up Distributed Scheduler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7BEFB-8F5C-32EC-3282-00B25D687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4129" y="1634853"/>
            <a:ext cx="5397797" cy="5372986"/>
          </a:xfrm>
        </p:spPr>
        <p:txBody>
          <a:bodyPr/>
          <a:lstStyle/>
          <a:p>
            <a:r>
              <a:rPr lang="en-US" sz="2000" dirty="0"/>
              <a:t>Local-first principle</a:t>
            </a:r>
          </a:p>
          <a:p>
            <a:pPr lvl="1">
              <a:buSzPts val="1080"/>
              <a:buFont typeface="Courier New"/>
              <a:buChar char="o"/>
            </a:pPr>
            <a:r>
              <a:rPr lang="en-US" sz="1800" dirty="0"/>
              <a:t>Access global scheduler only needed</a:t>
            </a:r>
          </a:p>
          <a:p>
            <a:pPr>
              <a:buClr>
                <a:srgbClr val="3333CC"/>
              </a:buClr>
            </a:pPr>
            <a:r>
              <a:rPr lang="en-US" sz="2000" dirty="0"/>
              <a:t>Automatic replication of global schedulers</a:t>
            </a:r>
          </a:p>
          <a:p>
            <a:pPr lvl="1">
              <a:buSzPts val="1080"/>
              <a:buFont typeface="Courier New"/>
              <a:buChar char="o"/>
            </a:pPr>
            <a:r>
              <a:rPr lang="en-US" sz="1800" dirty="0"/>
              <a:t>Act when global scheduler becomes a bottleneck</a:t>
            </a:r>
          </a:p>
          <a:p>
            <a:pPr>
              <a:buClr>
                <a:srgbClr val="3333CC"/>
              </a:buClr>
            </a:pPr>
            <a:r>
              <a:rPr lang="en-US" sz="2000" dirty="0"/>
              <a:t> Support user-specified binds to optimize resource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2000" dirty="0"/>
              <a:t>e.g. 1, force </a:t>
            </a:r>
            <a:r>
              <a:rPr lang="en-US" sz="2000" i="1" dirty="0" err="1"/>
              <a:t>matmul</a:t>
            </a:r>
            <a:r>
              <a:rPr lang="en-US" sz="2000" i="1" dirty="0"/>
              <a:t>()</a:t>
            </a:r>
            <a:r>
              <a:rPr lang="en-US" sz="2000" dirty="0"/>
              <a:t>  task to be scheduled to a SIMD node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2000" dirty="0"/>
              <a:t>e.g. 2, force a subsequent </a:t>
            </a:r>
            <a:r>
              <a:rPr lang="en-US" sz="2000" i="1" dirty="0"/>
              <a:t>avg()</a:t>
            </a:r>
            <a:r>
              <a:rPr lang="en-US" sz="2000" dirty="0"/>
              <a:t> task to be scheduled to the same node with its upstream </a:t>
            </a:r>
            <a:r>
              <a:rPr lang="en-US" sz="2000" i="1" dirty="0" err="1"/>
              <a:t>matmul</a:t>
            </a:r>
            <a:r>
              <a:rPr lang="en-US" sz="2000" i="1" dirty="0"/>
              <a:t>()</a:t>
            </a:r>
            <a:r>
              <a:rPr lang="en-US" sz="2400" dirty="0"/>
              <a:t> </a:t>
            </a:r>
            <a:br>
              <a:rPr lang="en-US" dirty="0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A1ADA-56CF-E4BC-E7E1-5EBDC831AC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5" name="Picture 4" descr="A diagram of a workflow&#10;&#10;Description automatically generated">
            <a:extLst>
              <a:ext uri="{FF2B5EF4-FFF2-40B4-BE49-F238E27FC236}">
                <a16:creationId xmlns:a16="http://schemas.microsoft.com/office/drawing/2014/main" id="{10F24956-8033-C99C-3DFE-3E876C275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6" y="2711008"/>
            <a:ext cx="3505200" cy="215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2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89CA-6A8D-1B03-EEFD-CFE12CAE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6536D-BE7E-255F-97D0-98431CAF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4618" y="1572830"/>
            <a:ext cx="4972493" cy="4690730"/>
          </a:xfrm>
        </p:spPr>
        <p:txBody>
          <a:bodyPr/>
          <a:lstStyle/>
          <a:p>
            <a:r>
              <a:rPr lang="en-US" sz="2400" dirty="0"/>
              <a:t>GCS to coordinate with nodes</a:t>
            </a:r>
          </a:p>
          <a:p>
            <a:r>
              <a:rPr lang="en-US" sz="2400" dirty="0"/>
              <a:t>Function table to record the workflow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1800" dirty="0"/>
              <a:t>Ray only cares about </a:t>
            </a:r>
            <a:r>
              <a:rPr lang="en-US" sz="1800" b="1" dirty="0"/>
              <a:t>the function name and parameters</a:t>
            </a:r>
          </a:p>
          <a:p>
            <a:pPr lvl="1">
              <a:buClr>
                <a:srgbClr val="FF0000"/>
              </a:buClr>
              <a:buFont typeface="Courier New"/>
              <a:buChar char="o"/>
            </a:pPr>
            <a:r>
              <a:rPr lang="en-US" sz="1800" dirty="0"/>
              <a:t>Possible for different implementation on nodes and node-specific optimizations</a:t>
            </a:r>
          </a:p>
          <a:p>
            <a:r>
              <a:rPr lang="en-US" sz="2400" dirty="0"/>
              <a:t>Object store for I/O parameters </a:t>
            </a:r>
          </a:p>
          <a:p>
            <a:pPr lvl="1">
              <a:buClr>
                <a:srgbClr val="FF0000"/>
              </a:buClr>
              <a:buFont typeface="Courier New,monospace"/>
              <a:buChar char="o"/>
            </a:pPr>
            <a:r>
              <a:rPr lang="en-US" sz="1600" dirty="0">
                <a:latin typeface="Arial"/>
                <a:cs typeface="Arial"/>
              </a:rPr>
              <a:t>Never execute on remote, using the </a:t>
            </a:r>
            <a:r>
              <a:rPr lang="en-US" sz="1600" b="1" dirty="0">
                <a:latin typeface="Arial"/>
                <a:cs typeface="Arial"/>
              </a:rPr>
              <a:t>copy-before-execution</a:t>
            </a:r>
            <a:r>
              <a:rPr lang="en-US" sz="1600" dirty="0">
                <a:latin typeface="Arial"/>
                <a:cs typeface="Arial"/>
              </a:rPr>
              <a:t> policy for using remote data objects</a:t>
            </a:r>
            <a:endParaRPr lang="en-US" sz="1600" dirty="0"/>
          </a:p>
          <a:p>
            <a:pPr>
              <a:buClr>
                <a:srgbClr val="3333CC"/>
              </a:buClr>
              <a:buSzPts val="1080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462B4-EAB5-B3DD-F15F-88543B297D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9464E1-C6D3-B09C-6B6A-AB7210ACB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8" y="2000395"/>
            <a:ext cx="4089990" cy="446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C0EC-D846-A350-C4AA-89A8E4C8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Stand-alone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879C2-A71B-6B04-16B4-F6980841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1339" y="2042434"/>
            <a:ext cx="4644657" cy="1190847"/>
          </a:xfrm>
        </p:spPr>
        <p:txBody>
          <a:bodyPr/>
          <a:lstStyle/>
          <a:p>
            <a:r>
              <a:rPr lang="en-US" dirty="0"/>
              <a:t>Ray achieves linear scaling to 100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E1F43-997B-C0C1-4159-54BFCD67C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pic>
        <p:nvPicPr>
          <p:cNvPr id="5" name="Picture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1CFAB67D-8F67-E4C4-9096-30BC405A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05" y="1750313"/>
            <a:ext cx="2743200" cy="193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23D58-9201-755B-6829-71F9380B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19" y="3953142"/>
            <a:ext cx="2743200" cy="235413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C77CE4C-89FE-3269-C1C5-4570D1553AD3}"/>
              </a:ext>
            </a:extLst>
          </p:cNvPr>
          <p:cNvSpPr txBox="1">
            <a:spLocks/>
          </p:cNvSpPr>
          <p:nvPr/>
        </p:nvSpPr>
        <p:spPr>
          <a:xfrm>
            <a:off x="3523623" y="4640322"/>
            <a:ext cx="4644657" cy="119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9146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146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r>
              <a:rPr lang="en-US" dirty="0"/>
              <a:t>Ray recovers from fault within 30ms</a:t>
            </a:r>
          </a:p>
        </p:txBody>
      </p:sp>
    </p:spTree>
    <p:extLst>
      <p:ext uri="{BB962C8B-B14F-4D97-AF65-F5344CB8AC3E}">
        <p14:creationId xmlns:p14="http://schemas.microsoft.com/office/powerpoint/2010/main" val="306948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777F-28DA-414F-5DB9-C21F2F83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on RL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89086-43C9-5253-450B-4CB17497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572" y="5019550"/>
            <a:ext cx="7754680" cy="331382"/>
          </a:xfrm>
        </p:spPr>
        <p:txBody>
          <a:bodyPr/>
          <a:lstStyle/>
          <a:p>
            <a:r>
              <a:rPr lang="en-US" dirty="0"/>
              <a:t>Ray outperforms SOTA Significantly in two representative reinforcement learning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29DA7-7D9A-43B7-1BC3-37AA5A962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FC69C-934D-E1E5-0767-82533DE1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56" y="1503752"/>
            <a:ext cx="5950687" cy="320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5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7920-8A88-32B5-F4A2-2734089F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Evaluations In the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DD893-16A1-F2BD-ED75-55F647355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49" y="1803202"/>
            <a:ext cx="8126819" cy="4114800"/>
          </a:xfrm>
        </p:spPr>
        <p:txBody>
          <a:bodyPr/>
          <a:lstStyle/>
          <a:p>
            <a:r>
              <a:rPr lang="en-US" dirty="0"/>
              <a:t>Performances of critical components such as object store (e.g., Figures  9 and 10)</a:t>
            </a:r>
          </a:p>
          <a:p>
            <a:r>
              <a:rPr lang="en-US" dirty="0"/>
              <a:t>Breakdown evaluation on RL steps of simulation, training and serving (Section 5.2)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F8179-C7E0-3F21-D7B2-5942240C61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A1F2-BEA6-7BA0-6441-A2D40902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1B02-0295-F858-DFEE-451642AA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898" y="1803202"/>
            <a:ext cx="8339470" cy="4114800"/>
          </a:xfrm>
        </p:spPr>
        <p:txBody>
          <a:bodyPr/>
          <a:lstStyle/>
          <a:p>
            <a:r>
              <a:rPr lang="en-US" dirty="0"/>
              <a:t>Ray provides a powerful combination of flexibility, performance, and ease of use for the development of future AI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3F514-F670-2157-C93C-1CC676CD4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DF90-9A0D-6448-B34A-645D5D75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64" y="41550"/>
            <a:ext cx="8251852" cy="1210241"/>
          </a:xfrm>
        </p:spPr>
        <p:txBody>
          <a:bodyPr/>
          <a:lstStyle/>
          <a:p>
            <a:r>
              <a:rPr lang="en-SG" dirty="0">
                <a:solidFill>
                  <a:schemeClr val="bg2"/>
                </a:solidFill>
              </a:rPr>
              <a:t> Background: Reinforcement Learning (RL) 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742D5-48B5-4B48-A16F-A896C38F0B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F0D638A4-AFCF-40E2-1803-7A166AB38C31}"/>
              </a:ext>
            </a:extLst>
          </p:cNvPr>
          <p:cNvSpPr txBox="1"/>
          <p:nvPr/>
        </p:nvSpPr>
        <p:spPr>
          <a:xfrm>
            <a:off x="540840" y="5403841"/>
            <a:ext cx="7685846" cy="95410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SG" sz="2800" dirty="0">
                <a:solidFill>
                  <a:srgbClr val="FF0000"/>
                </a:solidFill>
                <a:latin typeface="Comic Sans MS"/>
              </a:rPr>
              <a:t>The central goal of RL is to learn </a:t>
            </a:r>
            <a:r>
              <a:rPr lang="en-US" sz="2800" dirty="0">
                <a:solidFill>
                  <a:srgbClr val="FF0000"/>
                </a:solidFill>
                <a:latin typeface="Comic Sans MS"/>
              </a:rPr>
              <a:t>effective policies in large-scale applications</a:t>
            </a:r>
            <a:endParaRPr lang="en-US" altLang="zh-SG" sz="2800" dirty="0">
              <a:solidFill>
                <a:srgbClr val="FF0000"/>
              </a:solidFill>
              <a:latin typeface="Comic Sans MS"/>
            </a:endParaRPr>
          </a:p>
        </p:txBody>
      </p:sp>
      <p:pic>
        <p:nvPicPr>
          <p:cNvPr id="6" name="Picture 5" descr="A diagram of a service&#10;&#10;Description automatically generated">
            <a:extLst>
              <a:ext uri="{FF2B5EF4-FFF2-40B4-BE49-F238E27FC236}">
                <a16:creationId xmlns:a16="http://schemas.microsoft.com/office/drawing/2014/main" id="{E417140B-20A9-8AEB-9D55-04030512A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22" y="2543878"/>
            <a:ext cx="4393448" cy="2013723"/>
          </a:xfrm>
          <a:prstGeom prst="rect">
            <a:avLst/>
          </a:prstGeom>
        </p:spPr>
      </p:pic>
      <p:pic>
        <p:nvPicPr>
          <p:cNvPr id="7" name="Picture 6" descr="Hierarchical Reinforcement Learning helping Army advance drone swarms">
            <a:extLst>
              <a:ext uri="{FF2B5EF4-FFF2-40B4-BE49-F238E27FC236}">
                <a16:creationId xmlns:a16="http://schemas.microsoft.com/office/drawing/2014/main" id="{072A40B6-B912-D3F0-42DC-886EEC90C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28" y="2692495"/>
            <a:ext cx="4062045" cy="2473976"/>
          </a:xfrm>
          <a:prstGeom prst="rect">
            <a:avLst/>
          </a:prstGeom>
        </p:spPr>
      </p:pic>
      <p:pic>
        <p:nvPicPr>
          <p:cNvPr id="8" name="Picture 7" descr="AlphaGo Zero: Google DeepMind supercomputer learns 3,000 years of human  knowledge in 40 days">
            <a:extLst>
              <a:ext uri="{FF2B5EF4-FFF2-40B4-BE49-F238E27FC236}">
                <a16:creationId xmlns:a16="http://schemas.microsoft.com/office/drawing/2014/main" id="{B62317AF-F2FB-3DB0-3E57-C3BAB57D0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62" y="1612289"/>
            <a:ext cx="2077974" cy="130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1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8F07-C27D-73B6-7683-D885601C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Demands of RL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EC18-7F61-7A4D-A213-29DD7B45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866" y="1803202"/>
            <a:ext cx="4627459" cy="4114800"/>
          </a:xfrm>
        </p:spPr>
        <p:txBody>
          <a:bodyPr/>
          <a:lstStyle/>
          <a:p>
            <a:r>
              <a:rPr lang="en-US" dirty="0"/>
              <a:t>Diverse simulation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dirty="0"/>
              <a:t>Explore choices and long-term rewards</a:t>
            </a:r>
          </a:p>
          <a:p>
            <a:pPr>
              <a:buClr>
                <a:srgbClr val="3333CC"/>
              </a:buClr>
            </a:pPr>
            <a:r>
              <a:rPr lang="en-US" dirty="0"/>
              <a:t>Distributed training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dirty="0"/>
              <a:t>To handle large-scale training data </a:t>
            </a:r>
          </a:p>
          <a:p>
            <a:pPr>
              <a:buClr>
                <a:srgbClr val="3333CC"/>
              </a:buClr>
            </a:pPr>
            <a:r>
              <a:rPr lang="en-US" dirty="0"/>
              <a:t>Effective serving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dirty="0"/>
              <a:t>Both closed-loop and open-loop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2B39-9EB8-1ED3-56CD-3B48F2D5FA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pic>
        <p:nvPicPr>
          <p:cNvPr id="6" name="Picture 5" descr="A diagram of a service&#10;&#10;Description automatically generated">
            <a:extLst>
              <a:ext uri="{FF2B5EF4-FFF2-40B4-BE49-F238E27FC236}">
                <a16:creationId xmlns:a16="http://schemas.microsoft.com/office/drawing/2014/main" id="{BE5BF1EF-A669-D7E5-82AA-5D284C31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" y="2909096"/>
            <a:ext cx="4393448" cy="20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01D8-4E25-3449-E163-F8469E4C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RL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4E190-AD72-FC1B-0958-955ED4A1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5403" y="1850545"/>
            <a:ext cx="5439057" cy="4114800"/>
          </a:xfrm>
        </p:spPr>
        <p:txBody>
          <a:bodyPr/>
          <a:lstStyle/>
          <a:p>
            <a:r>
              <a:rPr lang="en-US" sz="2800" dirty="0"/>
              <a:t>Fine-grained computations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2400" dirty="0"/>
              <a:t>e.g., different behaviors in compute and mem access during render action vs. simulate the environment</a:t>
            </a:r>
          </a:p>
          <a:p>
            <a:pPr>
              <a:buClr>
                <a:srgbClr val="3333CC"/>
              </a:buClr>
            </a:pPr>
            <a:r>
              <a:rPr lang="en-US" sz="2800" dirty="0"/>
              <a:t>Support heterogeneity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2400" dirty="0"/>
              <a:t>e.g., GPUs for training and CPUs for simulations</a:t>
            </a:r>
          </a:p>
          <a:p>
            <a:pPr>
              <a:buClr>
                <a:srgbClr val="3333CC"/>
              </a:buClr>
            </a:pPr>
            <a:r>
              <a:rPr lang="en-US" sz="2800" dirty="0"/>
              <a:t>Support dynamic execution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2400" dirty="0"/>
              <a:t>e.g., simulation results can change future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8BEE5-C09E-4A61-4A35-C0DEBB011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pic>
        <p:nvPicPr>
          <p:cNvPr id="6" name="Picture 5" descr="A diagram of a service&#10;&#10;Description automatically generated">
            <a:extLst>
              <a:ext uri="{FF2B5EF4-FFF2-40B4-BE49-F238E27FC236}">
                <a16:creationId xmlns:a16="http://schemas.microsoft.com/office/drawing/2014/main" id="{1B68FDAE-069E-4606-2065-7D0F039B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2" y="3247262"/>
            <a:ext cx="3784750" cy="17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4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E0E8-8C67-18CA-B14A-822E5969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Existing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6A9FB-CD80-29FC-7A72-B57E8E3E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807" y="1613829"/>
            <a:ext cx="8266122" cy="4114800"/>
          </a:xfrm>
        </p:spPr>
        <p:txBody>
          <a:bodyPr/>
          <a:lstStyle/>
          <a:p>
            <a:r>
              <a:rPr lang="en-US" dirty="0"/>
              <a:t>Distributed systems (GP, streaming and DL): Spark, Storm, TensorFlow etc.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dirty="0"/>
              <a:t>Can not support fine-grained simulation, training and policy serving at the same place</a:t>
            </a:r>
          </a:p>
          <a:p>
            <a:pPr>
              <a:buClr>
                <a:srgbClr val="3333CC"/>
              </a:buClr>
            </a:pPr>
            <a:r>
              <a:rPr lang="en-US" dirty="0"/>
              <a:t>End-to-end RL systems: </a:t>
            </a:r>
            <a:r>
              <a:rPr lang="en-US" dirty="0" err="1"/>
              <a:t>Horovod</a:t>
            </a:r>
            <a:r>
              <a:rPr lang="en-US" dirty="0"/>
              <a:t>, Clipper,  etc. 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dirty="0"/>
              <a:t>Tightly coupled to specific components and ad-hoc applications</a:t>
            </a:r>
          </a:p>
          <a:p>
            <a:pPr lvl="1">
              <a:buClr>
                <a:srgbClr val="FF0000"/>
              </a:buClr>
              <a:buFont typeface="Courier New"/>
              <a:buChar char="o"/>
            </a:pPr>
            <a:r>
              <a:rPr lang="en-US" dirty="0"/>
              <a:t>Massive burden for solving standard systems challenges like scheduling, fault tolerance, and data movement onto each application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33735-782F-A66C-D736-17333A1EF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A478-FB98-81F5-B137-22E9CCE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Proposal: Ray 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CF837-E0DC-239E-25E1-91A0307D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223" y="1785481"/>
            <a:ext cx="8304029" cy="4114800"/>
          </a:xfrm>
        </p:spPr>
        <p:txBody>
          <a:bodyPr/>
          <a:lstStyle/>
          <a:p>
            <a:r>
              <a:rPr lang="en-US" dirty="0"/>
              <a:t>A general-purpose cluster-computing framework that enables simulation, training, and serving for RL applications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b="1" dirty="0"/>
              <a:t>Unified interface</a:t>
            </a:r>
            <a:r>
              <a:rPr lang="en-US" dirty="0"/>
              <a:t> for stateless and stateful RL computation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b="1" dirty="0"/>
              <a:t>Liberate from</a:t>
            </a:r>
            <a:r>
              <a:rPr lang="en-US" dirty="0"/>
              <a:t> manual works of dynamical load balance, scaling up and fault tolerance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b="1" dirty="0"/>
              <a:t>Decentralized </a:t>
            </a:r>
            <a:r>
              <a:rPr lang="en-US" dirty="0"/>
              <a:t>task scheduler and metadata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833FA-53C6-2430-B2FA-DC0060E2A3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10D6-C92E-C91F-86AE-39756246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FF33-C010-DCC2-7D62-8C2549A3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1060" y="2095597"/>
            <a:ext cx="4432006" cy="4114800"/>
          </a:xfrm>
        </p:spPr>
        <p:txBody>
          <a:bodyPr/>
          <a:lstStyle/>
          <a:p>
            <a:r>
              <a:rPr lang="en-US" dirty="0"/>
              <a:t>Application Layer</a:t>
            </a:r>
          </a:p>
          <a:p>
            <a:pPr lvl="1">
              <a:buClr>
                <a:srgbClr val="FF0000"/>
              </a:buClr>
              <a:buFont typeface="Courier New"/>
              <a:buChar char="o"/>
            </a:pPr>
            <a:r>
              <a:rPr lang="en-US" dirty="0"/>
              <a:t>To implement the API*</a:t>
            </a:r>
          </a:p>
          <a:p>
            <a:pPr>
              <a:buClr>
                <a:srgbClr val="3333CC"/>
              </a:buClr>
              <a:buSzPts val="990"/>
            </a:pPr>
            <a:r>
              <a:rPr lang="en-US" dirty="0"/>
              <a:t>System layer 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dirty="0"/>
              <a:t>To achieve scalability and fault-tolerance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EFD03-9F6B-26F0-6532-6831351566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pic>
        <p:nvPicPr>
          <p:cNvPr id="5" name="Picture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B55BB6B-FEF9-60AE-B36A-76556295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09" y="2155517"/>
            <a:ext cx="4435549" cy="283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2AF4D-D6AB-D2CF-F1B6-E9B3B4C23037}"/>
              </a:ext>
            </a:extLst>
          </p:cNvPr>
          <p:cNvSpPr txBox="1"/>
          <p:nvPr/>
        </p:nvSpPr>
        <p:spPr>
          <a:xfrm>
            <a:off x="425302" y="6432697"/>
            <a:ext cx="81782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*Please refer to Section 3 in the paper for API and programming model details</a:t>
            </a:r>
          </a:p>
        </p:txBody>
      </p:sp>
    </p:spTree>
    <p:extLst>
      <p:ext uri="{BB962C8B-B14F-4D97-AF65-F5344CB8AC3E}">
        <p14:creationId xmlns:p14="http://schemas.microsoft.com/office/powerpoint/2010/main" val="97038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10D6-C92E-C91F-86AE-39756246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0FF33-C010-DCC2-7D62-8C2549A3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8153" y="1404481"/>
            <a:ext cx="4432006" cy="5337544"/>
          </a:xfrm>
        </p:spPr>
        <p:txBody>
          <a:bodyPr/>
          <a:lstStyle/>
          <a:p>
            <a:r>
              <a:rPr lang="en-US" sz="2800" dirty="0"/>
              <a:t>Driver: to execute user program</a:t>
            </a:r>
          </a:p>
          <a:p>
            <a:r>
              <a:rPr lang="en-US" sz="2800" dirty="0"/>
              <a:t>Worker: stateless functions 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2400" dirty="0"/>
              <a:t>Automatically started and assigned</a:t>
            </a:r>
          </a:p>
          <a:p>
            <a:pPr>
              <a:buClr>
                <a:srgbClr val="3333CC"/>
              </a:buClr>
            </a:pPr>
            <a:r>
              <a:rPr lang="en-US" sz="2800" dirty="0"/>
              <a:t>Actor: stateful 'classes' or 'objects'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2400" dirty="0"/>
              <a:t>Need to be explicitly instantiated</a:t>
            </a:r>
            <a:endParaRPr lang="en-US" dirty="0"/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2400" dirty="0"/>
              <a:t>Actor = Worker + dependency check + local state*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EFD03-9F6B-26F0-6532-6831351566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5" name="Picture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9B55BB6B-FEF9-60AE-B36A-76556295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" y="2403610"/>
            <a:ext cx="4435549" cy="283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83ACB-D61D-46BD-C9A1-84838D1B61E3}"/>
              </a:ext>
            </a:extLst>
          </p:cNvPr>
          <p:cNvSpPr txBox="1"/>
          <p:nvPr/>
        </p:nvSpPr>
        <p:spPr>
          <a:xfrm>
            <a:off x="62022" y="5546650"/>
            <a:ext cx="49441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 The local state is possible to be partially shared by using </a:t>
            </a:r>
            <a:r>
              <a:rPr lang="en-US" sz="1800" b="1" dirty="0"/>
              <a:t>explicit</a:t>
            </a:r>
            <a:r>
              <a:rPr lang="en-US" sz="1800" dirty="0"/>
              <a:t> function calls. But ray does not encourage global state in user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43858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4CB6-6643-0D91-1DCC-DA1704EA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325438"/>
            <a:ext cx="7550707" cy="1087338"/>
          </a:xfrm>
        </p:spPr>
        <p:txBody>
          <a:bodyPr/>
          <a:lstStyle/>
          <a:p>
            <a:r>
              <a:rPr lang="en-US" dirty="0"/>
              <a:t>System Layer: Global Control 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3D054-B7B4-CF7E-32AA-5D84F946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5664" y="1404481"/>
            <a:ext cx="5752215" cy="4832497"/>
          </a:xfrm>
        </p:spPr>
        <p:txBody>
          <a:bodyPr/>
          <a:lstStyle/>
          <a:p>
            <a:r>
              <a:rPr lang="en-US" sz="2000" dirty="0"/>
              <a:t>Goal: support stateless system components for both scalability and fault-tolerance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1800" dirty="0"/>
              <a:t>Only share necessary state by using GCS</a:t>
            </a:r>
          </a:p>
          <a:p>
            <a:r>
              <a:rPr lang="en-US" sz="2000" dirty="0"/>
              <a:t>Sharding for scalability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1800" dirty="0"/>
              <a:t>Shared-nothing partitions of objects, tasks, functions and logs</a:t>
            </a:r>
          </a:p>
          <a:p>
            <a:pPr>
              <a:buClr>
                <a:srgbClr val="3333CC"/>
              </a:buClr>
            </a:pPr>
            <a:r>
              <a:rPr lang="en-US" sz="2000" dirty="0"/>
              <a:t>Per-sharding chain replication* for fault-tolerance</a:t>
            </a:r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r>
              <a:rPr lang="en-US" sz="1800" dirty="0"/>
              <a:t>Restart from a halted state in a </a:t>
            </a:r>
            <a:r>
              <a:rPr lang="en-US" sz="1800" b="1" dirty="0"/>
              <a:t>fine-grained</a:t>
            </a:r>
            <a:r>
              <a:rPr lang="en-US" sz="1800" dirty="0"/>
              <a:t> way, e.g., at a specific</a:t>
            </a:r>
            <a:r>
              <a:rPr lang="en-US" sz="1800" i="1" dirty="0"/>
              <a:t> </a:t>
            </a:r>
            <a:r>
              <a:rPr lang="en-US" sz="1800" i="1" err="1"/>
              <a:t>matmul</a:t>
            </a:r>
            <a:r>
              <a:rPr lang="en-US" sz="1800" i="1" dirty="0"/>
              <a:t>() </a:t>
            </a:r>
            <a:r>
              <a:rPr lang="en-US" sz="1800" dirty="0"/>
              <a:t>function</a:t>
            </a:r>
          </a:p>
          <a:p>
            <a:pPr>
              <a:buClr>
                <a:srgbClr val="3333CC"/>
              </a:buClr>
              <a:buSzPts val="990"/>
            </a:pPr>
            <a:r>
              <a:rPr lang="en-US" sz="2000" b="1" dirty="0"/>
              <a:t>In-memory </a:t>
            </a:r>
            <a:r>
              <a:rPr lang="en-US" sz="2000" dirty="0"/>
              <a:t>distributed object store to further optimize latency</a:t>
            </a:r>
          </a:p>
          <a:p>
            <a:pPr lvl="1">
              <a:buFont typeface="Courier New"/>
              <a:buChar char="o"/>
            </a:pPr>
            <a:r>
              <a:rPr lang="en-US" sz="1600" dirty="0"/>
              <a:t>Sharding memory for storing IR</a:t>
            </a:r>
          </a:p>
          <a:p>
            <a:pPr lvl="1">
              <a:buClr>
                <a:srgbClr val="FF0000"/>
              </a:buClr>
              <a:buFont typeface="Courier New"/>
              <a:buChar char="o"/>
            </a:pPr>
            <a:r>
              <a:rPr lang="en-US" sz="1600" dirty="0"/>
              <a:t>'Least Recently Used policy' to evict data into disk</a:t>
            </a:r>
          </a:p>
          <a:p>
            <a:pPr>
              <a:buClr>
                <a:srgbClr val="3333CC"/>
              </a:buClr>
              <a:buSzPts val="1080"/>
            </a:pPr>
            <a:endParaRPr lang="en-US" dirty="0"/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endParaRPr lang="en-US" dirty="0"/>
          </a:p>
          <a:p>
            <a:pPr lvl="1">
              <a:buClr>
                <a:srgbClr val="FF0000"/>
              </a:buClr>
              <a:buSzPts val="1080"/>
              <a:buFont typeface="Courier New"/>
              <a:buChar char="o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DBC52-CD89-ADAE-16E6-DCA2CFCD4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5" name="Picture 4" descr="A group of white rectangular objects with black text&#10;&#10;Description automatically generated">
            <a:extLst>
              <a:ext uri="{FF2B5EF4-FFF2-40B4-BE49-F238E27FC236}">
                <a16:creationId xmlns:a16="http://schemas.microsoft.com/office/drawing/2014/main" id="{2D07D9B4-ADB2-B1A5-6C6D-0582D35B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2" y="2836836"/>
            <a:ext cx="2743200" cy="2300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B1C398-9A78-F4D2-D2ED-6A05367D9B99}"/>
              </a:ext>
            </a:extLst>
          </p:cNvPr>
          <p:cNvSpPr txBox="1"/>
          <p:nvPr/>
        </p:nvSpPr>
        <p:spPr>
          <a:xfrm>
            <a:off x="194930" y="6397256"/>
            <a:ext cx="8825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  <a:r>
              <a:rPr lang="en-US" sz="1800" i="1" dirty="0"/>
              <a:t>Chain replication for supporting high throughput and availability</a:t>
            </a:r>
            <a:r>
              <a:rPr lang="en-US" sz="1800" dirty="0"/>
              <a:t>, OSDI 2004.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0730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37B9D0B-02CA-4FC8-B0BE-85099CDB8232}">
  <we:reference id="WA200004052" version="1.0.0.2" store="en-US" storeType="omex"/>
  <we:alternateReferences/>
  <we:properties>
    <we:property name="holatex.main" value="{&quot;pictures&quot;:[{&quot;name&quot;:&quot;Latex&quot;,&quot;code&quot;:&quot;\\begin{document}\n\\center\n\\Large\nCalculus\n\\medskip\n\n$\\int u \\frac{dv}{dx}\\,dx=uv-\\int \\frac{du}{dx}v\\,dx$\n\n$f(x) = \\int_{-\\infty}^\\infty \\hat f(\\xi)\\,e^{2 \\pi i \\xi x}$\n\n$\\oint \\vec{F} \\cdot d\\vec{s}=0$\n\n\\end{document}&quot;}]}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e3a33d4-841c-49e4-8a99-12b19d17d04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714654F09674DA93A9FFEFD794743" ma:contentTypeVersion="10" ma:contentTypeDescription="Create a new document." ma:contentTypeScope="" ma:versionID="ad7a032f8d55ffc7588815f143177029">
  <xsd:schema xmlns:xsd="http://www.w3.org/2001/XMLSchema" xmlns:xs="http://www.w3.org/2001/XMLSchema" xmlns:p="http://schemas.microsoft.com/office/2006/metadata/properties" xmlns:ns3="fe3a33d4-841c-49e4-8a99-12b19d17d04a" xmlns:ns4="ea8806a2-f0c7-4ef5-be50-63cb10814eb2" targetNamespace="http://schemas.microsoft.com/office/2006/metadata/properties" ma:root="true" ma:fieldsID="67f21ca4bfbf54eb9c216e804650f4be" ns3:_="" ns4:_="">
    <xsd:import namespace="fe3a33d4-841c-49e4-8a99-12b19d17d04a"/>
    <xsd:import namespace="ea8806a2-f0c7-4ef5-be50-63cb10814eb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3a33d4-841c-49e4-8a99-12b19d17d0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806a2-f0c7-4ef5-be50-63cb10814eb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56E8BC-7FA0-4E1E-B463-BE7DF26846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CE441-0805-425B-B0FA-296BA5857C14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ea8806a2-f0c7-4ef5-be50-63cb10814eb2"/>
    <ds:schemaRef ds:uri="http://schemas.microsoft.com/office/2006/metadata/properties"/>
    <ds:schemaRef ds:uri="http://schemas.openxmlformats.org/package/2006/metadata/core-properties"/>
    <ds:schemaRef ds:uri="fe3a33d4-841c-49e4-8a99-12b19d17d04a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5240980-300B-4A1B-A012-3B688D165ABC}">
  <ds:schemaRefs>
    <ds:schemaRef ds:uri="ea8806a2-f0c7-4ef5-be50-63cb10814eb2"/>
    <ds:schemaRef ds:uri="fe3a33d4-841c-49e4-8a99-12b19d17d0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1500</Words>
  <Application>Microsoft Office PowerPoint</Application>
  <PresentationFormat>On-screen Show (4:3)</PresentationFormat>
  <Paragraphs>192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Blends</vt:lpstr>
      <vt:lpstr>Ray: A Distributed Framework for Emerging AI Applications</vt:lpstr>
      <vt:lpstr> Background: Reinforcement Learning (RL)  </vt:lpstr>
      <vt:lpstr>Demands of RL</vt:lpstr>
      <vt:lpstr>Requirements On RL Systems</vt:lpstr>
      <vt:lpstr>Limitations of Existing Works</vt:lpstr>
      <vt:lpstr>Their Proposal: Ray  </vt:lpstr>
      <vt:lpstr>System Overview</vt:lpstr>
      <vt:lpstr>Application Layer </vt:lpstr>
      <vt:lpstr>System Layer: Global Control Store</vt:lpstr>
      <vt:lpstr>System Layer: Bottom-Up Distributed Scheduler </vt:lpstr>
      <vt:lpstr>Running Examples</vt:lpstr>
      <vt:lpstr>Stand-alone Evaluation</vt:lpstr>
      <vt:lpstr>Evaluation on RL Applications</vt:lpstr>
      <vt:lpstr>More Detailed Evaluations In the Paper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Stream Processing on Modern Hardware: The Past and The Future</dc:title>
  <dc:creator>Bingsheng He</dc:creator>
  <cp:lastModifiedBy>PhD - Xianzhi Zeng</cp:lastModifiedBy>
  <cp:revision>971</cp:revision>
  <dcterms:created xsi:type="dcterms:W3CDTF">2006-08-04T02:29:35Z</dcterms:created>
  <dcterms:modified xsi:type="dcterms:W3CDTF">2023-12-12T11:22:54Z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0x010100ABD714654F09674DA93A9FFEFD794743</vt:lpwstr>
  </property>
</Properties>
</file>