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20"/>
  </p:notesMasterIdLst>
  <p:sldIdLst>
    <p:sldId id="256" r:id="rId2"/>
    <p:sldId id="468" r:id="rId3"/>
    <p:sldId id="479" r:id="rId4"/>
    <p:sldId id="499" r:id="rId5"/>
    <p:sldId id="501" r:id="rId6"/>
    <p:sldId id="502" r:id="rId7"/>
    <p:sldId id="498" r:id="rId8"/>
    <p:sldId id="504" r:id="rId9"/>
    <p:sldId id="506" r:id="rId10"/>
    <p:sldId id="510" r:id="rId11"/>
    <p:sldId id="512" r:id="rId12"/>
    <p:sldId id="513" r:id="rId13"/>
    <p:sldId id="514" r:id="rId14"/>
    <p:sldId id="503" r:id="rId15"/>
    <p:sldId id="505" r:id="rId16"/>
    <p:sldId id="491" r:id="rId17"/>
    <p:sldId id="515" r:id="rId18"/>
    <p:sldId id="492" r:id="rId19"/>
  </p:sldIdLst>
  <p:sldSz cx="9144000" cy="5143500" type="screen16x9"/>
  <p:notesSz cx="6858000" cy="9144000"/>
  <p:embeddedFontLst>
    <p:embeddedFont>
      <p:font typeface="Noto Sans" panose="020B0502040504020204" pitchFamily="34" charset="0"/>
      <p:regular r:id="rId21"/>
      <p:bold r:id="rId22"/>
      <p:italic r:id="rId23"/>
      <p:boldItalic r:id="rId24"/>
    </p:embeddedFont>
    <p:embeddedFont>
      <p:font typeface="Source Sans Pro" panose="020B0503030403020204" pitchFamily="34" charset="0"/>
      <p:regular r:id="rId25"/>
      <p:bold r:id="rId26"/>
      <p:italic r:id="rId27"/>
      <p:boldItalic r:id="rId28"/>
    </p:embeddedFont>
    <p:embeddedFont>
      <p:font typeface="Tahoma" panose="020B0604030504040204" pitchFamily="34" charset="0"/>
      <p:regular r:id="rId29"/>
      <p:bold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16B2A2F-EA59-971A-7013-C1E35F3E7990}" name="Wu Yuhao" initials="YW" userId="S::yuhao_wu@sutd.edu.sg::6647f337-c43b-4e9a-8be6-4cdf5ed06474"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D3116F-CDE9-2A41-B0CD-42BE31AE7B52}" v="109" dt="2023-12-29T02:57:02.715"/>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106"/>
    <p:restoredTop sz="81499"/>
  </p:normalViewPr>
  <p:slideViewPr>
    <p:cSldViewPr snapToGrid="0">
      <p:cViewPr varScale="1">
        <p:scale>
          <a:sx n="141" d="100"/>
          <a:sy n="141" d="100"/>
        </p:scale>
        <p:origin x="464"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microsoft.com/office/2018/10/relationships/authors" Targe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microsoft.com/office/2015/10/relationships/revisionInfo" Target="revisionInfo.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2ccfb5ac49_0_254:notes"/>
          <p:cNvSpPr txBox="1">
            <a:spLocks noGrp="1"/>
          </p:cNvSpPr>
          <p:nvPr>
            <p:ph type="sldNum" idx="12"/>
          </p:nvPr>
        </p:nvSpPr>
        <p:spPr>
          <a:xfrm>
            <a:off x="3884890" y="8685179"/>
            <a:ext cx="2971200" cy="457200"/>
          </a:xfrm>
          <a:prstGeom prst="rect">
            <a:avLst/>
          </a:prstGeom>
          <a:noFill/>
          <a:ln>
            <a:noFill/>
          </a:ln>
        </p:spPr>
        <p:txBody>
          <a:bodyPr spcFirstLastPara="1" wrap="square" lIns="94600" tIns="47300" rIns="94600" bIns="47300" anchor="b" anchorCtr="0">
            <a:noAutofit/>
          </a:bodyPr>
          <a:lstStyle/>
          <a:p>
            <a:pPr marL="0" marR="0" lvl="0" indent="0" algn="r" rtl="0">
              <a:lnSpc>
                <a:spcPct val="100000"/>
              </a:lnSpc>
              <a:spcBef>
                <a:spcPts val="0"/>
              </a:spcBef>
              <a:spcAft>
                <a:spcPts val="0"/>
              </a:spcAft>
              <a:buClr>
                <a:schemeClr val="dk1"/>
              </a:buClr>
              <a:buSzPts val="1300"/>
              <a:buFont typeface="Arial"/>
              <a:buNone/>
            </a:pPr>
            <a:fld id="{00000000-1234-1234-1234-123412341234}" type="slidenum">
              <a:rPr lang="en-US" altLang="zh-CN" sz="1300" b="0" i="0" u="none" strike="noStrike" cap="none">
                <a:solidFill>
                  <a:schemeClr val="dk1"/>
                </a:solidFill>
                <a:latin typeface="Arial"/>
                <a:ea typeface="Arial"/>
                <a:cs typeface="Arial"/>
                <a:sym typeface="Arial"/>
              </a:rPr>
              <a:t>1</a:t>
            </a:fld>
            <a:endParaRPr sz="1300" b="0" i="0" u="none" strike="noStrike" cap="none">
              <a:solidFill>
                <a:schemeClr val="dk1"/>
              </a:solidFill>
              <a:latin typeface="Arial"/>
              <a:ea typeface="Arial"/>
              <a:cs typeface="Arial"/>
              <a:sym typeface="Arial"/>
            </a:endParaRPr>
          </a:p>
        </p:txBody>
      </p:sp>
      <p:sp>
        <p:nvSpPr>
          <p:cNvPr id="151" name="Google Shape;151;g22ccfb5ac49_0_254:notes"/>
          <p:cNvSpPr>
            <a:spLocks noGrp="1" noRot="1" noChangeAspect="1"/>
          </p:cNvSpPr>
          <p:nvPr>
            <p:ph type="sldImg" idx="2"/>
          </p:nvPr>
        </p:nvSpPr>
        <p:spPr>
          <a:xfrm>
            <a:off x="381000" y="684213"/>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2" name="Google Shape;152;g22ccfb5ac49_0_254:notes"/>
          <p:cNvSpPr txBox="1">
            <a:spLocks noGrp="1"/>
          </p:cNvSpPr>
          <p:nvPr>
            <p:ph type="body" idx="1"/>
          </p:nvPr>
        </p:nvSpPr>
        <p:spPr>
          <a:xfrm>
            <a:off x="686515" y="4343401"/>
            <a:ext cx="5486700" cy="4116300"/>
          </a:xfrm>
          <a:prstGeom prst="rect">
            <a:avLst/>
          </a:prstGeom>
          <a:noFill/>
          <a:ln>
            <a:noFill/>
          </a:ln>
        </p:spPr>
        <p:txBody>
          <a:bodyPr spcFirstLastPara="1" wrap="square" lIns="94600" tIns="47300" rIns="94600" bIns="47300" anchor="t" anchorCtr="0">
            <a:noAutofit/>
          </a:bodyPr>
          <a:lstStyle/>
          <a:p>
            <a:endParaRPr lang="en-US" sz="2800" b="0" i="0" dirty="0">
              <a:solidFill>
                <a:srgbClr val="374151"/>
              </a:solidFill>
              <a:effectLst/>
              <a:latin typeface="Söhne"/>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1831bc9210_0_46:notes"/>
          <p:cNvSpPr txBox="1">
            <a:spLocks noGrp="1"/>
          </p:cNvSpPr>
          <p:nvPr>
            <p:ph type="body" idx="1"/>
          </p:nvPr>
        </p:nvSpPr>
        <p:spPr>
          <a:xfrm>
            <a:off x="686515" y="4343401"/>
            <a:ext cx="5486700" cy="4116300"/>
          </a:xfrm>
          <a:prstGeom prst="rect">
            <a:avLst/>
          </a:prstGeom>
          <a:noFill/>
          <a:ln>
            <a:noFill/>
          </a:ln>
        </p:spPr>
        <p:txBody>
          <a:bodyPr spcFirstLastPara="1" wrap="square" lIns="94600" tIns="47300" rIns="94600" bIns="47300" anchor="t" anchorCtr="0">
            <a:noAutofit/>
          </a:bodyPr>
          <a:lstStyle/>
          <a:p>
            <a:pPr marL="0" marR="0" lvl="0" indent="0" algn="l" defTabSz="914400" rtl="0" eaLnBrk="1" fontAlgn="auto" latinLnBrk="0" hangingPunct="1">
              <a:lnSpc>
                <a:spcPct val="100000"/>
              </a:lnSpc>
              <a:spcBef>
                <a:spcPts val="400"/>
              </a:spcBef>
              <a:spcAft>
                <a:spcPts val="0"/>
              </a:spcAft>
              <a:buClr>
                <a:srgbClr val="000000"/>
              </a:buClr>
              <a:buSzPts val="1500"/>
              <a:buFont typeface="Arial"/>
              <a:buNone/>
              <a:tabLst/>
              <a:defRPr/>
            </a:pPr>
            <a:r>
              <a:rPr lang="zh-CN" altLang="en-US" sz="1800" dirty="0"/>
              <a:t>举个例子来说，</a:t>
            </a:r>
            <a:endParaRPr lang="en-SG" altLang="zh-CN" sz="1800" dirty="0"/>
          </a:p>
        </p:txBody>
      </p:sp>
      <p:sp>
        <p:nvSpPr>
          <p:cNvPr id="183" name="Google Shape;183;g21831bc9210_0_46:notes"/>
          <p:cNvSpPr>
            <a:spLocks noGrp="1" noRot="1" noChangeAspect="1"/>
          </p:cNvSpPr>
          <p:nvPr>
            <p:ph type="sldImg" idx="2"/>
          </p:nvPr>
        </p:nvSpPr>
        <p:spPr>
          <a:xfrm>
            <a:off x="381000" y="684213"/>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329036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1831bc9210_0_46:notes"/>
          <p:cNvSpPr txBox="1">
            <a:spLocks noGrp="1"/>
          </p:cNvSpPr>
          <p:nvPr>
            <p:ph type="body" idx="1"/>
          </p:nvPr>
        </p:nvSpPr>
        <p:spPr>
          <a:xfrm>
            <a:off x="686515" y="4343401"/>
            <a:ext cx="5486700" cy="4116300"/>
          </a:xfrm>
          <a:prstGeom prst="rect">
            <a:avLst/>
          </a:prstGeom>
          <a:noFill/>
          <a:ln>
            <a:noFill/>
          </a:ln>
        </p:spPr>
        <p:txBody>
          <a:bodyPr spcFirstLastPara="1" wrap="square" lIns="94600" tIns="47300" rIns="94600" bIns="47300" anchor="t" anchorCtr="0">
            <a:noAutofit/>
          </a:bodyPr>
          <a:lstStyle/>
          <a:p>
            <a:pPr marL="0" marR="0" lvl="0" indent="0" algn="l" defTabSz="914400" rtl="0" eaLnBrk="1" fontAlgn="auto" latinLnBrk="0" hangingPunct="1">
              <a:lnSpc>
                <a:spcPct val="100000"/>
              </a:lnSpc>
              <a:spcBef>
                <a:spcPts val="400"/>
              </a:spcBef>
              <a:spcAft>
                <a:spcPts val="0"/>
              </a:spcAft>
              <a:buClr>
                <a:srgbClr val="000000"/>
              </a:buClr>
              <a:buSzPts val="1500"/>
              <a:buFont typeface="Arial"/>
              <a:buNone/>
              <a:tabLst/>
              <a:defRPr/>
            </a:pPr>
            <a:r>
              <a:rPr lang="zh-CN" altLang="en-US" sz="1800" dirty="0"/>
              <a:t>举个例子来说，</a:t>
            </a:r>
            <a:endParaRPr lang="en-SG" altLang="zh-CN" sz="1800" dirty="0"/>
          </a:p>
        </p:txBody>
      </p:sp>
      <p:sp>
        <p:nvSpPr>
          <p:cNvPr id="183" name="Google Shape;183;g21831bc9210_0_46:notes"/>
          <p:cNvSpPr>
            <a:spLocks noGrp="1" noRot="1" noChangeAspect="1"/>
          </p:cNvSpPr>
          <p:nvPr>
            <p:ph type="sldImg" idx="2"/>
          </p:nvPr>
        </p:nvSpPr>
        <p:spPr>
          <a:xfrm>
            <a:off x="381000" y="684213"/>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2201745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1831bc9210_0_46:notes"/>
          <p:cNvSpPr txBox="1">
            <a:spLocks noGrp="1"/>
          </p:cNvSpPr>
          <p:nvPr>
            <p:ph type="body" idx="1"/>
          </p:nvPr>
        </p:nvSpPr>
        <p:spPr>
          <a:xfrm>
            <a:off x="686515" y="4343401"/>
            <a:ext cx="5486700" cy="4116300"/>
          </a:xfrm>
          <a:prstGeom prst="rect">
            <a:avLst/>
          </a:prstGeom>
          <a:noFill/>
          <a:ln>
            <a:noFill/>
          </a:ln>
        </p:spPr>
        <p:txBody>
          <a:bodyPr spcFirstLastPara="1" wrap="square" lIns="94600" tIns="47300" rIns="94600" bIns="47300" anchor="t" anchorCtr="0">
            <a:noAutofit/>
          </a:bodyPr>
          <a:lstStyle/>
          <a:p>
            <a:pPr marL="0" marR="0" lvl="0" indent="0" algn="l" defTabSz="914400" rtl="0" eaLnBrk="1" fontAlgn="auto" latinLnBrk="0" hangingPunct="1">
              <a:lnSpc>
                <a:spcPct val="100000"/>
              </a:lnSpc>
              <a:spcBef>
                <a:spcPts val="400"/>
              </a:spcBef>
              <a:spcAft>
                <a:spcPts val="0"/>
              </a:spcAft>
              <a:buClr>
                <a:srgbClr val="000000"/>
              </a:buClr>
              <a:buSzPts val="1500"/>
              <a:buFont typeface="Arial"/>
              <a:buNone/>
              <a:tabLst/>
              <a:defRPr/>
            </a:pPr>
            <a:r>
              <a:rPr lang="zh-CN" altLang="en-US" sz="1800" dirty="0"/>
              <a:t>举个例子来说，</a:t>
            </a:r>
            <a:endParaRPr lang="en-SG" altLang="zh-CN" sz="1800" dirty="0"/>
          </a:p>
        </p:txBody>
      </p:sp>
      <p:sp>
        <p:nvSpPr>
          <p:cNvPr id="183" name="Google Shape;183;g21831bc9210_0_46:notes"/>
          <p:cNvSpPr>
            <a:spLocks noGrp="1" noRot="1" noChangeAspect="1"/>
          </p:cNvSpPr>
          <p:nvPr>
            <p:ph type="sldImg" idx="2"/>
          </p:nvPr>
        </p:nvSpPr>
        <p:spPr>
          <a:xfrm>
            <a:off x="381000" y="684213"/>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7653932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1831bc9210_0_46:notes"/>
          <p:cNvSpPr txBox="1">
            <a:spLocks noGrp="1"/>
          </p:cNvSpPr>
          <p:nvPr>
            <p:ph type="body" idx="1"/>
          </p:nvPr>
        </p:nvSpPr>
        <p:spPr>
          <a:xfrm>
            <a:off x="686515" y="4343401"/>
            <a:ext cx="5486700" cy="4116300"/>
          </a:xfrm>
          <a:prstGeom prst="rect">
            <a:avLst/>
          </a:prstGeom>
          <a:noFill/>
          <a:ln>
            <a:noFill/>
          </a:ln>
        </p:spPr>
        <p:txBody>
          <a:bodyPr spcFirstLastPara="1" wrap="square" lIns="94600" tIns="47300" rIns="94600" bIns="47300" anchor="t" anchorCtr="0">
            <a:noAutofit/>
          </a:bodyPr>
          <a:lstStyle/>
          <a:p>
            <a:pPr marL="0" marR="0" lvl="0" indent="0" algn="l" defTabSz="914400" rtl="0" eaLnBrk="1" fontAlgn="auto" latinLnBrk="0" hangingPunct="1">
              <a:lnSpc>
                <a:spcPct val="100000"/>
              </a:lnSpc>
              <a:spcBef>
                <a:spcPts val="400"/>
              </a:spcBef>
              <a:spcAft>
                <a:spcPts val="0"/>
              </a:spcAft>
              <a:buClr>
                <a:srgbClr val="000000"/>
              </a:buClr>
              <a:buSzPts val="1500"/>
              <a:buFont typeface="Arial"/>
              <a:buNone/>
              <a:tabLst/>
              <a:defRPr/>
            </a:pPr>
            <a:r>
              <a:rPr lang="zh-CN" altLang="en-US" sz="1800" dirty="0"/>
              <a:t>举个例子来说，</a:t>
            </a:r>
            <a:endParaRPr lang="en-SG" altLang="zh-CN" sz="1800" dirty="0"/>
          </a:p>
        </p:txBody>
      </p:sp>
      <p:sp>
        <p:nvSpPr>
          <p:cNvPr id="183" name="Google Shape;183;g21831bc9210_0_46:notes"/>
          <p:cNvSpPr>
            <a:spLocks noGrp="1" noRot="1" noChangeAspect="1"/>
          </p:cNvSpPr>
          <p:nvPr>
            <p:ph type="sldImg" idx="2"/>
          </p:nvPr>
        </p:nvSpPr>
        <p:spPr>
          <a:xfrm>
            <a:off x="381000" y="684213"/>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6166413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2ccfb5ac49_0_254:notes"/>
          <p:cNvSpPr txBox="1">
            <a:spLocks noGrp="1"/>
          </p:cNvSpPr>
          <p:nvPr>
            <p:ph type="sldNum" idx="12"/>
          </p:nvPr>
        </p:nvSpPr>
        <p:spPr>
          <a:xfrm>
            <a:off x="3884890" y="8685179"/>
            <a:ext cx="2971200" cy="457200"/>
          </a:xfrm>
          <a:prstGeom prst="rect">
            <a:avLst/>
          </a:prstGeom>
          <a:noFill/>
          <a:ln>
            <a:noFill/>
          </a:ln>
        </p:spPr>
        <p:txBody>
          <a:bodyPr spcFirstLastPara="1" wrap="square" lIns="94600" tIns="47300" rIns="94600" bIns="47300" anchor="b" anchorCtr="0">
            <a:noAutofit/>
          </a:bodyPr>
          <a:lstStyle/>
          <a:p>
            <a:pPr marL="0" marR="0" lvl="0" indent="0" algn="r" rtl="0">
              <a:lnSpc>
                <a:spcPct val="100000"/>
              </a:lnSpc>
              <a:spcBef>
                <a:spcPts val="0"/>
              </a:spcBef>
              <a:spcAft>
                <a:spcPts val="0"/>
              </a:spcAft>
              <a:buClr>
                <a:schemeClr val="dk1"/>
              </a:buClr>
              <a:buSzPts val="1300"/>
              <a:buFont typeface="Arial"/>
              <a:buNone/>
            </a:pPr>
            <a:fld id="{00000000-1234-1234-1234-123412341234}" type="slidenum">
              <a:rPr lang="en-US" altLang="zh-CN" sz="1300" b="0" i="0" u="none" strike="noStrike" cap="none">
                <a:solidFill>
                  <a:schemeClr val="dk1"/>
                </a:solidFill>
                <a:latin typeface="Arial"/>
                <a:ea typeface="Arial"/>
                <a:cs typeface="Arial"/>
                <a:sym typeface="Arial"/>
              </a:rPr>
              <a:t>14</a:t>
            </a:fld>
            <a:endParaRPr sz="1300" b="0" i="0" u="none" strike="noStrike" cap="none">
              <a:solidFill>
                <a:schemeClr val="dk1"/>
              </a:solidFill>
              <a:latin typeface="Arial"/>
              <a:ea typeface="Arial"/>
              <a:cs typeface="Arial"/>
              <a:sym typeface="Arial"/>
            </a:endParaRPr>
          </a:p>
        </p:txBody>
      </p:sp>
      <p:sp>
        <p:nvSpPr>
          <p:cNvPr id="151" name="Google Shape;151;g22ccfb5ac49_0_254:notes"/>
          <p:cNvSpPr>
            <a:spLocks noGrp="1" noRot="1" noChangeAspect="1"/>
          </p:cNvSpPr>
          <p:nvPr>
            <p:ph type="sldImg" idx="2"/>
          </p:nvPr>
        </p:nvSpPr>
        <p:spPr>
          <a:xfrm>
            <a:off x="381000" y="684213"/>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2" name="Google Shape;152;g22ccfb5ac49_0_254:notes"/>
          <p:cNvSpPr txBox="1">
            <a:spLocks noGrp="1"/>
          </p:cNvSpPr>
          <p:nvPr>
            <p:ph type="body" idx="1"/>
          </p:nvPr>
        </p:nvSpPr>
        <p:spPr>
          <a:xfrm>
            <a:off x="686515" y="4343401"/>
            <a:ext cx="5486700" cy="4116300"/>
          </a:xfrm>
          <a:prstGeom prst="rect">
            <a:avLst/>
          </a:prstGeom>
          <a:noFill/>
          <a:ln>
            <a:noFill/>
          </a:ln>
        </p:spPr>
        <p:txBody>
          <a:bodyPr spcFirstLastPara="1" wrap="square" lIns="94600" tIns="47300" rIns="94600" bIns="47300" anchor="t" anchorCtr="0">
            <a:noAutofit/>
          </a:bodyPr>
          <a:lstStyle/>
          <a:p>
            <a:r>
              <a:rPr lang="en-US" sz="2800" b="0" i="0" dirty="0">
                <a:solidFill>
                  <a:srgbClr val="374151"/>
                </a:solidFill>
                <a:effectLst/>
                <a:latin typeface="Söhne"/>
              </a:rPr>
              <a:t>Good afternoon everyone , today </a:t>
            </a:r>
            <a:r>
              <a:rPr lang="en-US" altLang="zh-CN" sz="2800" b="0" i="0" dirty="0">
                <a:solidFill>
                  <a:srgbClr val="374151"/>
                </a:solidFill>
                <a:effectLst/>
                <a:latin typeface="Söhne"/>
              </a:rPr>
              <a:t>my</a:t>
            </a:r>
            <a:r>
              <a:rPr lang="zh-CN" altLang="en-US" sz="2800" b="0" i="0" dirty="0">
                <a:solidFill>
                  <a:srgbClr val="374151"/>
                </a:solidFill>
                <a:effectLst/>
                <a:latin typeface="Söhne"/>
              </a:rPr>
              <a:t> </a:t>
            </a:r>
            <a:r>
              <a:rPr lang="en-US" altLang="zh-CN" sz="2800" b="0" i="0" dirty="0">
                <a:solidFill>
                  <a:srgbClr val="374151"/>
                </a:solidFill>
                <a:effectLst/>
                <a:latin typeface="Söhne"/>
              </a:rPr>
              <a:t>presentation</a:t>
            </a:r>
            <a:r>
              <a:rPr lang="zh-CN" altLang="en-US" sz="2800" b="0" i="0" dirty="0">
                <a:solidFill>
                  <a:srgbClr val="374151"/>
                </a:solidFill>
                <a:effectLst/>
                <a:latin typeface="Söhne"/>
              </a:rPr>
              <a:t> </a:t>
            </a:r>
            <a:r>
              <a:rPr lang="en-US" altLang="zh-CN" sz="2800" b="0" i="0" dirty="0">
                <a:solidFill>
                  <a:srgbClr val="374151"/>
                </a:solidFill>
                <a:effectLst/>
                <a:latin typeface="Söhne"/>
              </a:rPr>
              <a:t>paper</a:t>
            </a:r>
            <a:r>
              <a:rPr lang="zh-CN" altLang="en-US" sz="2800" b="0" i="0" dirty="0">
                <a:solidFill>
                  <a:srgbClr val="374151"/>
                </a:solidFill>
                <a:effectLst/>
                <a:latin typeface="Söhne"/>
              </a:rPr>
              <a:t> </a:t>
            </a:r>
            <a:r>
              <a:rPr lang="en-US" altLang="zh-CN" sz="2800" b="0" i="0" dirty="0">
                <a:solidFill>
                  <a:srgbClr val="374151"/>
                </a:solidFill>
                <a:effectLst/>
                <a:latin typeface="Söhne"/>
              </a:rPr>
              <a:t>is</a:t>
            </a:r>
            <a:endParaRPr lang="en-US" sz="2800" b="0" i="0" dirty="0">
              <a:solidFill>
                <a:srgbClr val="374151"/>
              </a:solidFill>
              <a:effectLst/>
              <a:latin typeface="Söhne"/>
            </a:endParaRPr>
          </a:p>
        </p:txBody>
      </p:sp>
    </p:spTree>
    <p:extLst>
      <p:ext uri="{BB962C8B-B14F-4D97-AF65-F5344CB8AC3E}">
        <p14:creationId xmlns:p14="http://schemas.microsoft.com/office/powerpoint/2010/main" val="29145377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1831bc9210_0_46:notes"/>
          <p:cNvSpPr txBox="1">
            <a:spLocks noGrp="1"/>
          </p:cNvSpPr>
          <p:nvPr>
            <p:ph type="body" idx="1"/>
          </p:nvPr>
        </p:nvSpPr>
        <p:spPr>
          <a:xfrm>
            <a:off x="686515" y="4343401"/>
            <a:ext cx="5486700" cy="4116300"/>
          </a:xfrm>
          <a:prstGeom prst="rect">
            <a:avLst/>
          </a:prstGeom>
          <a:noFill/>
          <a:ln>
            <a:noFill/>
          </a:ln>
        </p:spPr>
        <p:txBody>
          <a:bodyPr spcFirstLastPara="1" wrap="square" lIns="94600" tIns="47300" rIns="94600" bIns="47300" anchor="t" anchorCtr="0">
            <a:noAutofit/>
          </a:bodyPr>
          <a:lstStyle/>
          <a:p>
            <a:pPr marL="0" marR="0" lvl="0" indent="0" algn="l" defTabSz="914400" rtl="0" eaLnBrk="1" fontAlgn="auto" latinLnBrk="0" hangingPunct="1">
              <a:lnSpc>
                <a:spcPct val="100000"/>
              </a:lnSpc>
              <a:spcBef>
                <a:spcPts val="400"/>
              </a:spcBef>
              <a:spcAft>
                <a:spcPts val="0"/>
              </a:spcAft>
              <a:buClr>
                <a:srgbClr val="000000"/>
              </a:buClr>
              <a:buSzPts val="1500"/>
              <a:buFont typeface="Arial"/>
              <a:buNone/>
              <a:tabLst/>
              <a:defRPr/>
            </a:pPr>
            <a:r>
              <a:rPr lang="zh-CN" altLang="en-US" sz="1800" dirty="0"/>
              <a:t>举个例子来说，</a:t>
            </a:r>
            <a:endParaRPr lang="en-SG" altLang="zh-CN" sz="1800" dirty="0"/>
          </a:p>
        </p:txBody>
      </p:sp>
      <p:sp>
        <p:nvSpPr>
          <p:cNvPr id="183" name="Google Shape;183;g21831bc9210_0_46:notes"/>
          <p:cNvSpPr>
            <a:spLocks noGrp="1" noRot="1" noChangeAspect="1"/>
          </p:cNvSpPr>
          <p:nvPr>
            <p:ph type="sldImg" idx="2"/>
          </p:nvPr>
        </p:nvSpPr>
        <p:spPr>
          <a:xfrm>
            <a:off x="381000" y="684213"/>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5647976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1831bc9210_0_46:notes"/>
          <p:cNvSpPr txBox="1">
            <a:spLocks noGrp="1"/>
          </p:cNvSpPr>
          <p:nvPr>
            <p:ph type="body" idx="1"/>
          </p:nvPr>
        </p:nvSpPr>
        <p:spPr>
          <a:xfrm>
            <a:off x="686515" y="4343401"/>
            <a:ext cx="5486700" cy="4116300"/>
          </a:xfrm>
          <a:prstGeom prst="rect">
            <a:avLst/>
          </a:prstGeom>
          <a:noFill/>
          <a:ln>
            <a:noFill/>
          </a:ln>
        </p:spPr>
        <p:txBody>
          <a:bodyPr spcFirstLastPara="1" wrap="square" lIns="94600" tIns="47300" rIns="94600" bIns="47300" anchor="t" anchorCtr="0">
            <a:noAutofit/>
          </a:bodyPr>
          <a:lstStyle/>
          <a:p>
            <a:pPr marL="0" marR="0" lvl="0" indent="0" algn="l" defTabSz="914400" rtl="0" eaLnBrk="1" fontAlgn="auto" latinLnBrk="0" hangingPunct="1">
              <a:lnSpc>
                <a:spcPct val="100000"/>
              </a:lnSpc>
              <a:spcBef>
                <a:spcPts val="400"/>
              </a:spcBef>
              <a:spcAft>
                <a:spcPts val="0"/>
              </a:spcAft>
              <a:buClr>
                <a:srgbClr val="000000"/>
              </a:buClr>
              <a:buSzPts val="1500"/>
              <a:buFont typeface="Arial"/>
              <a:buNone/>
              <a:tabLst/>
              <a:defRPr/>
            </a:pPr>
            <a:r>
              <a:rPr lang="en-US" altLang="zh-CN" sz="1800" dirty="0">
                <a:solidFill>
                  <a:srgbClr val="E8EAED"/>
                </a:solidFill>
                <a:highlight>
                  <a:srgbClr val="202124"/>
                </a:highlight>
              </a:rPr>
              <a:t>fact verification dataset</a:t>
            </a:r>
            <a:r>
              <a:rPr lang="zh-CN" altLang="en-US" sz="1800" dirty="0">
                <a:solidFill>
                  <a:srgbClr val="E8EAED"/>
                </a:solidFill>
                <a:highlight>
                  <a:srgbClr val="202124"/>
                </a:highlight>
              </a:rPr>
              <a:t> </a:t>
            </a:r>
            <a:endParaRPr lang="en-SG" altLang="zh-CN" sz="1800" dirty="0">
              <a:solidFill>
                <a:srgbClr val="E8EAED"/>
              </a:solidFill>
              <a:highlight>
                <a:srgbClr val="202124"/>
              </a:highlight>
            </a:endParaRPr>
          </a:p>
          <a:p>
            <a:pPr marL="0" marR="0" lvl="0" indent="0" algn="l" defTabSz="914400" rtl="0" eaLnBrk="1" fontAlgn="auto" latinLnBrk="0" hangingPunct="1">
              <a:lnSpc>
                <a:spcPct val="100000"/>
              </a:lnSpc>
              <a:spcBef>
                <a:spcPts val="400"/>
              </a:spcBef>
              <a:spcAft>
                <a:spcPts val="0"/>
              </a:spcAft>
              <a:buClr>
                <a:srgbClr val="000000"/>
              </a:buClr>
              <a:buSzPts val="1500"/>
              <a:buFont typeface="Arial"/>
              <a:buNone/>
              <a:tabLst/>
              <a:defRPr/>
            </a:pPr>
            <a:endParaRPr lang="en-SG" altLang="zh-CN" sz="1800" dirty="0">
              <a:solidFill>
                <a:srgbClr val="E8EAED"/>
              </a:solidFill>
              <a:highlight>
                <a:srgbClr val="202124"/>
              </a:highlight>
            </a:endParaRPr>
          </a:p>
          <a:p>
            <a:pPr marL="0" marR="0" lvl="0" indent="0" algn="l" defTabSz="914400" rtl="0" eaLnBrk="1" fontAlgn="auto" latinLnBrk="0" hangingPunct="1">
              <a:lnSpc>
                <a:spcPct val="100000"/>
              </a:lnSpc>
              <a:spcBef>
                <a:spcPts val="400"/>
              </a:spcBef>
              <a:spcAft>
                <a:spcPts val="0"/>
              </a:spcAft>
              <a:buClr>
                <a:srgbClr val="000000"/>
              </a:buClr>
              <a:buSzPts val="1500"/>
              <a:buFont typeface="Arial"/>
              <a:buNone/>
              <a:tabLst/>
              <a:defRPr/>
            </a:pPr>
            <a:r>
              <a:rPr lang="zh-CN" altLang="en-US" sz="1800" dirty="0"/>
              <a:t>六项任务的总体实验结果。粗体数字表示非专有模型中的最佳性能，灰色粗体文字表示优于所有非专有模型的最佳专有模型。∗ 表示同时进行的工作或同时进行的工作所报告的最新结果。</a:t>
            </a:r>
            <a:r>
              <a:rPr lang="en-US" altLang="zh-CN" sz="1800" dirty="0"/>
              <a:t>- </a:t>
            </a:r>
            <a:r>
              <a:rPr lang="zh-CN" altLang="en-US" sz="1800" dirty="0"/>
              <a:t>表示原始论文未报告或不适用的数字。模型根据规模排序。</a:t>
            </a:r>
            <a:r>
              <a:rPr lang="en-SG" altLang="zh-CN" sz="1800" dirty="0"/>
              <a:t>FS</a:t>
            </a:r>
            <a:r>
              <a:rPr lang="zh-CN" altLang="en-SG" sz="1800" dirty="0"/>
              <a:t>、</a:t>
            </a:r>
            <a:r>
              <a:rPr lang="en-SG" altLang="zh-CN" sz="1800" dirty="0" err="1"/>
              <a:t>em</a:t>
            </a:r>
            <a:r>
              <a:rPr lang="zh-CN" altLang="en-SG" sz="1800" dirty="0"/>
              <a:t>、</a:t>
            </a:r>
            <a:r>
              <a:rPr lang="en-SG" altLang="zh-CN" sz="1800" dirty="0" err="1"/>
              <a:t>rg</a:t>
            </a:r>
            <a:r>
              <a:rPr lang="zh-CN" altLang="en-SG" sz="1800" dirty="0"/>
              <a:t>、</a:t>
            </a:r>
            <a:r>
              <a:rPr lang="en-SG" altLang="zh-CN" sz="1800" dirty="0" err="1"/>
              <a:t>mau</a:t>
            </a:r>
            <a:r>
              <a:rPr lang="zh-CN" altLang="en-SG" sz="1800" dirty="0"/>
              <a:t>、</a:t>
            </a:r>
            <a:r>
              <a:rPr lang="en-SG" altLang="zh-CN" sz="1800" dirty="0" err="1"/>
              <a:t>prec</a:t>
            </a:r>
            <a:r>
              <a:rPr lang="zh-CN" altLang="en-SG" sz="1800" dirty="0"/>
              <a:t>、</a:t>
            </a:r>
            <a:r>
              <a:rPr lang="en-SG" altLang="zh-CN" sz="1800" dirty="0"/>
              <a:t>rec </a:t>
            </a:r>
            <a:r>
              <a:rPr lang="zh-CN" altLang="en-US" sz="1800" dirty="0"/>
              <a:t>分别表示 </a:t>
            </a:r>
            <a:r>
              <a:rPr lang="en-SG" altLang="zh-CN" sz="1800" dirty="0" err="1"/>
              <a:t>FactScore</a:t>
            </a:r>
            <a:r>
              <a:rPr lang="zh-CN" altLang="en-SG" sz="1800" dirty="0"/>
              <a:t>（</a:t>
            </a:r>
            <a:r>
              <a:rPr lang="zh-CN" altLang="en-US" sz="1800" dirty="0"/>
              <a:t>事实性）；</a:t>
            </a:r>
            <a:r>
              <a:rPr lang="en-SG" altLang="zh-CN" sz="1800" dirty="0"/>
              <a:t>str-</a:t>
            </a:r>
            <a:r>
              <a:rPr lang="en-SG" altLang="zh-CN" sz="1800" dirty="0" err="1"/>
              <a:t>em</a:t>
            </a:r>
            <a:r>
              <a:rPr lang="zh-CN" altLang="en-SG" sz="1800" dirty="0"/>
              <a:t>、</a:t>
            </a:r>
            <a:r>
              <a:rPr lang="en-SG" altLang="zh-CN" sz="1800" dirty="0"/>
              <a:t>rouge</a:t>
            </a:r>
            <a:r>
              <a:rPr lang="zh-CN" altLang="en-SG" sz="1800" dirty="0"/>
              <a:t>（</a:t>
            </a:r>
            <a:r>
              <a:rPr lang="zh-CN" altLang="en-US" sz="1800" dirty="0"/>
              <a:t>正确性）；</a:t>
            </a:r>
            <a:r>
              <a:rPr lang="en-SG" altLang="zh-CN" sz="1800" dirty="0"/>
              <a:t>MAUVE</a:t>
            </a:r>
            <a:r>
              <a:rPr lang="zh-CN" altLang="en-SG" sz="1800" dirty="0"/>
              <a:t>（</a:t>
            </a:r>
            <a:r>
              <a:rPr lang="zh-CN" altLang="en-US" sz="1800" dirty="0"/>
              <a:t>流畅性）；引用精确度和召回率。</a:t>
            </a:r>
            <a:endParaRPr lang="en-SG" altLang="zh-CN" sz="1800" dirty="0"/>
          </a:p>
        </p:txBody>
      </p:sp>
      <p:sp>
        <p:nvSpPr>
          <p:cNvPr id="183" name="Google Shape;183;g21831bc9210_0_46:notes"/>
          <p:cNvSpPr>
            <a:spLocks noGrp="1" noRot="1" noChangeAspect="1"/>
          </p:cNvSpPr>
          <p:nvPr>
            <p:ph type="sldImg" idx="2"/>
          </p:nvPr>
        </p:nvSpPr>
        <p:spPr>
          <a:xfrm>
            <a:off x="381000" y="684213"/>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8040899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1831bc9210_0_46:notes"/>
          <p:cNvSpPr txBox="1">
            <a:spLocks noGrp="1"/>
          </p:cNvSpPr>
          <p:nvPr>
            <p:ph type="body" idx="1"/>
          </p:nvPr>
        </p:nvSpPr>
        <p:spPr>
          <a:xfrm>
            <a:off x="686515" y="4343401"/>
            <a:ext cx="5486700" cy="4116300"/>
          </a:xfrm>
          <a:prstGeom prst="rect">
            <a:avLst/>
          </a:prstGeom>
          <a:noFill/>
          <a:ln>
            <a:noFill/>
          </a:ln>
        </p:spPr>
        <p:txBody>
          <a:bodyPr spcFirstLastPara="1" wrap="square" lIns="94600" tIns="47300" rIns="94600" bIns="47300" anchor="t" anchorCtr="0">
            <a:noAutofit/>
          </a:bodyPr>
          <a:lstStyle/>
          <a:p>
            <a:pPr marL="0" marR="0" lvl="0" indent="0" algn="l" defTabSz="914400" rtl="0" eaLnBrk="1" fontAlgn="auto" latinLnBrk="0" hangingPunct="1">
              <a:lnSpc>
                <a:spcPct val="100000"/>
              </a:lnSpc>
              <a:spcBef>
                <a:spcPts val="400"/>
              </a:spcBef>
              <a:spcAft>
                <a:spcPts val="0"/>
              </a:spcAft>
              <a:buClr>
                <a:srgbClr val="000000"/>
              </a:buClr>
              <a:buSzPts val="1500"/>
              <a:buFont typeface="Arial"/>
              <a:buNone/>
              <a:tabLst/>
              <a:defRPr/>
            </a:pPr>
            <a:r>
              <a:rPr lang="en-US" altLang="zh-CN" sz="1800" dirty="0">
                <a:solidFill>
                  <a:srgbClr val="E8EAED"/>
                </a:solidFill>
                <a:highlight>
                  <a:srgbClr val="202124"/>
                </a:highlight>
              </a:rPr>
              <a:t>We show in Table 3a the ablation results. The top part of the table shows results for training ablations, and the bottom part is for inference ablations. We see that all components play important roles. We also observe a large performance gap between SELF-RAG and No Retriever or Critic baselines across tasks, indicating that training an LM with those models largely contributes to the performance gain of SELF-RAG. Using the top passages regardless of their relevance (Retrieve top 1) as in conventional RAG approaches causes a large drop in </a:t>
            </a:r>
            <a:r>
              <a:rPr lang="en-US" altLang="zh-CN" sz="1800" dirty="0" err="1">
                <a:solidFill>
                  <a:srgbClr val="E8EAED"/>
                </a:solidFill>
                <a:highlight>
                  <a:srgbClr val="202124"/>
                </a:highlight>
              </a:rPr>
              <a:t>PopQA</a:t>
            </a:r>
            <a:r>
              <a:rPr lang="en-US" altLang="zh-CN" sz="1800" dirty="0">
                <a:solidFill>
                  <a:srgbClr val="E8EAED"/>
                </a:solidFill>
                <a:highlight>
                  <a:srgbClr val="202124"/>
                </a:highlight>
              </a:rPr>
              <a:t> and ASQA, and removing ISSUP during the beam search results hurts performance on ASQA. This demonstrates the effectiveness of SELF-RAG’s capabilities of carefully selecting generations based fine-grained multiple criterion, instead of naively using all of the top passages from the retrieval model or solely depending on relevance scores.</a:t>
            </a:r>
          </a:p>
          <a:p>
            <a:pPr marL="0" marR="0" lvl="0" indent="0" algn="l" defTabSz="914400" rtl="0" eaLnBrk="1" fontAlgn="auto" latinLnBrk="0" hangingPunct="1">
              <a:lnSpc>
                <a:spcPct val="100000"/>
              </a:lnSpc>
              <a:spcBef>
                <a:spcPts val="400"/>
              </a:spcBef>
              <a:spcAft>
                <a:spcPts val="0"/>
              </a:spcAft>
              <a:buClr>
                <a:srgbClr val="000000"/>
              </a:buClr>
              <a:buSzPts val="1500"/>
              <a:buFont typeface="Arial"/>
              <a:buNone/>
              <a:tabLst/>
              <a:defRPr/>
            </a:pPr>
            <a:endParaRPr lang="en-US" altLang="zh-CN" sz="1800" dirty="0">
              <a:solidFill>
                <a:srgbClr val="E8EAED"/>
              </a:solidFill>
              <a:highlight>
                <a:srgbClr val="202124"/>
              </a:highlight>
            </a:endParaRPr>
          </a:p>
          <a:p>
            <a:pPr marL="0" marR="0" lvl="0" indent="0" algn="l" defTabSz="914400" rtl="0" eaLnBrk="1" fontAlgn="auto" latinLnBrk="0" hangingPunct="1">
              <a:lnSpc>
                <a:spcPct val="100000"/>
              </a:lnSpc>
              <a:spcBef>
                <a:spcPts val="400"/>
              </a:spcBef>
              <a:spcAft>
                <a:spcPts val="0"/>
              </a:spcAft>
              <a:buClr>
                <a:srgbClr val="000000"/>
              </a:buClr>
              <a:buSzPts val="1500"/>
              <a:buFont typeface="Arial"/>
              <a:buNone/>
              <a:tabLst/>
              <a:defRPr/>
            </a:pPr>
            <a:r>
              <a:rPr lang="zh-CN" altLang="en-US" sz="1800" dirty="0"/>
              <a:t>表 </a:t>
            </a:r>
            <a:r>
              <a:rPr lang="en-US" altLang="zh-CN" sz="1800" dirty="0"/>
              <a:t>3</a:t>
            </a:r>
            <a:r>
              <a:rPr lang="en-SG" altLang="zh-CN" sz="1800" dirty="0"/>
              <a:t>a </a:t>
            </a:r>
            <a:r>
              <a:rPr lang="zh-CN" altLang="en-US" sz="1800" dirty="0"/>
              <a:t>显示了消融结果。表的上半部分是训练消融的结果，下半部分是推理消融的结果。我们看到，所有组件都发挥了重要作用。我们还观察到 </a:t>
            </a:r>
            <a:r>
              <a:rPr lang="en-SG" altLang="zh-CN" sz="1800" dirty="0"/>
              <a:t>SELF-RAG </a:t>
            </a:r>
            <a:r>
              <a:rPr lang="zh-CN" altLang="en-US" sz="1800" dirty="0"/>
              <a:t>与无 </a:t>
            </a:r>
            <a:r>
              <a:rPr lang="en-SG" altLang="zh-CN" sz="1800" dirty="0"/>
              <a:t>Retriever </a:t>
            </a:r>
            <a:r>
              <a:rPr lang="zh-CN" altLang="en-US" sz="1800" dirty="0"/>
              <a:t>或 </a:t>
            </a:r>
            <a:r>
              <a:rPr lang="en-SG" altLang="zh-CN" sz="1800" dirty="0"/>
              <a:t>Critic </a:t>
            </a:r>
            <a:r>
              <a:rPr lang="zh-CN" altLang="en-US" sz="1800" dirty="0"/>
              <a:t>基线在各项任务中的性能差距很大，这表明使用这些模型训练 </a:t>
            </a:r>
            <a:r>
              <a:rPr lang="en-SG" altLang="zh-CN" sz="1800" dirty="0"/>
              <a:t>LM </a:t>
            </a:r>
            <a:r>
              <a:rPr lang="zh-CN" altLang="en-US" sz="1800" dirty="0"/>
              <a:t>在很大程度上提高了 </a:t>
            </a:r>
            <a:r>
              <a:rPr lang="en-SG" altLang="zh-CN" sz="1800" dirty="0"/>
              <a:t>SELF-RAG </a:t>
            </a:r>
            <a:r>
              <a:rPr lang="zh-CN" altLang="en-US" sz="1800" dirty="0"/>
              <a:t>的性能。像传统的 </a:t>
            </a:r>
            <a:r>
              <a:rPr lang="en-SG" altLang="zh-CN" sz="1800" dirty="0"/>
              <a:t>RAG </a:t>
            </a:r>
            <a:r>
              <a:rPr lang="zh-CN" altLang="en-US" sz="1800" dirty="0"/>
              <a:t>方法那样不考虑相关性而使用最前面的段落（检索最前面的 </a:t>
            </a:r>
            <a:r>
              <a:rPr lang="en-US" altLang="zh-CN" sz="1800" dirty="0"/>
              <a:t>1 </a:t>
            </a:r>
            <a:r>
              <a:rPr lang="zh-CN" altLang="en-US" sz="1800" dirty="0"/>
              <a:t>个段落）会导致 </a:t>
            </a:r>
            <a:r>
              <a:rPr lang="en-SG" altLang="zh-CN" sz="1800" dirty="0" err="1"/>
              <a:t>PopQA</a:t>
            </a:r>
            <a:r>
              <a:rPr lang="en-SG" altLang="zh-CN" sz="1800" dirty="0"/>
              <a:t> </a:t>
            </a:r>
            <a:r>
              <a:rPr lang="zh-CN" altLang="en-US" sz="1800" dirty="0"/>
              <a:t>和 </a:t>
            </a:r>
            <a:r>
              <a:rPr lang="en-SG" altLang="zh-CN" sz="1800" dirty="0"/>
              <a:t>ASQA </a:t>
            </a:r>
            <a:r>
              <a:rPr lang="zh-CN" altLang="en-US" sz="1800" dirty="0"/>
              <a:t>的性能大幅下降，而在波束搜索结果中移除 </a:t>
            </a:r>
            <a:r>
              <a:rPr lang="en-SG" altLang="zh-CN" sz="1800" dirty="0"/>
              <a:t>ISSUP </a:t>
            </a:r>
            <a:r>
              <a:rPr lang="zh-CN" altLang="en-US" sz="1800" dirty="0"/>
              <a:t>会降低 </a:t>
            </a:r>
            <a:r>
              <a:rPr lang="en-SG" altLang="zh-CN" sz="1800" dirty="0"/>
              <a:t>ASQA </a:t>
            </a:r>
            <a:r>
              <a:rPr lang="zh-CN" altLang="en-US" sz="1800" dirty="0"/>
              <a:t>的性能。这表明，</a:t>
            </a:r>
            <a:r>
              <a:rPr lang="en-SG" altLang="zh-CN" sz="1800" dirty="0"/>
              <a:t>SELF-RAG </a:t>
            </a:r>
            <a:r>
              <a:rPr lang="zh-CN" altLang="en-US" sz="1800" dirty="0"/>
              <a:t>能够根据细粒度的多重标准仔细选择世代，而不是天真地使用检索模型中的所有顶级段落或仅仅依赖于相关性得分。</a:t>
            </a:r>
            <a:endParaRPr lang="en-SG" altLang="zh-CN" sz="1800" dirty="0"/>
          </a:p>
        </p:txBody>
      </p:sp>
      <p:sp>
        <p:nvSpPr>
          <p:cNvPr id="183" name="Google Shape;183;g21831bc9210_0_46:notes"/>
          <p:cNvSpPr>
            <a:spLocks noGrp="1" noRot="1" noChangeAspect="1"/>
          </p:cNvSpPr>
          <p:nvPr>
            <p:ph type="sldImg" idx="2"/>
          </p:nvPr>
        </p:nvSpPr>
        <p:spPr>
          <a:xfrm>
            <a:off x="381000" y="684213"/>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821746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1831bc9210_0_46:notes"/>
          <p:cNvSpPr txBox="1">
            <a:spLocks noGrp="1"/>
          </p:cNvSpPr>
          <p:nvPr>
            <p:ph type="body" idx="1"/>
          </p:nvPr>
        </p:nvSpPr>
        <p:spPr>
          <a:xfrm>
            <a:off x="686515" y="4343401"/>
            <a:ext cx="5486700" cy="4116300"/>
          </a:xfrm>
          <a:prstGeom prst="rect">
            <a:avLst/>
          </a:prstGeom>
          <a:noFill/>
          <a:ln>
            <a:noFill/>
          </a:ln>
        </p:spPr>
        <p:txBody>
          <a:bodyPr spcFirstLastPara="1" wrap="square" lIns="94600" tIns="47300" rIns="94600" bIns="47300" anchor="t" anchorCtr="0">
            <a:noAutofit/>
          </a:bodyPr>
          <a:lstStyle/>
          <a:p>
            <a:pPr marL="0" marR="0" lvl="0" indent="0" algn="l" defTabSz="914400" rtl="0" eaLnBrk="1" fontAlgn="auto" latinLnBrk="0" hangingPunct="1">
              <a:lnSpc>
                <a:spcPct val="100000"/>
              </a:lnSpc>
              <a:spcBef>
                <a:spcPts val="400"/>
              </a:spcBef>
              <a:spcAft>
                <a:spcPts val="0"/>
              </a:spcAft>
              <a:buClr>
                <a:srgbClr val="000000"/>
              </a:buClr>
              <a:buSzPts val="1500"/>
              <a:buFont typeface="Arial"/>
              <a:buNone/>
              <a:tabLst/>
              <a:defRPr/>
            </a:pPr>
            <a:r>
              <a:rPr lang="en-US" altLang="zh-CN" sz="1800" dirty="0">
                <a:solidFill>
                  <a:srgbClr val="E8EAED"/>
                </a:solidFill>
                <a:highlight>
                  <a:srgbClr val="202124"/>
                </a:highlight>
              </a:rPr>
              <a:t>query-retrieval</a:t>
            </a:r>
            <a:r>
              <a:rPr lang="zh-CN" altLang="en-US" sz="1800" dirty="0">
                <a:solidFill>
                  <a:srgbClr val="E8EAED"/>
                </a:solidFill>
                <a:highlight>
                  <a:srgbClr val="202124"/>
                </a:highlight>
              </a:rPr>
              <a:t> </a:t>
            </a:r>
            <a:r>
              <a:rPr lang="en-US" altLang="zh-CN" sz="1800" dirty="0">
                <a:solidFill>
                  <a:srgbClr val="E8EAED"/>
                </a:solidFill>
                <a:highlight>
                  <a:srgbClr val="202124"/>
                </a:highlight>
              </a:rPr>
              <a:t>–</a:t>
            </a:r>
            <a:r>
              <a:rPr lang="en-US" altLang="zh-CN" sz="1800" dirty="0" err="1">
                <a:solidFill>
                  <a:srgbClr val="E8EAED"/>
                </a:solidFill>
                <a:highlight>
                  <a:srgbClr val="202124"/>
                </a:highlight>
              </a:rPr>
              <a:t>passgae</a:t>
            </a:r>
            <a:r>
              <a:rPr lang="zh-CN" altLang="en-US" sz="1800" dirty="0">
                <a:solidFill>
                  <a:srgbClr val="E8EAED"/>
                </a:solidFill>
                <a:highlight>
                  <a:srgbClr val="202124"/>
                </a:highlight>
              </a:rPr>
              <a:t> </a:t>
            </a:r>
            <a:r>
              <a:rPr lang="en-US" altLang="zh-CN" sz="1800" dirty="0">
                <a:solidFill>
                  <a:srgbClr val="E8EAED"/>
                </a:solidFill>
                <a:highlight>
                  <a:srgbClr val="202124"/>
                </a:highlight>
              </a:rPr>
              <a:t>retrieved</a:t>
            </a:r>
            <a:r>
              <a:rPr lang="zh-CN" altLang="en-US" sz="1800" dirty="0">
                <a:solidFill>
                  <a:srgbClr val="E8EAED"/>
                </a:solidFill>
                <a:highlight>
                  <a:srgbClr val="202124"/>
                </a:highlight>
              </a:rPr>
              <a:t> </a:t>
            </a:r>
            <a:r>
              <a:rPr lang="en-US" altLang="zh-CN" sz="1800" dirty="0">
                <a:solidFill>
                  <a:srgbClr val="E8EAED"/>
                </a:solidFill>
                <a:highlight>
                  <a:srgbClr val="202124"/>
                </a:highlight>
              </a:rPr>
              <a:t>reader</a:t>
            </a:r>
            <a:r>
              <a:rPr lang="zh-CN" altLang="en-US" sz="1800" dirty="0">
                <a:solidFill>
                  <a:srgbClr val="E8EAED"/>
                </a:solidFill>
                <a:highlight>
                  <a:srgbClr val="202124"/>
                </a:highlight>
              </a:rPr>
              <a:t>（</a:t>
            </a:r>
            <a:r>
              <a:rPr lang="en-US" altLang="zh-CN" sz="1800" dirty="0">
                <a:solidFill>
                  <a:srgbClr val="E8EAED"/>
                </a:solidFill>
                <a:highlight>
                  <a:srgbClr val="202124"/>
                </a:highlight>
              </a:rPr>
              <a:t>help</a:t>
            </a:r>
            <a:r>
              <a:rPr lang="zh-CN" altLang="en-US" sz="1800" dirty="0">
                <a:solidFill>
                  <a:srgbClr val="E8EAED"/>
                </a:solidFill>
                <a:highlight>
                  <a:srgbClr val="202124"/>
                </a:highlight>
              </a:rPr>
              <a:t> </a:t>
            </a:r>
            <a:r>
              <a:rPr lang="en-US" altLang="zh-CN" sz="1800" dirty="0">
                <a:solidFill>
                  <a:srgbClr val="E8EAED"/>
                </a:solidFill>
                <a:highlight>
                  <a:srgbClr val="202124"/>
                </a:highlight>
              </a:rPr>
              <a:t>LM</a:t>
            </a:r>
            <a:r>
              <a:rPr lang="zh-CN" altLang="en-US" sz="1800" dirty="0">
                <a:solidFill>
                  <a:srgbClr val="E8EAED"/>
                </a:solidFill>
                <a:highlight>
                  <a:srgbClr val="202124"/>
                </a:highlight>
              </a:rPr>
              <a:t> </a:t>
            </a:r>
            <a:r>
              <a:rPr lang="en-US" altLang="zh-CN" sz="1800" dirty="0">
                <a:solidFill>
                  <a:srgbClr val="E8EAED"/>
                </a:solidFill>
                <a:highlight>
                  <a:srgbClr val="202124"/>
                </a:highlight>
              </a:rPr>
              <a:t>using</a:t>
            </a:r>
            <a:r>
              <a:rPr lang="zh-CN" altLang="en-US" sz="1800" dirty="0">
                <a:solidFill>
                  <a:srgbClr val="E8EAED"/>
                </a:solidFill>
                <a:highlight>
                  <a:srgbClr val="202124"/>
                </a:highlight>
              </a:rPr>
              <a:t> </a:t>
            </a:r>
            <a:r>
              <a:rPr lang="en-US" altLang="zh-CN" sz="1800" dirty="0">
                <a:solidFill>
                  <a:srgbClr val="E8EAED"/>
                </a:solidFill>
                <a:highlight>
                  <a:srgbClr val="202124"/>
                </a:highlight>
              </a:rPr>
              <a:t>and</a:t>
            </a:r>
            <a:r>
              <a:rPr lang="zh-CN" altLang="en-US" sz="1800" dirty="0">
                <a:solidFill>
                  <a:srgbClr val="E8EAED"/>
                </a:solidFill>
                <a:highlight>
                  <a:srgbClr val="202124"/>
                </a:highlight>
              </a:rPr>
              <a:t> </a:t>
            </a:r>
            <a:r>
              <a:rPr lang="en-US" altLang="zh-CN" sz="1800" dirty="0">
                <a:solidFill>
                  <a:srgbClr val="E8EAED"/>
                </a:solidFill>
                <a:highlight>
                  <a:srgbClr val="202124"/>
                </a:highlight>
              </a:rPr>
              <a:t>understanding</a:t>
            </a:r>
            <a:r>
              <a:rPr lang="zh-CN" altLang="en-US" sz="1800" dirty="0">
                <a:solidFill>
                  <a:srgbClr val="E8EAED"/>
                </a:solidFill>
                <a:highlight>
                  <a:srgbClr val="202124"/>
                </a:highlight>
              </a:rPr>
              <a:t> </a:t>
            </a:r>
            <a:r>
              <a:rPr lang="en-US" altLang="zh-CN" sz="1800" dirty="0">
                <a:solidFill>
                  <a:srgbClr val="E8EAED"/>
                </a:solidFill>
                <a:highlight>
                  <a:srgbClr val="202124"/>
                </a:highlight>
              </a:rPr>
              <a:t>work</a:t>
            </a:r>
            <a:r>
              <a:rPr lang="zh-CN" altLang="en-US" sz="1800" dirty="0">
                <a:solidFill>
                  <a:srgbClr val="E8EAED"/>
                </a:solidFill>
                <a:highlight>
                  <a:srgbClr val="202124"/>
                </a:highlight>
              </a:rPr>
              <a:t>） </a:t>
            </a:r>
            <a:r>
              <a:rPr lang="en-US" altLang="zh-CN" sz="1800" dirty="0">
                <a:solidFill>
                  <a:srgbClr val="E8EAED"/>
                </a:solidFill>
                <a:highlight>
                  <a:srgbClr val="202124"/>
                </a:highlight>
              </a:rPr>
              <a:t>and</a:t>
            </a:r>
            <a:r>
              <a:rPr lang="zh-CN" altLang="en-US" sz="1800" dirty="0">
                <a:solidFill>
                  <a:srgbClr val="E8EAED"/>
                </a:solidFill>
                <a:highlight>
                  <a:srgbClr val="202124"/>
                </a:highlight>
              </a:rPr>
              <a:t> </a:t>
            </a:r>
            <a:r>
              <a:rPr lang="en-US" altLang="zh-CN" sz="1800" dirty="0">
                <a:solidFill>
                  <a:srgbClr val="E8EAED"/>
                </a:solidFill>
                <a:highlight>
                  <a:srgbClr val="202124"/>
                </a:highlight>
              </a:rPr>
              <a:t>give</a:t>
            </a:r>
            <a:r>
              <a:rPr lang="zh-CN" altLang="en-US" sz="1800" dirty="0">
                <a:solidFill>
                  <a:srgbClr val="E8EAED"/>
                </a:solidFill>
                <a:highlight>
                  <a:srgbClr val="202124"/>
                </a:highlight>
              </a:rPr>
              <a:t> </a:t>
            </a:r>
            <a:r>
              <a:rPr lang="en-US" altLang="zh-CN" sz="1800" dirty="0">
                <a:solidFill>
                  <a:srgbClr val="E8EAED"/>
                </a:solidFill>
                <a:highlight>
                  <a:srgbClr val="202124"/>
                </a:highlight>
              </a:rPr>
              <a:t>answer</a:t>
            </a:r>
          </a:p>
          <a:p>
            <a:pPr marL="0" marR="0" lvl="0" indent="0" algn="l" defTabSz="914400" rtl="0" eaLnBrk="1" fontAlgn="auto" latinLnBrk="0" hangingPunct="1">
              <a:lnSpc>
                <a:spcPct val="100000"/>
              </a:lnSpc>
              <a:spcBef>
                <a:spcPts val="400"/>
              </a:spcBef>
              <a:spcAft>
                <a:spcPts val="0"/>
              </a:spcAft>
              <a:buClr>
                <a:srgbClr val="000000"/>
              </a:buClr>
              <a:buSzPts val="1500"/>
              <a:buFont typeface="Arial"/>
              <a:buNone/>
              <a:tabLst/>
              <a:defRPr/>
            </a:pPr>
            <a:endParaRPr lang="en-SG" altLang="zh-CN" sz="1800" dirty="0"/>
          </a:p>
        </p:txBody>
      </p:sp>
      <p:sp>
        <p:nvSpPr>
          <p:cNvPr id="183" name="Google Shape;183;g21831bc9210_0_46:notes"/>
          <p:cNvSpPr>
            <a:spLocks noGrp="1" noRot="1" noChangeAspect="1"/>
          </p:cNvSpPr>
          <p:nvPr>
            <p:ph type="sldImg" idx="2"/>
          </p:nvPr>
        </p:nvSpPr>
        <p:spPr>
          <a:xfrm>
            <a:off x="381000" y="684213"/>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1606063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1831bc9210_0_46:notes"/>
          <p:cNvSpPr txBox="1">
            <a:spLocks noGrp="1"/>
          </p:cNvSpPr>
          <p:nvPr>
            <p:ph type="body" idx="1"/>
          </p:nvPr>
        </p:nvSpPr>
        <p:spPr>
          <a:xfrm>
            <a:off x="686515" y="4343401"/>
            <a:ext cx="5486700" cy="4116300"/>
          </a:xfrm>
          <a:prstGeom prst="rect">
            <a:avLst/>
          </a:prstGeom>
          <a:noFill/>
          <a:ln>
            <a:noFill/>
          </a:ln>
        </p:spPr>
        <p:txBody>
          <a:bodyPr spcFirstLastPara="1" wrap="square" lIns="94600" tIns="47300" rIns="94600" bIns="47300" anchor="t" anchorCtr="0">
            <a:noAutofit/>
          </a:bodyPr>
          <a:lstStyle/>
          <a:p>
            <a:pPr marL="0" marR="0" lvl="0" indent="0" algn="l" defTabSz="914400" rtl="0" eaLnBrk="1" fontAlgn="auto" latinLnBrk="0" hangingPunct="1">
              <a:lnSpc>
                <a:spcPct val="100000"/>
              </a:lnSpc>
              <a:spcBef>
                <a:spcPts val="400"/>
              </a:spcBef>
              <a:spcAft>
                <a:spcPts val="0"/>
              </a:spcAft>
              <a:buClr>
                <a:srgbClr val="000000"/>
              </a:buClr>
              <a:buSzPts val="1500"/>
              <a:buFont typeface="Arial"/>
              <a:buNone/>
              <a:tabLst/>
              <a:defRPr/>
            </a:pPr>
            <a:r>
              <a:rPr lang="en-US" altLang="zh-CN" sz="1800" dirty="0">
                <a:solidFill>
                  <a:srgbClr val="E8EAED"/>
                </a:solidFill>
                <a:highlight>
                  <a:srgbClr val="202124"/>
                </a:highlight>
              </a:rPr>
              <a:t>query-retrieval</a:t>
            </a:r>
            <a:r>
              <a:rPr lang="zh-CN" altLang="en-US" sz="1800" dirty="0">
                <a:solidFill>
                  <a:srgbClr val="E8EAED"/>
                </a:solidFill>
                <a:highlight>
                  <a:srgbClr val="202124"/>
                </a:highlight>
              </a:rPr>
              <a:t> </a:t>
            </a:r>
            <a:r>
              <a:rPr lang="en-US" altLang="zh-CN" sz="1800" dirty="0">
                <a:solidFill>
                  <a:srgbClr val="E8EAED"/>
                </a:solidFill>
                <a:highlight>
                  <a:srgbClr val="202124"/>
                </a:highlight>
              </a:rPr>
              <a:t>–</a:t>
            </a:r>
            <a:r>
              <a:rPr lang="en-US" altLang="zh-CN" sz="1800" dirty="0" err="1">
                <a:solidFill>
                  <a:srgbClr val="E8EAED"/>
                </a:solidFill>
                <a:highlight>
                  <a:srgbClr val="202124"/>
                </a:highlight>
              </a:rPr>
              <a:t>passgae</a:t>
            </a:r>
            <a:r>
              <a:rPr lang="zh-CN" altLang="en-US" sz="1800" dirty="0">
                <a:solidFill>
                  <a:srgbClr val="E8EAED"/>
                </a:solidFill>
                <a:highlight>
                  <a:srgbClr val="202124"/>
                </a:highlight>
              </a:rPr>
              <a:t> </a:t>
            </a:r>
            <a:r>
              <a:rPr lang="en-US" altLang="zh-CN" sz="1800" dirty="0">
                <a:solidFill>
                  <a:srgbClr val="E8EAED"/>
                </a:solidFill>
                <a:highlight>
                  <a:srgbClr val="202124"/>
                </a:highlight>
              </a:rPr>
              <a:t>retrieved</a:t>
            </a:r>
            <a:r>
              <a:rPr lang="zh-CN" altLang="en-US" sz="1800" dirty="0">
                <a:solidFill>
                  <a:srgbClr val="E8EAED"/>
                </a:solidFill>
                <a:highlight>
                  <a:srgbClr val="202124"/>
                </a:highlight>
              </a:rPr>
              <a:t> </a:t>
            </a:r>
            <a:r>
              <a:rPr lang="en-US" altLang="zh-CN" sz="1800" dirty="0">
                <a:solidFill>
                  <a:srgbClr val="E8EAED"/>
                </a:solidFill>
                <a:highlight>
                  <a:srgbClr val="202124"/>
                </a:highlight>
              </a:rPr>
              <a:t>reader</a:t>
            </a:r>
            <a:r>
              <a:rPr lang="zh-CN" altLang="en-US" sz="1800" dirty="0">
                <a:solidFill>
                  <a:srgbClr val="E8EAED"/>
                </a:solidFill>
                <a:highlight>
                  <a:srgbClr val="202124"/>
                </a:highlight>
              </a:rPr>
              <a:t>（</a:t>
            </a:r>
            <a:r>
              <a:rPr lang="en-US" altLang="zh-CN" sz="1800" dirty="0">
                <a:solidFill>
                  <a:srgbClr val="E8EAED"/>
                </a:solidFill>
                <a:highlight>
                  <a:srgbClr val="202124"/>
                </a:highlight>
              </a:rPr>
              <a:t>help</a:t>
            </a:r>
            <a:r>
              <a:rPr lang="zh-CN" altLang="en-US" sz="1800" dirty="0">
                <a:solidFill>
                  <a:srgbClr val="E8EAED"/>
                </a:solidFill>
                <a:highlight>
                  <a:srgbClr val="202124"/>
                </a:highlight>
              </a:rPr>
              <a:t> </a:t>
            </a:r>
            <a:r>
              <a:rPr lang="en-US" altLang="zh-CN" sz="1800" dirty="0">
                <a:solidFill>
                  <a:srgbClr val="E8EAED"/>
                </a:solidFill>
                <a:highlight>
                  <a:srgbClr val="202124"/>
                </a:highlight>
              </a:rPr>
              <a:t>LM</a:t>
            </a:r>
            <a:r>
              <a:rPr lang="zh-CN" altLang="en-US" sz="1800" dirty="0">
                <a:solidFill>
                  <a:srgbClr val="E8EAED"/>
                </a:solidFill>
                <a:highlight>
                  <a:srgbClr val="202124"/>
                </a:highlight>
              </a:rPr>
              <a:t> </a:t>
            </a:r>
            <a:r>
              <a:rPr lang="en-US" altLang="zh-CN" sz="1800" dirty="0">
                <a:solidFill>
                  <a:srgbClr val="E8EAED"/>
                </a:solidFill>
                <a:highlight>
                  <a:srgbClr val="202124"/>
                </a:highlight>
              </a:rPr>
              <a:t>using</a:t>
            </a:r>
            <a:r>
              <a:rPr lang="zh-CN" altLang="en-US" sz="1800" dirty="0">
                <a:solidFill>
                  <a:srgbClr val="E8EAED"/>
                </a:solidFill>
                <a:highlight>
                  <a:srgbClr val="202124"/>
                </a:highlight>
              </a:rPr>
              <a:t> </a:t>
            </a:r>
            <a:r>
              <a:rPr lang="en-US" altLang="zh-CN" sz="1800" dirty="0">
                <a:solidFill>
                  <a:srgbClr val="E8EAED"/>
                </a:solidFill>
                <a:highlight>
                  <a:srgbClr val="202124"/>
                </a:highlight>
              </a:rPr>
              <a:t>and</a:t>
            </a:r>
            <a:r>
              <a:rPr lang="zh-CN" altLang="en-US" sz="1800" dirty="0">
                <a:solidFill>
                  <a:srgbClr val="E8EAED"/>
                </a:solidFill>
                <a:highlight>
                  <a:srgbClr val="202124"/>
                </a:highlight>
              </a:rPr>
              <a:t> </a:t>
            </a:r>
            <a:r>
              <a:rPr lang="en-US" altLang="zh-CN" sz="1800" dirty="0">
                <a:solidFill>
                  <a:srgbClr val="E8EAED"/>
                </a:solidFill>
                <a:highlight>
                  <a:srgbClr val="202124"/>
                </a:highlight>
              </a:rPr>
              <a:t>understanding</a:t>
            </a:r>
            <a:r>
              <a:rPr lang="zh-CN" altLang="en-US" sz="1800" dirty="0">
                <a:solidFill>
                  <a:srgbClr val="E8EAED"/>
                </a:solidFill>
                <a:highlight>
                  <a:srgbClr val="202124"/>
                </a:highlight>
              </a:rPr>
              <a:t> </a:t>
            </a:r>
            <a:r>
              <a:rPr lang="en-US" altLang="zh-CN" sz="1800" dirty="0">
                <a:solidFill>
                  <a:srgbClr val="E8EAED"/>
                </a:solidFill>
                <a:highlight>
                  <a:srgbClr val="202124"/>
                </a:highlight>
              </a:rPr>
              <a:t>work</a:t>
            </a:r>
            <a:r>
              <a:rPr lang="zh-CN" altLang="en-US" sz="1800" dirty="0">
                <a:solidFill>
                  <a:srgbClr val="E8EAED"/>
                </a:solidFill>
                <a:highlight>
                  <a:srgbClr val="202124"/>
                </a:highlight>
              </a:rPr>
              <a:t>） </a:t>
            </a:r>
            <a:r>
              <a:rPr lang="en-US" altLang="zh-CN" sz="1800" dirty="0">
                <a:solidFill>
                  <a:srgbClr val="E8EAED"/>
                </a:solidFill>
                <a:highlight>
                  <a:srgbClr val="202124"/>
                </a:highlight>
              </a:rPr>
              <a:t>and</a:t>
            </a:r>
            <a:r>
              <a:rPr lang="zh-CN" altLang="en-US" sz="1800" dirty="0">
                <a:solidFill>
                  <a:srgbClr val="E8EAED"/>
                </a:solidFill>
                <a:highlight>
                  <a:srgbClr val="202124"/>
                </a:highlight>
              </a:rPr>
              <a:t> </a:t>
            </a:r>
            <a:r>
              <a:rPr lang="en-US" altLang="zh-CN" sz="1800" dirty="0">
                <a:solidFill>
                  <a:srgbClr val="E8EAED"/>
                </a:solidFill>
                <a:highlight>
                  <a:srgbClr val="202124"/>
                </a:highlight>
              </a:rPr>
              <a:t>give</a:t>
            </a:r>
            <a:r>
              <a:rPr lang="zh-CN" altLang="en-US" sz="1800" dirty="0">
                <a:solidFill>
                  <a:srgbClr val="E8EAED"/>
                </a:solidFill>
                <a:highlight>
                  <a:srgbClr val="202124"/>
                </a:highlight>
              </a:rPr>
              <a:t> </a:t>
            </a:r>
            <a:r>
              <a:rPr lang="en-US" altLang="zh-CN" sz="1800" dirty="0">
                <a:solidFill>
                  <a:srgbClr val="E8EAED"/>
                </a:solidFill>
                <a:highlight>
                  <a:srgbClr val="202124"/>
                </a:highlight>
              </a:rPr>
              <a:t>answer</a:t>
            </a:r>
          </a:p>
          <a:p>
            <a:pPr marL="0" marR="0" lvl="0" indent="0" algn="l" defTabSz="914400" rtl="0" eaLnBrk="1" fontAlgn="auto" latinLnBrk="0" hangingPunct="1">
              <a:lnSpc>
                <a:spcPct val="100000"/>
              </a:lnSpc>
              <a:spcBef>
                <a:spcPts val="400"/>
              </a:spcBef>
              <a:spcAft>
                <a:spcPts val="0"/>
              </a:spcAft>
              <a:buClr>
                <a:srgbClr val="000000"/>
              </a:buClr>
              <a:buSzPts val="1500"/>
              <a:buFont typeface="Arial"/>
              <a:buNone/>
              <a:tabLst/>
              <a:defRPr/>
            </a:pPr>
            <a:endParaRPr lang="en-SG" altLang="zh-CN" sz="1800" dirty="0"/>
          </a:p>
        </p:txBody>
      </p:sp>
      <p:sp>
        <p:nvSpPr>
          <p:cNvPr id="183" name="Google Shape;183;g21831bc9210_0_46:notes"/>
          <p:cNvSpPr>
            <a:spLocks noGrp="1" noRot="1" noChangeAspect="1"/>
          </p:cNvSpPr>
          <p:nvPr>
            <p:ph type="sldImg" idx="2"/>
          </p:nvPr>
        </p:nvSpPr>
        <p:spPr>
          <a:xfrm>
            <a:off x="381000" y="684213"/>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361424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1831bc9210_0_46:notes"/>
          <p:cNvSpPr txBox="1">
            <a:spLocks noGrp="1"/>
          </p:cNvSpPr>
          <p:nvPr>
            <p:ph type="body" idx="1"/>
          </p:nvPr>
        </p:nvSpPr>
        <p:spPr>
          <a:xfrm>
            <a:off x="686515" y="4343401"/>
            <a:ext cx="5486700" cy="4116300"/>
          </a:xfrm>
          <a:prstGeom prst="rect">
            <a:avLst/>
          </a:prstGeom>
          <a:noFill/>
          <a:ln>
            <a:noFill/>
          </a:ln>
        </p:spPr>
        <p:txBody>
          <a:bodyPr spcFirstLastPara="1" wrap="square" lIns="94600" tIns="47300" rIns="94600" bIns="47300" anchor="t" anchorCtr="0">
            <a:noAutofit/>
          </a:bodyPr>
          <a:lstStyle/>
          <a:p>
            <a:pPr marL="0" marR="0" lvl="0" indent="0" algn="l" defTabSz="914400" rtl="0" eaLnBrk="1" fontAlgn="auto" latinLnBrk="0" hangingPunct="1">
              <a:lnSpc>
                <a:spcPct val="100000"/>
              </a:lnSpc>
              <a:spcBef>
                <a:spcPts val="400"/>
              </a:spcBef>
              <a:spcAft>
                <a:spcPts val="0"/>
              </a:spcAft>
              <a:buClr>
                <a:srgbClr val="000000"/>
              </a:buClr>
              <a:buSzPts val="1500"/>
              <a:buFont typeface="Arial"/>
              <a:buNone/>
              <a:tabLst/>
              <a:defRPr/>
            </a:pPr>
            <a:r>
              <a:rPr lang="zh-CN" altLang="en-US" sz="1800" dirty="0"/>
              <a:t>举个例子来说，</a:t>
            </a:r>
            <a:endParaRPr lang="en-SG" altLang="zh-CN" sz="1800" dirty="0"/>
          </a:p>
        </p:txBody>
      </p:sp>
      <p:sp>
        <p:nvSpPr>
          <p:cNvPr id="183" name="Google Shape;183;g21831bc9210_0_46:notes"/>
          <p:cNvSpPr>
            <a:spLocks noGrp="1" noRot="1" noChangeAspect="1"/>
          </p:cNvSpPr>
          <p:nvPr>
            <p:ph type="sldImg" idx="2"/>
          </p:nvPr>
        </p:nvSpPr>
        <p:spPr>
          <a:xfrm>
            <a:off x="381000" y="684213"/>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7831498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1831bc9210_0_46:notes"/>
          <p:cNvSpPr txBox="1">
            <a:spLocks noGrp="1"/>
          </p:cNvSpPr>
          <p:nvPr>
            <p:ph type="body" idx="1"/>
          </p:nvPr>
        </p:nvSpPr>
        <p:spPr>
          <a:xfrm>
            <a:off x="686515" y="4343401"/>
            <a:ext cx="5486700" cy="4116300"/>
          </a:xfrm>
          <a:prstGeom prst="rect">
            <a:avLst/>
          </a:prstGeom>
          <a:noFill/>
          <a:ln>
            <a:noFill/>
          </a:ln>
        </p:spPr>
        <p:txBody>
          <a:bodyPr spcFirstLastPara="1" wrap="square" lIns="94600" tIns="47300" rIns="94600" bIns="47300" anchor="t" anchorCtr="0">
            <a:noAutofit/>
          </a:bodyPr>
          <a:lstStyle/>
          <a:p>
            <a:pPr marL="0" marR="0" lvl="0" indent="0" algn="l" defTabSz="914400" rtl="0" eaLnBrk="1" fontAlgn="auto" latinLnBrk="0" hangingPunct="1">
              <a:lnSpc>
                <a:spcPct val="100000"/>
              </a:lnSpc>
              <a:spcBef>
                <a:spcPts val="400"/>
              </a:spcBef>
              <a:spcAft>
                <a:spcPts val="0"/>
              </a:spcAft>
              <a:buClr>
                <a:srgbClr val="000000"/>
              </a:buClr>
              <a:buSzPts val="1500"/>
              <a:buFont typeface="Arial"/>
              <a:buNone/>
              <a:tabLst/>
              <a:defRPr/>
            </a:pPr>
            <a:r>
              <a:rPr lang="zh-CN" altLang="en-US" sz="1800" dirty="0"/>
              <a:t>举个例子来说，</a:t>
            </a:r>
            <a:endParaRPr lang="en-SG" altLang="zh-CN" sz="1800" dirty="0"/>
          </a:p>
        </p:txBody>
      </p:sp>
      <p:sp>
        <p:nvSpPr>
          <p:cNvPr id="183" name="Google Shape;183;g21831bc9210_0_46:notes"/>
          <p:cNvSpPr>
            <a:spLocks noGrp="1" noRot="1" noChangeAspect="1"/>
          </p:cNvSpPr>
          <p:nvPr>
            <p:ph type="sldImg" idx="2"/>
          </p:nvPr>
        </p:nvSpPr>
        <p:spPr>
          <a:xfrm>
            <a:off x="381000" y="684213"/>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2708931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1831bc9210_0_46:notes"/>
          <p:cNvSpPr txBox="1">
            <a:spLocks noGrp="1"/>
          </p:cNvSpPr>
          <p:nvPr>
            <p:ph type="body" idx="1"/>
          </p:nvPr>
        </p:nvSpPr>
        <p:spPr>
          <a:xfrm>
            <a:off x="686515" y="4343401"/>
            <a:ext cx="5486700" cy="4116300"/>
          </a:xfrm>
          <a:prstGeom prst="rect">
            <a:avLst/>
          </a:prstGeom>
          <a:noFill/>
          <a:ln>
            <a:noFill/>
          </a:ln>
        </p:spPr>
        <p:txBody>
          <a:bodyPr spcFirstLastPara="1" wrap="square" lIns="94600" tIns="47300" rIns="94600" bIns="47300" anchor="t" anchorCtr="0">
            <a:noAutofit/>
          </a:bodyPr>
          <a:lstStyle/>
          <a:p>
            <a:pPr marL="0" marR="0" lvl="0" indent="0" algn="l" defTabSz="914400" rtl="0" eaLnBrk="1" fontAlgn="auto" latinLnBrk="0" hangingPunct="1">
              <a:lnSpc>
                <a:spcPct val="100000"/>
              </a:lnSpc>
              <a:spcBef>
                <a:spcPts val="400"/>
              </a:spcBef>
              <a:spcAft>
                <a:spcPts val="0"/>
              </a:spcAft>
              <a:buClr>
                <a:srgbClr val="000000"/>
              </a:buClr>
              <a:buSzPts val="1500"/>
              <a:buFont typeface="Arial"/>
              <a:buNone/>
              <a:tabLst/>
              <a:defRPr/>
            </a:pPr>
            <a:r>
              <a:rPr lang="zh-CN" altLang="en-US" sz="1800" dirty="0"/>
              <a:t>举个例子来说，</a:t>
            </a:r>
            <a:endParaRPr lang="en-SG" altLang="zh-CN" sz="1800" dirty="0"/>
          </a:p>
        </p:txBody>
      </p:sp>
      <p:sp>
        <p:nvSpPr>
          <p:cNvPr id="183" name="Google Shape;183;g21831bc9210_0_46:notes"/>
          <p:cNvSpPr>
            <a:spLocks noGrp="1" noRot="1" noChangeAspect="1"/>
          </p:cNvSpPr>
          <p:nvPr>
            <p:ph type="sldImg" idx="2"/>
          </p:nvPr>
        </p:nvSpPr>
        <p:spPr>
          <a:xfrm>
            <a:off x="381000" y="684213"/>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7847218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1831bc9210_0_46:notes"/>
          <p:cNvSpPr txBox="1">
            <a:spLocks noGrp="1"/>
          </p:cNvSpPr>
          <p:nvPr>
            <p:ph type="body" idx="1"/>
          </p:nvPr>
        </p:nvSpPr>
        <p:spPr>
          <a:xfrm>
            <a:off x="686515" y="4343401"/>
            <a:ext cx="5486700" cy="4116300"/>
          </a:xfrm>
          <a:prstGeom prst="rect">
            <a:avLst/>
          </a:prstGeom>
          <a:noFill/>
          <a:ln>
            <a:noFill/>
          </a:ln>
        </p:spPr>
        <p:txBody>
          <a:bodyPr spcFirstLastPara="1" wrap="square" lIns="94600" tIns="47300" rIns="94600" bIns="47300" anchor="t" anchorCtr="0">
            <a:noAutofit/>
          </a:bodyPr>
          <a:lstStyle/>
          <a:p>
            <a:pPr marL="0" marR="0" lvl="0" indent="0" algn="l" defTabSz="914400" rtl="0" eaLnBrk="1" fontAlgn="auto" latinLnBrk="0" hangingPunct="1">
              <a:lnSpc>
                <a:spcPct val="100000"/>
              </a:lnSpc>
              <a:spcBef>
                <a:spcPts val="400"/>
              </a:spcBef>
              <a:spcAft>
                <a:spcPts val="0"/>
              </a:spcAft>
              <a:buClr>
                <a:srgbClr val="000000"/>
              </a:buClr>
              <a:buSzPts val="1500"/>
              <a:buFont typeface="Arial"/>
              <a:buNone/>
              <a:tabLst/>
              <a:defRPr/>
            </a:pPr>
            <a:r>
              <a:rPr lang="zh-CN" altLang="en-US" sz="1800" dirty="0"/>
              <a:t>举个例子来说，</a:t>
            </a:r>
            <a:endParaRPr lang="en-SG" altLang="zh-CN" sz="1800" dirty="0"/>
          </a:p>
        </p:txBody>
      </p:sp>
      <p:sp>
        <p:nvSpPr>
          <p:cNvPr id="183" name="Google Shape;183;g21831bc9210_0_46:notes"/>
          <p:cNvSpPr>
            <a:spLocks noGrp="1" noRot="1" noChangeAspect="1"/>
          </p:cNvSpPr>
          <p:nvPr>
            <p:ph type="sldImg" idx="2"/>
          </p:nvPr>
        </p:nvSpPr>
        <p:spPr>
          <a:xfrm>
            <a:off x="381000" y="684213"/>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41941659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2ccfb5ac49_0_254:notes"/>
          <p:cNvSpPr txBox="1">
            <a:spLocks noGrp="1"/>
          </p:cNvSpPr>
          <p:nvPr>
            <p:ph type="sldNum" idx="12"/>
          </p:nvPr>
        </p:nvSpPr>
        <p:spPr>
          <a:xfrm>
            <a:off x="3884890" y="8685179"/>
            <a:ext cx="2971200" cy="457200"/>
          </a:xfrm>
          <a:prstGeom prst="rect">
            <a:avLst/>
          </a:prstGeom>
          <a:noFill/>
          <a:ln>
            <a:noFill/>
          </a:ln>
        </p:spPr>
        <p:txBody>
          <a:bodyPr spcFirstLastPara="1" wrap="square" lIns="94600" tIns="47300" rIns="94600" bIns="47300" anchor="b" anchorCtr="0">
            <a:noAutofit/>
          </a:bodyPr>
          <a:lstStyle/>
          <a:p>
            <a:pPr marL="0" marR="0" lvl="0" indent="0" algn="r" rtl="0">
              <a:lnSpc>
                <a:spcPct val="100000"/>
              </a:lnSpc>
              <a:spcBef>
                <a:spcPts val="0"/>
              </a:spcBef>
              <a:spcAft>
                <a:spcPts val="0"/>
              </a:spcAft>
              <a:buClr>
                <a:schemeClr val="dk1"/>
              </a:buClr>
              <a:buSzPts val="1300"/>
              <a:buFont typeface="Arial"/>
              <a:buNone/>
            </a:pPr>
            <a:fld id="{00000000-1234-1234-1234-123412341234}" type="slidenum">
              <a:rPr lang="en-US" altLang="zh-CN" sz="1300" b="0" i="0" u="none" strike="noStrike" cap="none">
                <a:solidFill>
                  <a:schemeClr val="dk1"/>
                </a:solidFill>
                <a:latin typeface="Arial"/>
                <a:ea typeface="Arial"/>
                <a:cs typeface="Arial"/>
                <a:sym typeface="Arial"/>
              </a:rPr>
              <a:t>7</a:t>
            </a:fld>
            <a:endParaRPr sz="1300" b="0" i="0" u="none" strike="noStrike" cap="none">
              <a:solidFill>
                <a:schemeClr val="dk1"/>
              </a:solidFill>
              <a:latin typeface="Arial"/>
              <a:ea typeface="Arial"/>
              <a:cs typeface="Arial"/>
              <a:sym typeface="Arial"/>
            </a:endParaRPr>
          </a:p>
        </p:txBody>
      </p:sp>
      <p:sp>
        <p:nvSpPr>
          <p:cNvPr id="151" name="Google Shape;151;g22ccfb5ac49_0_254:notes"/>
          <p:cNvSpPr>
            <a:spLocks noGrp="1" noRot="1" noChangeAspect="1"/>
          </p:cNvSpPr>
          <p:nvPr>
            <p:ph type="sldImg" idx="2"/>
          </p:nvPr>
        </p:nvSpPr>
        <p:spPr>
          <a:xfrm>
            <a:off x="381000" y="684213"/>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2" name="Google Shape;152;g22ccfb5ac49_0_254:notes"/>
          <p:cNvSpPr txBox="1">
            <a:spLocks noGrp="1"/>
          </p:cNvSpPr>
          <p:nvPr>
            <p:ph type="body" idx="1"/>
          </p:nvPr>
        </p:nvSpPr>
        <p:spPr>
          <a:xfrm>
            <a:off x="686515" y="4343401"/>
            <a:ext cx="5486700" cy="4116300"/>
          </a:xfrm>
          <a:prstGeom prst="rect">
            <a:avLst/>
          </a:prstGeom>
          <a:noFill/>
          <a:ln>
            <a:noFill/>
          </a:ln>
        </p:spPr>
        <p:txBody>
          <a:bodyPr spcFirstLastPara="1" wrap="square" lIns="94600" tIns="47300" rIns="94600" bIns="47300" anchor="t" anchorCtr="0">
            <a:noAutofit/>
          </a:bodyPr>
          <a:lstStyle/>
          <a:p>
            <a:r>
              <a:rPr lang="en-US" sz="2800" b="0" i="0" dirty="0">
                <a:solidFill>
                  <a:srgbClr val="374151"/>
                </a:solidFill>
                <a:effectLst/>
                <a:latin typeface="Söhne"/>
              </a:rPr>
              <a:t>Good afternoon everyone , today </a:t>
            </a:r>
            <a:r>
              <a:rPr lang="en-US" altLang="zh-CN" sz="2800" b="0" i="0" dirty="0">
                <a:solidFill>
                  <a:srgbClr val="374151"/>
                </a:solidFill>
                <a:effectLst/>
                <a:latin typeface="Söhne"/>
              </a:rPr>
              <a:t>my</a:t>
            </a:r>
            <a:r>
              <a:rPr lang="zh-CN" altLang="en-US" sz="2800" b="0" i="0" dirty="0">
                <a:solidFill>
                  <a:srgbClr val="374151"/>
                </a:solidFill>
                <a:effectLst/>
                <a:latin typeface="Söhne"/>
              </a:rPr>
              <a:t> </a:t>
            </a:r>
            <a:r>
              <a:rPr lang="en-US" altLang="zh-CN" sz="2800" b="0" i="0" dirty="0">
                <a:solidFill>
                  <a:srgbClr val="374151"/>
                </a:solidFill>
                <a:effectLst/>
                <a:latin typeface="Söhne"/>
              </a:rPr>
              <a:t>presentation</a:t>
            </a:r>
            <a:r>
              <a:rPr lang="zh-CN" altLang="en-US" sz="2800" b="0" i="0" dirty="0">
                <a:solidFill>
                  <a:srgbClr val="374151"/>
                </a:solidFill>
                <a:effectLst/>
                <a:latin typeface="Söhne"/>
              </a:rPr>
              <a:t> </a:t>
            </a:r>
            <a:r>
              <a:rPr lang="en-US" altLang="zh-CN" sz="2800" b="0" i="0" dirty="0">
                <a:solidFill>
                  <a:srgbClr val="374151"/>
                </a:solidFill>
                <a:effectLst/>
                <a:latin typeface="Söhne"/>
              </a:rPr>
              <a:t>paper</a:t>
            </a:r>
            <a:r>
              <a:rPr lang="zh-CN" altLang="en-US" sz="2800" b="0" i="0" dirty="0">
                <a:solidFill>
                  <a:srgbClr val="374151"/>
                </a:solidFill>
                <a:effectLst/>
                <a:latin typeface="Söhne"/>
              </a:rPr>
              <a:t> </a:t>
            </a:r>
            <a:r>
              <a:rPr lang="en-US" altLang="zh-CN" sz="2800" b="0" i="0" dirty="0">
                <a:solidFill>
                  <a:srgbClr val="374151"/>
                </a:solidFill>
                <a:effectLst/>
                <a:latin typeface="Söhne"/>
              </a:rPr>
              <a:t>is</a:t>
            </a:r>
            <a:endParaRPr lang="en-US" sz="2800" b="0" i="0" dirty="0">
              <a:solidFill>
                <a:srgbClr val="374151"/>
              </a:solidFill>
              <a:effectLst/>
              <a:latin typeface="Söhne"/>
            </a:endParaRPr>
          </a:p>
        </p:txBody>
      </p:sp>
    </p:spTree>
    <p:extLst>
      <p:ext uri="{BB962C8B-B14F-4D97-AF65-F5344CB8AC3E}">
        <p14:creationId xmlns:p14="http://schemas.microsoft.com/office/powerpoint/2010/main" val="28885678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1831bc9210_0_46:notes"/>
          <p:cNvSpPr txBox="1">
            <a:spLocks noGrp="1"/>
          </p:cNvSpPr>
          <p:nvPr>
            <p:ph type="body" idx="1"/>
          </p:nvPr>
        </p:nvSpPr>
        <p:spPr>
          <a:xfrm>
            <a:off x="686515" y="4343401"/>
            <a:ext cx="5486700" cy="4116300"/>
          </a:xfrm>
          <a:prstGeom prst="rect">
            <a:avLst/>
          </a:prstGeom>
          <a:noFill/>
          <a:ln>
            <a:noFill/>
          </a:ln>
        </p:spPr>
        <p:txBody>
          <a:bodyPr spcFirstLastPara="1" wrap="square" lIns="94600" tIns="47300" rIns="94600" bIns="47300" anchor="t" anchorCtr="0">
            <a:noAutofit/>
          </a:bodyPr>
          <a:lstStyle/>
          <a:p>
            <a:pPr marL="0" marR="0" lvl="0" indent="0" algn="l" defTabSz="914400" rtl="0" eaLnBrk="1" fontAlgn="auto" latinLnBrk="0" hangingPunct="1">
              <a:lnSpc>
                <a:spcPct val="100000"/>
              </a:lnSpc>
              <a:spcBef>
                <a:spcPts val="400"/>
              </a:spcBef>
              <a:spcAft>
                <a:spcPts val="0"/>
              </a:spcAft>
              <a:buClr>
                <a:srgbClr val="000000"/>
              </a:buClr>
              <a:buSzPts val="1500"/>
              <a:buFont typeface="Arial"/>
              <a:buNone/>
              <a:tabLst/>
              <a:defRPr/>
            </a:pPr>
            <a:r>
              <a:rPr lang="zh-CN" altLang="en-US" sz="1800" dirty="0"/>
              <a:t>举个例子来说，</a:t>
            </a:r>
            <a:endParaRPr lang="en-SG" altLang="zh-CN" sz="1800" dirty="0"/>
          </a:p>
        </p:txBody>
      </p:sp>
      <p:sp>
        <p:nvSpPr>
          <p:cNvPr id="183" name="Google Shape;183;g21831bc9210_0_46:notes"/>
          <p:cNvSpPr>
            <a:spLocks noGrp="1" noRot="1" noChangeAspect="1"/>
          </p:cNvSpPr>
          <p:nvPr>
            <p:ph type="sldImg" idx="2"/>
          </p:nvPr>
        </p:nvSpPr>
        <p:spPr>
          <a:xfrm>
            <a:off x="381000" y="684213"/>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7159760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1831bc9210_0_46:notes"/>
          <p:cNvSpPr txBox="1">
            <a:spLocks noGrp="1"/>
          </p:cNvSpPr>
          <p:nvPr>
            <p:ph type="body" idx="1"/>
          </p:nvPr>
        </p:nvSpPr>
        <p:spPr>
          <a:xfrm>
            <a:off x="686515" y="4343401"/>
            <a:ext cx="5486700" cy="4116300"/>
          </a:xfrm>
          <a:prstGeom prst="rect">
            <a:avLst/>
          </a:prstGeom>
          <a:noFill/>
          <a:ln>
            <a:noFill/>
          </a:ln>
        </p:spPr>
        <p:txBody>
          <a:bodyPr spcFirstLastPara="1" wrap="square" lIns="94600" tIns="47300" rIns="94600" bIns="47300" anchor="t" anchorCtr="0">
            <a:noAutofit/>
          </a:bodyPr>
          <a:lstStyle/>
          <a:p>
            <a:pPr marL="0" marR="0" lvl="0" indent="0" algn="l" defTabSz="914400" rtl="0" eaLnBrk="1" fontAlgn="auto" latinLnBrk="0" hangingPunct="1">
              <a:lnSpc>
                <a:spcPct val="100000"/>
              </a:lnSpc>
              <a:spcBef>
                <a:spcPts val="400"/>
              </a:spcBef>
              <a:spcAft>
                <a:spcPts val="0"/>
              </a:spcAft>
              <a:buClr>
                <a:srgbClr val="000000"/>
              </a:buClr>
              <a:buSzPts val="1500"/>
              <a:buFont typeface="Arial"/>
              <a:buNone/>
              <a:tabLst/>
              <a:defRPr/>
            </a:pPr>
            <a:r>
              <a:rPr lang="zh-CN" altLang="en-US" sz="1800" dirty="0"/>
              <a:t>举个例子来说，</a:t>
            </a:r>
            <a:endParaRPr lang="en-SG" altLang="zh-CN" sz="1800" dirty="0"/>
          </a:p>
        </p:txBody>
      </p:sp>
      <p:sp>
        <p:nvSpPr>
          <p:cNvPr id="183" name="Google Shape;183;g21831bc9210_0_46:notes"/>
          <p:cNvSpPr>
            <a:spLocks noGrp="1" noRot="1" noChangeAspect="1"/>
          </p:cNvSpPr>
          <p:nvPr>
            <p:ph type="sldImg" idx="2"/>
          </p:nvPr>
        </p:nvSpPr>
        <p:spPr>
          <a:xfrm>
            <a:off x="381000" y="684213"/>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7577888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标题幻灯片" type="title">
  <p:cSld name="TITLE">
    <p:spTree>
      <p:nvGrpSpPr>
        <p:cNvPr id="1" name="Shape 58"/>
        <p:cNvGrpSpPr/>
        <p:nvPr/>
      </p:nvGrpSpPr>
      <p:grpSpPr>
        <a:xfrm>
          <a:off x="0" y="0"/>
          <a:ext cx="0" cy="0"/>
          <a:chOff x="0" y="0"/>
          <a:chExt cx="0" cy="0"/>
        </a:xfrm>
      </p:grpSpPr>
      <p:sp>
        <p:nvSpPr>
          <p:cNvPr id="59" name="Google Shape;59;p14"/>
          <p:cNvSpPr txBox="1">
            <a:spLocks noGrp="1"/>
          </p:cNvSpPr>
          <p:nvPr>
            <p:ph type="ctrTitle"/>
          </p:nvPr>
        </p:nvSpPr>
        <p:spPr>
          <a:xfrm>
            <a:off x="990600" y="1257300"/>
            <a:ext cx="7772400" cy="10965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0" name="Google Shape;60;p14"/>
          <p:cNvSpPr txBox="1">
            <a:spLocks noGrp="1"/>
          </p:cNvSpPr>
          <p:nvPr>
            <p:ph type="subTitle" idx="1"/>
          </p:nvPr>
        </p:nvSpPr>
        <p:spPr>
          <a:xfrm>
            <a:off x="1371600" y="2914650"/>
            <a:ext cx="6400800" cy="1314600"/>
          </a:xfrm>
          <a:prstGeom prst="rect">
            <a:avLst/>
          </a:prstGeom>
          <a:noFill/>
          <a:ln>
            <a:noFill/>
          </a:ln>
        </p:spPr>
        <p:txBody>
          <a:bodyPr spcFirstLastPara="1" wrap="square" lIns="91425" tIns="45700" rIns="91425" bIns="45700" anchor="t" anchorCtr="0">
            <a:noAutofit/>
          </a:bodyPr>
          <a:lstStyle>
            <a:lvl1pPr lvl="0" algn="ctr" rtl="0">
              <a:lnSpc>
                <a:spcPct val="100000"/>
              </a:lnSpc>
              <a:spcBef>
                <a:spcPts val="640"/>
              </a:spcBef>
              <a:spcAft>
                <a:spcPts val="0"/>
              </a:spcAft>
              <a:buSzPts val="1920"/>
              <a:buFont typeface="Noto Sans"/>
              <a:buNone/>
              <a:defRPr/>
            </a:lvl1pPr>
            <a:lvl2pPr lvl="1" algn="l" rtl="0">
              <a:lnSpc>
                <a:spcPct val="100000"/>
              </a:lnSpc>
              <a:spcBef>
                <a:spcPts val="360"/>
              </a:spcBef>
              <a:spcAft>
                <a:spcPts val="0"/>
              </a:spcAft>
              <a:buSzPts val="990"/>
              <a:buChar char="■"/>
              <a:defRPr/>
            </a:lvl2pPr>
            <a:lvl3pPr lvl="2" algn="l" rtl="0">
              <a:lnSpc>
                <a:spcPct val="100000"/>
              </a:lnSpc>
              <a:spcBef>
                <a:spcPts val="360"/>
              </a:spcBef>
              <a:spcAft>
                <a:spcPts val="0"/>
              </a:spcAft>
              <a:buSzPts val="900"/>
              <a:buChar char="■"/>
              <a:defRPr/>
            </a:lvl3pPr>
            <a:lvl4pPr lvl="3" algn="l" rtl="0">
              <a:lnSpc>
                <a:spcPct val="100000"/>
              </a:lnSpc>
              <a:spcBef>
                <a:spcPts val="360"/>
              </a:spcBef>
              <a:spcAft>
                <a:spcPts val="0"/>
              </a:spcAft>
              <a:buSzPts val="990"/>
              <a:buChar char="■"/>
              <a:defRPr/>
            </a:lvl4pPr>
            <a:lvl5pPr lvl="4" algn="l" rtl="0">
              <a:lnSpc>
                <a:spcPct val="100000"/>
              </a:lnSpc>
              <a:spcBef>
                <a:spcPts val="360"/>
              </a:spcBef>
              <a:spcAft>
                <a:spcPts val="0"/>
              </a:spcAft>
              <a:buSzPts val="900"/>
              <a:buChar char="■"/>
              <a:defRPr/>
            </a:lvl5pPr>
            <a:lvl6pPr lvl="5" algn="l" rtl="0">
              <a:lnSpc>
                <a:spcPct val="100000"/>
              </a:lnSpc>
              <a:spcBef>
                <a:spcPts val="360"/>
              </a:spcBef>
              <a:spcAft>
                <a:spcPts val="0"/>
              </a:spcAft>
              <a:buSzPts val="900"/>
              <a:buChar char="■"/>
              <a:defRPr/>
            </a:lvl6pPr>
            <a:lvl7pPr lvl="6" algn="l" rtl="0">
              <a:lnSpc>
                <a:spcPct val="100000"/>
              </a:lnSpc>
              <a:spcBef>
                <a:spcPts val="360"/>
              </a:spcBef>
              <a:spcAft>
                <a:spcPts val="0"/>
              </a:spcAft>
              <a:buSzPts val="900"/>
              <a:buChar char="■"/>
              <a:defRPr/>
            </a:lvl7pPr>
            <a:lvl8pPr lvl="7" algn="l" rtl="0">
              <a:lnSpc>
                <a:spcPct val="100000"/>
              </a:lnSpc>
              <a:spcBef>
                <a:spcPts val="360"/>
              </a:spcBef>
              <a:spcAft>
                <a:spcPts val="0"/>
              </a:spcAft>
              <a:buSzPts val="900"/>
              <a:buChar char="■"/>
              <a:defRPr/>
            </a:lvl8pPr>
            <a:lvl9pPr lvl="8" algn="l" rtl="0">
              <a:lnSpc>
                <a:spcPct val="100000"/>
              </a:lnSpc>
              <a:spcBef>
                <a:spcPts val="360"/>
              </a:spcBef>
              <a:spcAft>
                <a:spcPts val="0"/>
              </a:spcAft>
              <a:buSzPts val="900"/>
              <a:buChar char="■"/>
              <a:defRPr/>
            </a:lvl9pPr>
          </a:lstStyle>
          <a:p>
            <a:endParaRPr/>
          </a:p>
        </p:txBody>
      </p:sp>
      <p:sp>
        <p:nvSpPr>
          <p:cNvPr id="61" name="Google Shape;61;p14"/>
          <p:cNvSpPr txBox="1">
            <a:spLocks noGrp="1"/>
          </p:cNvSpPr>
          <p:nvPr>
            <p:ph type="dt" idx="10"/>
          </p:nvPr>
        </p:nvSpPr>
        <p:spPr>
          <a:xfrm>
            <a:off x="990600" y="4515966"/>
            <a:ext cx="1905000" cy="3429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a:solidFill>
                  <a:schemeClr val="lt2"/>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2" name="Google Shape;62;p14"/>
          <p:cNvSpPr txBox="1">
            <a:spLocks noGrp="1"/>
          </p:cNvSpPr>
          <p:nvPr>
            <p:ph type="ftr" idx="11"/>
          </p:nvPr>
        </p:nvSpPr>
        <p:spPr>
          <a:xfrm>
            <a:off x="3429000" y="4515966"/>
            <a:ext cx="2895600" cy="342900"/>
          </a:xfrm>
          <a:prstGeom prst="rect">
            <a:avLst/>
          </a:prstGeom>
          <a:noFill/>
          <a:ln>
            <a:noFill/>
          </a:ln>
        </p:spPr>
        <p:txBody>
          <a:bodyPr spcFirstLastPara="1" wrap="square" lIns="91425" tIns="45700" rIns="91425" bIns="45700" anchor="b" anchorCtr="0">
            <a:noAutofit/>
          </a:bodyPr>
          <a:lstStyle>
            <a:lvl1pPr lvl="0" algn="ctr" rtl="0">
              <a:lnSpc>
                <a:spcPct val="100000"/>
              </a:lnSpc>
              <a:spcBef>
                <a:spcPts val="0"/>
              </a:spcBef>
              <a:spcAft>
                <a:spcPts val="0"/>
              </a:spcAft>
              <a:buSzPts val="1400"/>
              <a:buNone/>
              <a:defRPr>
                <a:solidFill>
                  <a:schemeClr val="lt2"/>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3" name="Google Shape;63;p14"/>
          <p:cNvSpPr txBox="1">
            <a:spLocks noGrp="1"/>
          </p:cNvSpPr>
          <p:nvPr>
            <p:ph type="sldNum" idx="12"/>
          </p:nvPr>
        </p:nvSpPr>
        <p:spPr>
          <a:xfrm>
            <a:off x="6858000" y="4515966"/>
            <a:ext cx="1905000" cy="3429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chemeClr val="lt2"/>
                </a:solidFill>
                <a:latin typeface="Tahoma"/>
                <a:ea typeface="Tahoma"/>
                <a:cs typeface="Tahoma"/>
                <a:sym typeface="Tahoma"/>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chemeClr val="lt2"/>
                </a:solidFill>
                <a:latin typeface="Tahoma"/>
                <a:ea typeface="Tahoma"/>
                <a:cs typeface="Tahoma"/>
                <a:sym typeface="Tahoma"/>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chemeClr val="lt2"/>
                </a:solidFill>
                <a:latin typeface="Tahoma"/>
                <a:ea typeface="Tahoma"/>
                <a:cs typeface="Tahoma"/>
                <a:sym typeface="Tahoma"/>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chemeClr val="lt2"/>
                </a:solidFill>
                <a:latin typeface="Tahoma"/>
                <a:ea typeface="Tahoma"/>
                <a:cs typeface="Tahoma"/>
                <a:sym typeface="Tahoma"/>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chemeClr val="lt2"/>
                </a:solidFill>
                <a:latin typeface="Tahoma"/>
                <a:ea typeface="Tahoma"/>
                <a:cs typeface="Tahoma"/>
                <a:sym typeface="Tahoma"/>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chemeClr val="lt2"/>
                </a:solidFill>
                <a:latin typeface="Tahoma"/>
                <a:ea typeface="Tahoma"/>
                <a:cs typeface="Tahoma"/>
                <a:sym typeface="Tahoma"/>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chemeClr val="lt2"/>
                </a:solidFill>
                <a:latin typeface="Tahoma"/>
                <a:ea typeface="Tahoma"/>
                <a:cs typeface="Tahoma"/>
                <a:sym typeface="Tahoma"/>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chemeClr val="lt2"/>
                </a:solidFill>
                <a:latin typeface="Tahoma"/>
                <a:ea typeface="Tahoma"/>
                <a:cs typeface="Tahoma"/>
                <a:sym typeface="Tahoma"/>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chemeClr val="lt2"/>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lt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标题和竖排文字" type="vertTx">
  <p:cSld name="VERTICAL_TEXT">
    <p:spTree>
      <p:nvGrpSpPr>
        <p:cNvPr id="1" name="Shape 117"/>
        <p:cNvGrpSpPr/>
        <p:nvPr/>
      </p:nvGrpSpPr>
      <p:grpSpPr>
        <a:xfrm>
          <a:off x="0" y="0"/>
          <a:ext cx="0" cy="0"/>
          <a:chOff x="0" y="0"/>
          <a:chExt cx="0" cy="0"/>
        </a:xfrm>
      </p:grpSpPr>
      <p:sp>
        <p:nvSpPr>
          <p:cNvPr id="118" name="Google Shape;118;p23"/>
          <p:cNvSpPr txBox="1">
            <a:spLocks noGrp="1"/>
          </p:cNvSpPr>
          <p:nvPr>
            <p:ph type="title"/>
          </p:nvPr>
        </p:nvSpPr>
        <p:spPr>
          <a:xfrm>
            <a:off x="1150938" y="-20538"/>
            <a:ext cx="7793100" cy="10965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19" name="Google Shape;119;p23"/>
          <p:cNvSpPr txBox="1">
            <a:spLocks noGrp="1"/>
          </p:cNvSpPr>
          <p:nvPr>
            <p:ph type="body" idx="1"/>
          </p:nvPr>
        </p:nvSpPr>
        <p:spPr>
          <a:xfrm rot="5400000">
            <a:off x="3525838" y="-1011138"/>
            <a:ext cx="3086100" cy="7772400"/>
          </a:xfrm>
          <a:prstGeom prst="rect">
            <a:avLst/>
          </a:prstGeom>
          <a:noFill/>
          <a:ln>
            <a:noFill/>
          </a:ln>
        </p:spPr>
        <p:txBody>
          <a:bodyPr spcFirstLastPara="1" wrap="square" lIns="91425" tIns="45700" rIns="91425" bIns="45700" anchor="t" anchorCtr="0">
            <a:noAutofit/>
          </a:bodyPr>
          <a:lstStyle>
            <a:lvl1pPr marL="457200" lvl="0" indent="-297180" algn="l" rtl="0">
              <a:lnSpc>
                <a:spcPct val="100000"/>
              </a:lnSpc>
              <a:spcBef>
                <a:spcPts val="360"/>
              </a:spcBef>
              <a:spcAft>
                <a:spcPts val="0"/>
              </a:spcAft>
              <a:buSzPts val="1080"/>
              <a:buChar char="■"/>
              <a:defRPr/>
            </a:lvl1pPr>
            <a:lvl2pPr marL="914400" lvl="1" indent="-291465" algn="l" rtl="0">
              <a:lnSpc>
                <a:spcPct val="100000"/>
              </a:lnSpc>
              <a:spcBef>
                <a:spcPts val="360"/>
              </a:spcBef>
              <a:spcAft>
                <a:spcPts val="0"/>
              </a:spcAft>
              <a:buSzPts val="990"/>
              <a:buChar char="■"/>
              <a:defRPr/>
            </a:lvl2pPr>
            <a:lvl3pPr marL="1371600" lvl="2" indent="-285750" algn="l" rtl="0">
              <a:lnSpc>
                <a:spcPct val="100000"/>
              </a:lnSpc>
              <a:spcBef>
                <a:spcPts val="360"/>
              </a:spcBef>
              <a:spcAft>
                <a:spcPts val="0"/>
              </a:spcAft>
              <a:buSzPts val="900"/>
              <a:buChar char="■"/>
              <a:defRPr/>
            </a:lvl3pPr>
            <a:lvl4pPr marL="1828800" lvl="3" indent="-291464" algn="l" rtl="0">
              <a:lnSpc>
                <a:spcPct val="100000"/>
              </a:lnSpc>
              <a:spcBef>
                <a:spcPts val="360"/>
              </a:spcBef>
              <a:spcAft>
                <a:spcPts val="0"/>
              </a:spcAft>
              <a:buSzPts val="990"/>
              <a:buChar char="■"/>
              <a:defRPr/>
            </a:lvl4pPr>
            <a:lvl5pPr marL="2286000" lvl="4" indent="-285750" algn="l" rtl="0">
              <a:lnSpc>
                <a:spcPct val="100000"/>
              </a:lnSpc>
              <a:spcBef>
                <a:spcPts val="360"/>
              </a:spcBef>
              <a:spcAft>
                <a:spcPts val="0"/>
              </a:spcAft>
              <a:buSzPts val="900"/>
              <a:buChar char="■"/>
              <a:defRPr/>
            </a:lvl5pPr>
            <a:lvl6pPr marL="2743200" lvl="5" indent="-285750" algn="l" rtl="0">
              <a:lnSpc>
                <a:spcPct val="100000"/>
              </a:lnSpc>
              <a:spcBef>
                <a:spcPts val="360"/>
              </a:spcBef>
              <a:spcAft>
                <a:spcPts val="0"/>
              </a:spcAft>
              <a:buSzPts val="900"/>
              <a:buChar char="■"/>
              <a:defRPr/>
            </a:lvl6pPr>
            <a:lvl7pPr marL="3200400" lvl="6" indent="-285750" algn="l" rtl="0">
              <a:lnSpc>
                <a:spcPct val="100000"/>
              </a:lnSpc>
              <a:spcBef>
                <a:spcPts val="360"/>
              </a:spcBef>
              <a:spcAft>
                <a:spcPts val="0"/>
              </a:spcAft>
              <a:buSzPts val="900"/>
              <a:buChar char="■"/>
              <a:defRPr/>
            </a:lvl7pPr>
            <a:lvl8pPr marL="3657600" lvl="7" indent="-285750" algn="l" rtl="0">
              <a:lnSpc>
                <a:spcPct val="100000"/>
              </a:lnSpc>
              <a:spcBef>
                <a:spcPts val="360"/>
              </a:spcBef>
              <a:spcAft>
                <a:spcPts val="0"/>
              </a:spcAft>
              <a:buSzPts val="900"/>
              <a:buChar char="■"/>
              <a:defRPr/>
            </a:lvl8pPr>
            <a:lvl9pPr marL="4114800" lvl="8" indent="-285750" algn="l" rtl="0">
              <a:lnSpc>
                <a:spcPct val="100000"/>
              </a:lnSpc>
              <a:spcBef>
                <a:spcPts val="360"/>
              </a:spcBef>
              <a:spcAft>
                <a:spcPts val="0"/>
              </a:spcAft>
              <a:buSzPts val="900"/>
              <a:buChar char="■"/>
              <a:defRPr/>
            </a:lvl9pPr>
          </a:lstStyle>
          <a:p>
            <a:endParaRPr/>
          </a:p>
        </p:txBody>
      </p:sp>
      <p:sp>
        <p:nvSpPr>
          <p:cNvPr id="120" name="Google Shape;120;p23"/>
          <p:cNvSpPr txBox="1">
            <a:spLocks noGrp="1"/>
          </p:cNvSpPr>
          <p:nvPr>
            <p:ph type="dt" idx="10"/>
          </p:nvPr>
        </p:nvSpPr>
        <p:spPr>
          <a:xfrm>
            <a:off x="1162050" y="4501456"/>
            <a:ext cx="1905000" cy="3429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21" name="Google Shape;121;p23"/>
          <p:cNvSpPr txBox="1">
            <a:spLocks noGrp="1"/>
          </p:cNvSpPr>
          <p:nvPr>
            <p:ph type="ftr" idx="11"/>
          </p:nvPr>
        </p:nvSpPr>
        <p:spPr>
          <a:xfrm>
            <a:off x="3657600" y="4501456"/>
            <a:ext cx="2895600" cy="342900"/>
          </a:xfrm>
          <a:prstGeom prst="rect">
            <a:avLst/>
          </a:prstGeom>
          <a:noFill/>
          <a:ln>
            <a:noFill/>
          </a:ln>
        </p:spPr>
        <p:txBody>
          <a:bodyPr spcFirstLastPara="1" wrap="square" lIns="91425" tIns="45700" rIns="91425" bIns="45700" anchor="b"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22" name="Google Shape;122;p23"/>
          <p:cNvSpPr txBox="1">
            <a:spLocks noGrp="1"/>
          </p:cNvSpPr>
          <p:nvPr>
            <p:ph type="sldNum" idx="12"/>
          </p:nvPr>
        </p:nvSpPr>
        <p:spPr>
          <a:xfrm>
            <a:off x="7042150" y="4501456"/>
            <a:ext cx="1905000" cy="3429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ahoma"/>
                <a:ea typeface="Tahoma"/>
                <a:cs typeface="Tahoma"/>
                <a:sym typeface="Tahoma"/>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ahoma"/>
                <a:ea typeface="Tahoma"/>
                <a:cs typeface="Tahoma"/>
                <a:sym typeface="Tahoma"/>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ahoma"/>
                <a:ea typeface="Tahoma"/>
                <a:cs typeface="Tahoma"/>
                <a:sym typeface="Tahoma"/>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ahoma"/>
                <a:ea typeface="Tahoma"/>
                <a:cs typeface="Tahoma"/>
                <a:sym typeface="Tahoma"/>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ahoma"/>
                <a:ea typeface="Tahoma"/>
                <a:cs typeface="Tahoma"/>
                <a:sym typeface="Tahoma"/>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ahoma"/>
                <a:ea typeface="Tahoma"/>
                <a:cs typeface="Tahoma"/>
                <a:sym typeface="Tahoma"/>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ahoma"/>
                <a:ea typeface="Tahoma"/>
                <a:cs typeface="Tahoma"/>
                <a:sym typeface="Tahoma"/>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ahoma"/>
                <a:ea typeface="Tahoma"/>
                <a:cs typeface="Tahoma"/>
                <a:sym typeface="Tahoma"/>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lt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竖排标题与文本" type="vertTitleAndTx">
  <p:cSld name="VERTICAL_TITLE_AND_VERTICAL_TEXT">
    <p:spTree>
      <p:nvGrpSpPr>
        <p:cNvPr id="1" name="Shape 123"/>
        <p:cNvGrpSpPr/>
        <p:nvPr/>
      </p:nvGrpSpPr>
      <p:grpSpPr>
        <a:xfrm>
          <a:off x="0" y="0"/>
          <a:ext cx="0" cy="0"/>
          <a:chOff x="0" y="0"/>
          <a:chExt cx="0" cy="0"/>
        </a:xfrm>
      </p:grpSpPr>
      <p:sp>
        <p:nvSpPr>
          <p:cNvPr id="124" name="Google Shape;124;p24"/>
          <p:cNvSpPr txBox="1">
            <a:spLocks noGrp="1"/>
          </p:cNvSpPr>
          <p:nvPr>
            <p:ph type="title"/>
          </p:nvPr>
        </p:nvSpPr>
        <p:spPr>
          <a:xfrm rot="5400000">
            <a:off x="5760238" y="1404685"/>
            <a:ext cx="4438800" cy="19509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25" name="Google Shape;125;p24"/>
          <p:cNvSpPr txBox="1">
            <a:spLocks noGrp="1"/>
          </p:cNvSpPr>
          <p:nvPr>
            <p:ph type="body" idx="1"/>
          </p:nvPr>
        </p:nvSpPr>
        <p:spPr>
          <a:xfrm rot="5400000">
            <a:off x="1781950" y="-470165"/>
            <a:ext cx="4438800" cy="5700600"/>
          </a:xfrm>
          <a:prstGeom prst="rect">
            <a:avLst/>
          </a:prstGeom>
          <a:noFill/>
          <a:ln>
            <a:noFill/>
          </a:ln>
        </p:spPr>
        <p:txBody>
          <a:bodyPr spcFirstLastPara="1" wrap="square" lIns="91425" tIns="45700" rIns="91425" bIns="45700" anchor="t" anchorCtr="0">
            <a:noAutofit/>
          </a:bodyPr>
          <a:lstStyle>
            <a:lvl1pPr marL="457200" lvl="0" indent="-297180" algn="l" rtl="0">
              <a:lnSpc>
                <a:spcPct val="100000"/>
              </a:lnSpc>
              <a:spcBef>
                <a:spcPts val="360"/>
              </a:spcBef>
              <a:spcAft>
                <a:spcPts val="0"/>
              </a:spcAft>
              <a:buSzPts val="1080"/>
              <a:buChar char="■"/>
              <a:defRPr/>
            </a:lvl1pPr>
            <a:lvl2pPr marL="914400" lvl="1" indent="-291465" algn="l" rtl="0">
              <a:lnSpc>
                <a:spcPct val="100000"/>
              </a:lnSpc>
              <a:spcBef>
                <a:spcPts val="360"/>
              </a:spcBef>
              <a:spcAft>
                <a:spcPts val="0"/>
              </a:spcAft>
              <a:buSzPts val="990"/>
              <a:buChar char="■"/>
              <a:defRPr/>
            </a:lvl2pPr>
            <a:lvl3pPr marL="1371600" lvl="2" indent="-285750" algn="l" rtl="0">
              <a:lnSpc>
                <a:spcPct val="100000"/>
              </a:lnSpc>
              <a:spcBef>
                <a:spcPts val="360"/>
              </a:spcBef>
              <a:spcAft>
                <a:spcPts val="0"/>
              </a:spcAft>
              <a:buSzPts val="900"/>
              <a:buChar char="■"/>
              <a:defRPr/>
            </a:lvl3pPr>
            <a:lvl4pPr marL="1828800" lvl="3" indent="-291464" algn="l" rtl="0">
              <a:lnSpc>
                <a:spcPct val="100000"/>
              </a:lnSpc>
              <a:spcBef>
                <a:spcPts val="360"/>
              </a:spcBef>
              <a:spcAft>
                <a:spcPts val="0"/>
              </a:spcAft>
              <a:buSzPts val="990"/>
              <a:buChar char="■"/>
              <a:defRPr/>
            </a:lvl4pPr>
            <a:lvl5pPr marL="2286000" lvl="4" indent="-285750" algn="l" rtl="0">
              <a:lnSpc>
                <a:spcPct val="100000"/>
              </a:lnSpc>
              <a:spcBef>
                <a:spcPts val="360"/>
              </a:spcBef>
              <a:spcAft>
                <a:spcPts val="0"/>
              </a:spcAft>
              <a:buSzPts val="900"/>
              <a:buChar char="■"/>
              <a:defRPr/>
            </a:lvl5pPr>
            <a:lvl6pPr marL="2743200" lvl="5" indent="-285750" algn="l" rtl="0">
              <a:lnSpc>
                <a:spcPct val="100000"/>
              </a:lnSpc>
              <a:spcBef>
                <a:spcPts val="360"/>
              </a:spcBef>
              <a:spcAft>
                <a:spcPts val="0"/>
              </a:spcAft>
              <a:buSzPts val="900"/>
              <a:buChar char="■"/>
              <a:defRPr/>
            </a:lvl6pPr>
            <a:lvl7pPr marL="3200400" lvl="6" indent="-285750" algn="l" rtl="0">
              <a:lnSpc>
                <a:spcPct val="100000"/>
              </a:lnSpc>
              <a:spcBef>
                <a:spcPts val="360"/>
              </a:spcBef>
              <a:spcAft>
                <a:spcPts val="0"/>
              </a:spcAft>
              <a:buSzPts val="900"/>
              <a:buChar char="■"/>
              <a:defRPr/>
            </a:lvl7pPr>
            <a:lvl8pPr marL="3657600" lvl="7" indent="-285750" algn="l" rtl="0">
              <a:lnSpc>
                <a:spcPct val="100000"/>
              </a:lnSpc>
              <a:spcBef>
                <a:spcPts val="360"/>
              </a:spcBef>
              <a:spcAft>
                <a:spcPts val="0"/>
              </a:spcAft>
              <a:buSzPts val="900"/>
              <a:buChar char="■"/>
              <a:defRPr/>
            </a:lvl8pPr>
            <a:lvl9pPr marL="4114800" lvl="8" indent="-285750" algn="l" rtl="0">
              <a:lnSpc>
                <a:spcPct val="100000"/>
              </a:lnSpc>
              <a:spcBef>
                <a:spcPts val="360"/>
              </a:spcBef>
              <a:spcAft>
                <a:spcPts val="0"/>
              </a:spcAft>
              <a:buSzPts val="900"/>
              <a:buChar char="■"/>
              <a:defRPr/>
            </a:lvl9pPr>
          </a:lstStyle>
          <a:p>
            <a:endParaRPr/>
          </a:p>
        </p:txBody>
      </p:sp>
      <p:sp>
        <p:nvSpPr>
          <p:cNvPr id="126" name="Google Shape;126;p24"/>
          <p:cNvSpPr txBox="1">
            <a:spLocks noGrp="1"/>
          </p:cNvSpPr>
          <p:nvPr>
            <p:ph type="dt" idx="10"/>
          </p:nvPr>
        </p:nvSpPr>
        <p:spPr>
          <a:xfrm>
            <a:off x="1162050" y="4501456"/>
            <a:ext cx="1905000" cy="3429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27" name="Google Shape;127;p24"/>
          <p:cNvSpPr txBox="1">
            <a:spLocks noGrp="1"/>
          </p:cNvSpPr>
          <p:nvPr>
            <p:ph type="ftr" idx="11"/>
          </p:nvPr>
        </p:nvSpPr>
        <p:spPr>
          <a:xfrm>
            <a:off x="3657600" y="4501456"/>
            <a:ext cx="2895600" cy="342900"/>
          </a:xfrm>
          <a:prstGeom prst="rect">
            <a:avLst/>
          </a:prstGeom>
          <a:noFill/>
          <a:ln>
            <a:noFill/>
          </a:ln>
        </p:spPr>
        <p:txBody>
          <a:bodyPr spcFirstLastPara="1" wrap="square" lIns="91425" tIns="45700" rIns="91425" bIns="45700" anchor="b"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28" name="Google Shape;128;p24"/>
          <p:cNvSpPr txBox="1">
            <a:spLocks noGrp="1"/>
          </p:cNvSpPr>
          <p:nvPr>
            <p:ph type="sldNum" idx="12"/>
          </p:nvPr>
        </p:nvSpPr>
        <p:spPr>
          <a:xfrm>
            <a:off x="7042150" y="4501456"/>
            <a:ext cx="1905000" cy="3429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ahoma"/>
                <a:ea typeface="Tahoma"/>
                <a:cs typeface="Tahoma"/>
                <a:sym typeface="Tahoma"/>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ahoma"/>
                <a:ea typeface="Tahoma"/>
                <a:cs typeface="Tahoma"/>
                <a:sym typeface="Tahoma"/>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ahoma"/>
                <a:ea typeface="Tahoma"/>
                <a:cs typeface="Tahoma"/>
                <a:sym typeface="Tahoma"/>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ahoma"/>
                <a:ea typeface="Tahoma"/>
                <a:cs typeface="Tahoma"/>
                <a:sym typeface="Tahoma"/>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ahoma"/>
                <a:ea typeface="Tahoma"/>
                <a:cs typeface="Tahoma"/>
                <a:sym typeface="Tahoma"/>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ahoma"/>
                <a:ea typeface="Tahoma"/>
                <a:cs typeface="Tahoma"/>
                <a:sym typeface="Tahoma"/>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ahoma"/>
                <a:ea typeface="Tahoma"/>
                <a:cs typeface="Tahoma"/>
                <a:sym typeface="Tahoma"/>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ahoma"/>
                <a:ea typeface="Tahoma"/>
                <a:cs typeface="Tahoma"/>
                <a:sym typeface="Tahoma"/>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ltLang="zh-C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标题，内容与文本" type="objAndTx">
  <p:cSld name="OBJECT_AND_TEXT">
    <p:spTree>
      <p:nvGrpSpPr>
        <p:cNvPr id="1" name="Shape 129"/>
        <p:cNvGrpSpPr/>
        <p:nvPr/>
      </p:nvGrpSpPr>
      <p:grpSpPr>
        <a:xfrm>
          <a:off x="0" y="0"/>
          <a:ext cx="0" cy="0"/>
          <a:chOff x="0" y="0"/>
          <a:chExt cx="0" cy="0"/>
        </a:xfrm>
      </p:grpSpPr>
      <p:sp>
        <p:nvSpPr>
          <p:cNvPr id="130" name="Google Shape;130;p25"/>
          <p:cNvSpPr txBox="1">
            <a:spLocks noGrp="1"/>
          </p:cNvSpPr>
          <p:nvPr>
            <p:ph type="title"/>
          </p:nvPr>
        </p:nvSpPr>
        <p:spPr>
          <a:xfrm>
            <a:off x="1150938" y="160735"/>
            <a:ext cx="7793100" cy="10965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31" name="Google Shape;131;p25"/>
          <p:cNvSpPr txBox="1">
            <a:spLocks noGrp="1"/>
          </p:cNvSpPr>
          <p:nvPr>
            <p:ph type="body" idx="1"/>
          </p:nvPr>
        </p:nvSpPr>
        <p:spPr>
          <a:xfrm>
            <a:off x="1182688" y="1513285"/>
            <a:ext cx="3810000" cy="3086100"/>
          </a:xfrm>
          <a:prstGeom prst="rect">
            <a:avLst/>
          </a:prstGeom>
          <a:noFill/>
          <a:ln>
            <a:noFill/>
          </a:ln>
        </p:spPr>
        <p:txBody>
          <a:bodyPr spcFirstLastPara="1" wrap="square" lIns="91425" tIns="45700" rIns="91425" bIns="45700" anchor="t" anchorCtr="0">
            <a:noAutofit/>
          </a:bodyPr>
          <a:lstStyle>
            <a:lvl1pPr marL="457200" lvl="0" indent="-297180" algn="l" rtl="0">
              <a:lnSpc>
                <a:spcPct val="100000"/>
              </a:lnSpc>
              <a:spcBef>
                <a:spcPts val="360"/>
              </a:spcBef>
              <a:spcAft>
                <a:spcPts val="0"/>
              </a:spcAft>
              <a:buSzPts val="1080"/>
              <a:buChar char="■"/>
              <a:defRPr/>
            </a:lvl1pPr>
            <a:lvl2pPr marL="914400" lvl="1" indent="-291465" algn="l" rtl="0">
              <a:lnSpc>
                <a:spcPct val="100000"/>
              </a:lnSpc>
              <a:spcBef>
                <a:spcPts val="360"/>
              </a:spcBef>
              <a:spcAft>
                <a:spcPts val="0"/>
              </a:spcAft>
              <a:buSzPts val="990"/>
              <a:buChar char="■"/>
              <a:defRPr/>
            </a:lvl2pPr>
            <a:lvl3pPr marL="1371600" lvl="2" indent="-285750" algn="l" rtl="0">
              <a:lnSpc>
                <a:spcPct val="100000"/>
              </a:lnSpc>
              <a:spcBef>
                <a:spcPts val="360"/>
              </a:spcBef>
              <a:spcAft>
                <a:spcPts val="0"/>
              </a:spcAft>
              <a:buSzPts val="900"/>
              <a:buChar char="■"/>
              <a:defRPr/>
            </a:lvl3pPr>
            <a:lvl4pPr marL="1828800" lvl="3" indent="-291464" algn="l" rtl="0">
              <a:lnSpc>
                <a:spcPct val="100000"/>
              </a:lnSpc>
              <a:spcBef>
                <a:spcPts val="360"/>
              </a:spcBef>
              <a:spcAft>
                <a:spcPts val="0"/>
              </a:spcAft>
              <a:buSzPts val="990"/>
              <a:buChar char="■"/>
              <a:defRPr/>
            </a:lvl4pPr>
            <a:lvl5pPr marL="2286000" lvl="4" indent="-285750" algn="l" rtl="0">
              <a:lnSpc>
                <a:spcPct val="100000"/>
              </a:lnSpc>
              <a:spcBef>
                <a:spcPts val="360"/>
              </a:spcBef>
              <a:spcAft>
                <a:spcPts val="0"/>
              </a:spcAft>
              <a:buSzPts val="900"/>
              <a:buChar char="■"/>
              <a:defRPr/>
            </a:lvl5pPr>
            <a:lvl6pPr marL="2743200" lvl="5" indent="-285750" algn="l" rtl="0">
              <a:lnSpc>
                <a:spcPct val="100000"/>
              </a:lnSpc>
              <a:spcBef>
                <a:spcPts val="360"/>
              </a:spcBef>
              <a:spcAft>
                <a:spcPts val="0"/>
              </a:spcAft>
              <a:buSzPts val="900"/>
              <a:buChar char="■"/>
              <a:defRPr/>
            </a:lvl6pPr>
            <a:lvl7pPr marL="3200400" lvl="6" indent="-285750" algn="l" rtl="0">
              <a:lnSpc>
                <a:spcPct val="100000"/>
              </a:lnSpc>
              <a:spcBef>
                <a:spcPts val="360"/>
              </a:spcBef>
              <a:spcAft>
                <a:spcPts val="0"/>
              </a:spcAft>
              <a:buSzPts val="900"/>
              <a:buChar char="■"/>
              <a:defRPr/>
            </a:lvl7pPr>
            <a:lvl8pPr marL="3657600" lvl="7" indent="-285750" algn="l" rtl="0">
              <a:lnSpc>
                <a:spcPct val="100000"/>
              </a:lnSpc>
              <a:spcBef>
                <a:spcPts val="360"/>
              </a:spcBef>
              <a:spcAft>
                <a:spcPts val="0"/>
              </a:spcAft>
              <a:buSzPts val="900"/>
              <a:buChar char="■"/>
              <a:defRPr/>
            </a:lvl8pPr>
            <a:lvl9pPr marL="4114800" lvl="8" indent="-285750" algn="l" rtl="0">
              <a:lnSpc>
                <a:spcPct val="100000"/>
              </a:lnSpc>
              <a:spcBef>
                <a:spcPts val="360"/>
              </a:spcBef>
              <a:spcAft>
                <a:spcPts val="0"/>
              </a:spcAft>
              <a:buSzPts val="900"/>
              <a:buChar char="■"/>
              <a:defRPr/>
            </a:lvl9pPr>
          </a:lstStyle>
          <a:p>
            <a:endParaRPr/>
          </a:p>
        </p:txBody>
      </p:sp>
      <p:sp>
        <p:nvSpPr>
          <p:cNvPr id="132" name="Google Shape;132;p25"/>
          <p:cNvSpPr txBox="1">
            <a:spLocks noGrp="1"/>
          </p:cNvSpPr>
          <p:nvPr>
            <p:ph type="body" idx="2"/>
          </p:nvPr>
        </p:nvSpPr>
        <p:spPr>
          <a:xfrm>
            <a:off x="5145088" y="1513285"/>
            <a:ext cx="3810000" cy="3086100"/>
          </a:xfrm>
          <a:prstGeom prst="rect">
            <a:avLst/>
          </a:prstGeom>
          <a:noFill/>
          <a:ln>
            <a:noFill/>
          </a:ln>
        </p:spPr>
        <p:txBody>
          <a:bodyPr spcFirstLastPara="1" wrap="square" lIns="91425" tIns="45700" rIns="91425" bIns="45700" anchor="t" anchorCtr="0">
            <a:noAutofit/>
          </a:bodyPr>
          <a:lstStyle>
            <a:lvl1pPr marL="457200" lvl="0" indent="-297180" algn="l" rtl="0">
              <a:lnSpc>
                <a:spcPct val="100000"/>
              </a:lnSpc>
              <a:spcBef>
                <a:spcPts val="360"/>
              </a:spcBef>
              <a:spcAft>
                <a:spcPts val="0"/>
              </a:spcAft>
              <a:buSzPts val="1080"/>
              <a:buChar char="■"/>
              <a:defRPr/>
            </a:lvl1pPr>
            <a:lvl2pPr marL="914400" lvl="1" indent="-291465" algn="l" rtl="0">
              <a:lnSpc>
                <a:spcPct val="100000"/>
              </a:lnSpc>
              <a:spcBef>
                <a:spcPts val="360"/>
              </a:spcBef>
              <a:spcAft>
                <a:spcPts val="0"/>
              </a:spcAft>
              <a:buSzPts val="990"/>
              <a:buChar char="■"/>
              <a:defRPr/>
            </a:lvl2pPr>
            <a:lvl3pPr marL="1371600" lvl="2" indent="-285750" algn="l" rtl="0">
              <a:lnSpc>
                <a:spcPct val="100000"/>
              </a:lnSpc>
              <a:spcBef>
                <a:spcPts val="360"/>
              </a:spcBef>
              <a:spcAft>
                <a:spcPts val="0"/>
              </a:spcAft>
              <a:buSzPts val="900"/>
              <a:buChar char="■"/>
              <a:defRPr/>
            </a:lvl3pPr>
            <a:lvl4pPr marL="1828800" lvl="3" indent="-291464" algn="l" rtl="0">
              <a:lnSpc>
                <a:spcPct val="100000"/>
              </a:lnSpc>
              <a:spcBef>
                <a:spcPts val="360"/>
              </a:spcBef>
              <a:spcAft>
                <a:spcPts val="0"/>
              </a:spcAft>
              <a:buSzPts val="990"/>
              <a:buChar char="■"/>
              <a:defRPr/>
            </a:lvl4pPr>
            <a:lvl5pPr marL="2286000" lvl="4" indent="-285750" algn="l" rtl="0">
              <a:lnSpc>
                <a:spcPct val="100000"/>
              </a:lnSpc>
              <a:spcBef>
                <a:spcPts val="360"/>
              </a:spcBef>
              <a:spcAft>
                <a:spcPts val="0"/>
              </a:spcAft>
              <a:buSzPts val="900"/>
              <a:buChar char="■"/>
              <a:defRPr/>
            </a:lvl5pPr>
            <a:lvl6pPr marL="2743200" lvl="5" indent="-285750" algn="l" rtl="0">
              <a:lnSpc>
                <a:spcPct val="100000"/>
              </a:lnSpc>
              <a:spcBef>
                <a:spcPts val="360"/>
              </a:spcBef>
              <a:spcAft>
                <a:spcPts val="0"/>
              </a:spcAft>
              <a:buSzPts val="900"/>
              <a:buChar char="■"/>
              <a:defRPr/>
            </a:lvl6pPr>
            <a:lvl7pPr marL="3200400" lvl="6" indent="-285750" algn="l" rtl="0">
              <a:lnSpc>
                <a:spcPct val="100000"/>
              </a:lnSpc>
              <a:spcBef>
                <a:spcPts val="360"/>
              </a:spcBef>
              <a:spcAft>
                <a:spcPts val="0"/>
              </a:spcAft>
              <a:buSzPts val="900"/>
              <a:buChar char="■"/>
              <a:defRPr/>
            </a:lvl7pPr>
            <a:lvl8pPr marL="3657600" lvl="7" indent="-285750" algn="l" rtl="0">
              <a:lnSpc>
                <a:spcPct val="100000"/>
              </a:lnSpc>
              <a:spcBef>
                <a:spcPts val="360"/>
              </a:spcBef>
              <a:spcAft>
                <a:spcPts val="0"/>
              </a:spcAft>
              <a:buSzPts val="900"/>
              <a:buChar char="■"/>
              <a:defRPr/>
            </a:lvl8pPr>
            <a:lvl9pPr marL="4114800" lvl="8" indent="-285750" algn="l" rtl="0">
              <a:lnSpc>
                <a:spcPct val="100000"/>
              </a:lnSpc>
              <a:spcBef>
                <a:spcPts val="360"/>
              </a:spcBef>
              <a:spcAft>
                <a:spcPts val="0"/>
              </a:spcAft>
              <a:buSzPts val="900"/>
              <a:buChar char="■"/>
              <a:defRPr/>
            </a:lvl9pPr>
          </a:lstStyle>
          <a:p>
            <a:endParaRPr/>
          </a:p>
        </p:txBody>
      </p:sp>
      <p:sp>
        <p:nvSpPr>
          <p:cNvPr id="133" name="Google Shape;133;p25"/>
          <p:cNvSpPr txBox="1">
            <a:spLocks noGrp="1"/>
          </p:cNvSpPr>
          <p:nvPr>
            <p:ph type="dt" idx="10"/>
          </p:nvPr>
        </p:nvSpPr>
        <p:spPr>
          <a:xfrm>
            <a:off x="1162050" y="4501456"/>
            <a:ext cx="1905000" cy="3429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34" name="Google Shape;134;p25"/>
          <p:cNvSpPr txBox="1">
            <a:spLocks noGrp="1"/>
          </p:cNvSpPr>
          <p:nvPr>
            <p:ph type="ftr" idx="11"/>
          </p:nvPr>
        </p:nvSpPr>
        <p:spPr>
          <a:xfrm>
            <a:off x="3657600" y="4501456"/>
            <a:ext cx="2895600" cy="342900"/>
          </a:xfrm>
          <a:prstGeom prst="rect">
            <a:avLst/>
          </a:prstGeom>
          <a:noFill/>
          <a:ln>
            <a:noFill/>
          </a:ln>
        </p:spPr>
        <p:txBody>
          <a:bodyPr spcFirstLastPara="1" wrap="square" lIns="91425" tIns="45700" rIns="91425" bIns="45700" anchor="b"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35" name="Google Shape;135;p25"/>
          <p:cNvSpPr txBox="1">
            <a:spLocks noGrp="1"/>
          </p:cNvSpPr>
          <p:nvPr>
            <p:ph type="sldNum" idx="12"/>
          </p:nvPr>
        </p:nvSpPr>
        <p:spPr>
          <a:xfrm>
            <a:off x="7042150" y="4501456"/>
            <a:ext cx="1905000" cy="3429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ahoma"/>
                <a:ea typeface="Tahoma"/>
                <a:cs typeface="Tahoma"/>
                <a:sym typeface="Tahoma"/>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ahoma"/>
                <a:ea typeface="Tahoma"/>
                <a:cs typeface="Tahoma"/>
                <a:sym typeface="Tahoma"/>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ahoma"/>
                <a:ea typeface="Tahoma"/>
                <a:cs typeface="Tahoma"/>
                <a:sym typeface="Tahoma"/>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ahoma"/>
                <a:ea typeface="Tahoma"/>
                <a:cs typeface="Tahoma"/>
                <a:sym typeface="Tahoma"/>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ahoma"/>
                <a:ea typeface="Tahoma"/>
                <a:cs typeface="Tahoma"/>
                <a:sym typeface="Tahoma"/>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ahoma"/>
                <a:ea typeface="Tahoma"/>
                <a:cs typeface="Tahoma"/>
                <a:sym typeface="Tahoma"/>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ahoma"/>
                <a:ea typeface="Tahoma"/>
                <a:cs typeface="Tahoma"/>
                <a:sym typeface="Tahoma"/>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ahoma"/>
                <a:ea typeface="Tahoma"/>
                <a:cs typeface="Tahoma"/>
                <a:sym typeface="Tahoma"/>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ltLang="zh-C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标题，文本与内容" type="txAndObj">
  <p:cSld name="TEXT_AND_OBJECT">
    <p:spTree>
      <p:nvGrpSpPr>
        <p:cNvPr id="1" name="Shape 136"/>
        <p:cNvGrpSpPr/>
        <p:nvPr/>
      </p:nvGrpSpPr>
      <p:grpSpPr>
        <a:xfrm>
          <a:off x="0" y="0"/>
          <a:ext cx="0" cy="0"/>
          <a:chOff x="0" y="0"/>
          <a:chExt cx="0" cy="0"/>
        </a:xfrm>
      </p:grpSpPr>
      <p:sp>
        <p:nvSpPr>
          <p:cNvPr id="137" name="Google Shape;137;p26"/>
          <p:cNvSpPr txBox="1">
            <a:spLocks noGrp="1"/>
          </p:cNvSpPr>
          <p:nvPr>
            <p:ph type="title"/>
          </p:nvPr>
        </p:nvSpPr>
        <p:spPr>
          <a:xfrm>
            <a:off x="1150938" y="160735"/>
            <a:ext cx="7793100" cy="10965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38" name="Google Shape;138;p26"/>
          <p:cNvSpPr txBox="1">
            <a:spLocks noGrp="1"/>
          </p:cNvSpPr>
          <p:nvPr>
            <p:ph type="body" idx="1"/>
          </p:nvPr>
        </p:nvSpPr>
        <p:spPr>
          <a:xfrm>
            <a:off x="1182688" y="1513285"/>
            <a:ext cx="3810000" cy="3086100"/>
          </a:xfrm>
          <a:prstGeom prst="rect">
            <a:avLst/>
          </a:prstGeom>
          <a:noFill/>
          <a:ln>
            <a:noFill/>
          </a:ln>
        </p:spPr>
        <p:txBody>
          <a:bodyPr spcFirstLastPara="1" wrap="square" lIns="91425" tIns="45700" rIns="91425" bIns="45700" anchor="t" anchorCtr="0">
            <a:noAutofit/>
          </a:bodyPr>
          <a:lstStyle>
            <a:lvl1pPr marL="457200" lvl="0" indent="-297180" algn="l" rtl="0">
              <a:lnSpc>
                <a:spcPct val="100000"/>
              </a:lnSpc>
              <a:spcBef>
                <a:spcPts val="360"/>
              </a:spcBef>
              <a:spcAft>
                <a:spcPts val="0"/>
              </a:spcAft>
              <a:buSzPts val="1080"/>
              <a:buChar char="■"/>
              <a:defRPr/>
            </a:lvl1pPr>
            <a:lvl2pPr marL="914400" lvl="1" indent="-291465" algn="l" rtl="0">
              <a:lnSpc>
                <a:spcPct val="100000"/>
              </a:lnSpc>
              <a:spcBef>
                <a:spcPts val="360"/>
              </a:spcBef>
              <a:spcAft>
                <a:spcPts val="0"/>
              </a:spcAft>
              <a:buSzPts val="990"/>
              <a:buChar char="■"/>
              <a:defRPr/>
            </a:lvl2pPr>
            <a:lvl3pPr marL="1371600" lvl="2" indent="-285750" algn="l" rtl="0">
              <a:lnSpc>
                <a:spcPct val="100000"/>
              </a:lnSpc>
              <a:spcBef>
                <a:spcPts val="360"/>
              </a:spcBef>
              <a:spcAft>
                <a:spcPts val="0"/>
              </a:spcAft>
              <a:buSzPts val="900"/>
              <a:buChar char="■"/>
              <a:defRPr/>
            </a:lvl3pPr>
            <a:lvl4pPr marL="1828800" lvl="3" indent="-291464" algn="l" rtl="0">
              <a:lnSpc>
                <a:spcPct val="100000"/>
              </a:lnSpc>
              <a:spcBef>
                <a:spcPts val="360"/>
              </a:spcBef>
              <a:spcAft>
                <a:spcPts val="0"/>
              </a:spcAft>
              <a:buSzPts val="990"/>
              <a:buChar char="■"/>
              <a:defRPr/>
            </a:lvl4pPr>
            <a:lvl5pPr marL="2286000" lvl="4" indent="-285750" algn="l" rtl="0">
              <a:lnSpc>
                <a:spcPct val="100000"/>
              </a:lnSpc>
              <a:spcBef>
                <a:spcPts val="360"/>
              </a:spcBef>
              <a:spcAft>
                <a:spcPts val="0"/>
              </a:spcAft>
              <a:buSzPts val="900"/>
              <a:buChar char="■"/>
              <a:defRPr/>
            </a:lvl5pPr>
            <a:lvl6pPr marL="2743200" lvl="5" indent="-285750" algn="l" rtl="0">
              <a:lnSpc>
                <a:spcPct val="100000"/>
              </a:lnSpc>
              <a:spcBef>
                <a:spcPts val="360"/>
              </a:spcBef>
              <a:spcAft>
                <a:spcPts val="0"/>
              </a:spcAft>
              <a:buSzPts val="900"/>
              <a:buChar char="■"/>
              <a:defRPr/>
            </a:lvl6pPr>
            <a:lvl7pPr marL="3200400" lvl="6" indent="-285750" algn="l" rtl="0">
              <a:lnSpc>
                <a:spcPct val="100000"/>
              </a:lnSpc>
              <a:spcBef>
                <a:spcPts val="360"/>
              </a:spcBef>
              <a:spcAft>
                <a:spcPts val="0"/>
              </a:spcAft>
              <a:buSzPts val="900"/>
              <a:buChar char="■"/>
              <a:defRPr/>
            </a:lvl7pPr>
            <a:lvl8pPr marL="3657600" lvl="7" indent="-285750" algn="l" rtl="0">
              <a:lnSpc>
                <a:spcPct val="100000"/>
              </a:lnSpc>
              <a:spcBef>
                <a:spcPts val="360"/>
              </a:spcBef>
              <a:spcAft>
                <a:spcPts val="0"/>
              </a:spcAft>
              <a:buSzPts val="900"/>
              <a:buChar char="■"/>
              <a:defRPr/>
            </a:lvl8pPr>
            <a:lvl9pPr marL="4114800" lvl="8" indent="-285750" algn="l" rtl="0">
              <a:lnSpc>
                <a:spcPct val="100000"/>
              </a:lnSpc>
              <a:spcBef>
                <a:spcPts val="360"/>
              </a:spcBef>
              <a:spcAft>
                <a:spcPts val="0"/>
              </a:spcAft>
              <a:buSzPts val="900"/>
              <a:buChar char="■"/>
              <a:defRPr/>
            </a:lvl9pPr>
          </a:lstStyle>
          <a:p>
            <a:endParaRPr/>
          </a:p>
        </p:txBody>
      </p:sp>
      <p:sp>
        <p:nvSpPr>
          <p:cNvPr id="139" name="Google Shape;139;p26"/>
          <p:cNvSpPr txBox="1">
            <a:spLocks noGrp="1"/>
          </p:cNvSpPr>
          <p:nvPr>
            <p:ph type="body" idx="2"/>
          </p:nvPr>
        </p:nvSpPr>
        <p:spPr>
          <a:xfrm>
            <a:off x="5145088" y="1513285"/>
            <a:ext cx="3810000" cy="3086100"/>
          </a:xfrm>
          <a:prstGeom prst="rect">
            <a:avLst/>
          </a:prstGeom>
          <a:noFill/>
          <a:ln>
            <a:noFill/>
          </a:ln>
        </p:spPr>
        <p:txBody>
          <a:bodyPr spcFirstLastPara="1" wrap="square" lIns="91425" tIns="45700" rIns="91425" bIns="45700" anchor="t" anchorCtr="0">
            <a:noAutofit/>
          </a:bodyPr>
          <a:lstStyle>
            <a:lvl1pPr marL="457200" lvl="0" indent="-297180" algn="l" rtl="0">
              <a:lnSpc>
                <a:spcPct val="100000"/>
              </a:lnSpc>
              <a:spcBef>
                <a:spcPts val="360"/>
              </a:spcBef>
              <a:spcAft>
                <a:spcPts val="0"/>
              </a:spcAft>
              <a:buSzPts val="1080"/>
              <a:buChar char="■"/>
              <a:defRPr/>
            </a:lvl1pPr>
            <a:lvl2pPr marL="914400" lvl="1" indent="-291465" algn="l" rtl="0">
              <a:lnSpc>
                <a:spcPct val="100000"/>
              </a:lnSpc>
              <a:spcBef>
                <a:spcPts val="360"/>
              </a:spcBef>
              <a:spcAft>
                <a:spcPts val="0"/>
              </a:spcAft>
              <a:buSzPts val="990"/>
              <a:buChar char="■"/>
              <a:defRPr/>
            </a:lvl2pPr>
            <a:lvl3pPr marL="1371600" lvl="2" indent="-285750" algn="l" rtl="0">
              <a:lnSpc>
                <a:spcPct val="100000"/>
              </a:lnSpc>
              <a:spcBef>
                <a:spcPts val="360"/>
              </a:spcBef>
              <a:spcAft>
                <a:spcPts val="0"/>
              </a:spcAft>
              <a:buSzPts val="900"/>
              <a:buChar char="■"/>
              <a:defRPr/>
            </a:lvl3pPr>
            <a:lvl4pPr marL="1828800" lvl="3" indent="-291464" algn="l" rtl="0">
              <a:lnSpc>
                <a:spcPct val="100000"/>
              </a:lnSpc>
              <a:spcBef>
                <a:spcPts val="360"/>
              </a:spcBef>
              <a:spcAft>
                <a:spcPts val="0"/>
              </a:spcAft>
              <a:buSzPts val="990"/>
              <a:buChar char="■"/>
              <a:defRPr/>
            </a:lvl4pPr>
            <a:lvl5pPr marL="2286000" lvl="4" indent="-285750" algn="l" rtl="0">
              <a:lnSpc>
                <a:spcPct val="100000"/>
              </a:lnSpc>
              <a:spcBef>
                <a:spcPts val="360"/>
              </a:spcBef>
              <a:spcAft>
                <a:spcPts val="0"/>
              </a:spcAft>
              <a:buSzPts val="900"/>
              <a:buChar char="■"/>
              <a:defRPr/>
            </a:lvl5pPr>
            <a:lvl6pPr marL="2743200" lvl="5" indent="-285750" algn="l" rtl="0">
              <a:lnSpc>
                <a:spcPct val="100000"/>
              </a:lnSpc>
              <a:spcBef>
                <a:spcPts val="360"/>
              </a:spcBef>
              <a:spcAft>
                <a:spcPts val="0"/>
              </a:spcAft>
              <a:buSzPts val="900"/>
              <a:buChar char="■"/>
              <a:defRPr/>
            </a:lvl6pPr>
            <a:lvl7pPr marL="3200400" lvl="6" indent="-285750" algn="l" rtl="0">
              <a:lnSpc>
                <a:spcPct val="100000"/>
              </a:lnSpc>
              <a:spcBef>
                <a:spcPts val="360"/>
              </a:spcBef>
              <a:spcAft>
                <a:spcPts val="0"/>
              </a:spcAft>
              <a:buSzPts val="900"/>
              <a:buChar char="■"/>
              <a:defRPr/>
            </a:lvl7pPr>
            <a:lvl8pPr marL="3657600" lvl="7" indent="-285750" algn="l" rtl="0">
              <a:lnSpc>
                <a:spcPct val="100000"/>
              </a:lnSpc>
              <a:spcBef>
                <a:spcPts val="360"/>
              </a:spcBef>
              <a:spcAft>
                <a:spcPts val="0"/>
              </a:spcAft>
              <a:buSzPts val="900"/>
              <a:buChar char="■"/>
              <a:defRPr/>
            </a:lvl8pPr>
            <a:lvl9pPr marL="4114800" lvl="8" indent="-285750" algn="l" rtl="0">
              <a:lnSpc>
                <a:spcPct val="100000"/>
              </a:lnSpc>
              <a:spcBef>
                <a:spcPts val="360"/>
              </a:spcBef>
              <a:spcAft>
                <a:spcPts val="0"/>
              </a:spcAft>
              <a:buSzPts val="900"/>
              <a:buChar char="■"/>
              <a:defRPr/>
            </a:lvl9pPr>
          </a:lstStyle>
          <a:p>
            <a:endParaRPr/>
          </a:p>
        </p:txBody>
      </p:sp>
      <p:sp>
        <p:nvSpPr>
          <p:cNvPr id="140" name="Google Shape;140;p26"/>
          <p:cNvSpPr txBox="1">
            <a:spLocks noGrp="1"/>
          </p:cNvSpPr>
          <p:nvPr>
            <p:ph type="dt" idx="10"/>
          </p:nvPr>
        </p:nvSpPr>
        <p:spPr>
          <a:xfrm>
            <a:off x="1162050" y="4501456"/>
            <a:ext cx="1905000" cy="3429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41" name="Google Shape;141;p26"/>
          <p:cNvSpPr txBox="1">
            <a:spLocks noGrp="1"/>
          </p:cNvSpPr>
          <p:nvPr>
            <p:ph type="ftr" idx="11"/>
          </p:nvPr>
        </p:nvSpPr>
        <p:spPr>
          <a:xfrm>
            <a:off x="3657600" y="4501456"/>
            <a:ext cx="2895600" cy="342900"/>
          </a:xfrm>
          <a:prstGeom prst="rect">
            <a:avLst/>
          </a:prstGeom>
          <a:noFill/>
          <a:ln>
            <a:noFill/>
          </a:ln>
        </p:spPr>
        <p:txBody>
          <a:bodyPr spcFirstLastPara="1" wrap="square" lIns="91425" tIns="45700" rIns="91425" bIns="45700" anchor="b"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42" name="Google Shape;142;p26"/>
          <p:cNvSpPr txBox="1">
            <a:spLocks noGrp="1"/>
          </p:cNvSpPr>
          <p:nvPr>
            <p:ph type="sldNum" idx="12"/>
          </p:nvPr>
        </p:nvSpPr>
        <p:spPr>
          <a:xfrm>
            <a:off x="7042150" y="4501456"/>
            <a:ext cx="1905000" cy="3429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ahoma"/>
                <a:ea typeface="Tahoma"/>
                <a:cs typeface="Tahoma"/>
                <a:sym typeface="Tahoma"/>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ahoma"/>
                <a:ea typeface="Tahoma"/>
                <a:cs typeface="Tahoma"/>
                <a:sym typeface="Tahoma"/>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ahoma"/>
                <a:ea typeface="Tahoma"/>
                <a:cs typeface="Tahoma"/>
                <a:sym typeface="Tahoma"/>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ahoma"/>
                <a:ea typeface="Tahoma"/>
                <a:cs typeface="Tahoma"/>
                <a:sym typeface="Tahoma"/>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ahoma"/>
                <a:ea typeface="Tahoma"/>
                <a:cs typeface="Tahoma"/>
                <a:sym typeface="Tahoma"/>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ahoma"/>
                <a:ea typeface="Tahoma"/>
                <a:cs typeface="Tahoma"/>
                <a:sym typeface="Tahoma"/>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ahoma"/>
                <a:ea typeface="Tahoma"/>
                <a:cs typeface="Tahoma"/>
                <a:sym typeface="Tahoma"/>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ahoma"/>
                <a:ea typeface="Tahoma"/>
                <a:cs typeface="Tahoma"/>
                <a:sym typeface="Tahoma"/>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ltLang="zh-C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标题和图表" type="chart">
  <p:cSld name="CHART">
    <p:spTree>
      <p:nvGrpSpPr>
        <p:cNvPr id="1" name="Shape 143"/>
        <p:cNvGrpSpPr/>
        <p:nvPr/>
      </p:nvGrpSpPr>
      <p:grpSpPr>
        <a:xfrm>
          <a:off x="0" y="0"/>
          <a:ext cx="0" cy="0"/>
          <a:chOff x="0" y="0"/>
          <a:chExt cx="0" cy="0"/>
        </a:xfrm>
      </p:grpSpPr>
      <p:sp>
        <p:nvSpPr>
          <p:cNvPr id="144" name="Google Shape;144;p27"/>
          <p:cNvSpPr txBox="1">
            <a:spLocks noGrp="1"/>
          </p:cNvSpPr>
          <p:nvPr>
            <p:ph type="title"/>
          </p:nvPr>
        </p:nvSpPr>
        <p:spPr>
          <a:xfrm>
            <a:off x="1150938" y="160735"/>
            <a:ext cx="7793100" cy="10965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45" name="Google Shape;145;p27"/>
          <p:cNvSpPr>
            <a:spLocks noGrp="1"/>
          </p:cNvSpPr>
          <p:nvPr>
            <p:ph type="chart" idx="2"/>
          </p:nvPr>
        </p:nvSpPr>
        <p:spPr>
          <a:xfrm>
            <a:off x="1182688" y="1513285"/>
            <a:ext cx="7772400" cy="30861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640"/>
              </a:spcBef>
              <a:spcAft>
                <a:spcPts val="0"/>
              </a:spcAft>
              <a:buClr>
                <a:schemeClr val="folHlink"/>
              </a:buClr>
              <a:buSzPts val="1920"/>
              <a:buFont typeface="Noto Sans"/>
              <a:buChar char="■"/>
              <a:defRPr sz="3200" b="0" i="0" u="none" strike="noStrike" cap="none">
                <a:solidFill>
                  <a:schemeClr val="dk1"/>
                </a:solidFill>
                <a:latin typeface="Tahoma"/>
                <a:ea typeface="Tahoma"/>
                <a:cs typeface="Tahoma"/>
                <a:sym typeface="Tahoma"/>
              </a:defRPr>
            </a:lvl1pPr>
            <a:lvl2pPr marR="0" lvl="1" algn="l" rtl="0">
              <a:lnSpc>
                <a:spcPct val="100000"/>
              </a:lnSpc>
              <a:spcBef>
                <a:spcPts val="560"/>
              </a:spcBef>
              <a:spcAft>
                <a:spcPts val="0"/>
              </a:spcAft>
              <a:buClr>
                <a:schemeClr val="hlink"/>
              </a:buClr>
              <a:buSzPts val="1540"/>
              <a:buFont typeface="Noto Sans"/>
              <a:buChar char="■"/>
              <a:defRPr sz="2800" b="0" i="0" u="none" strike="noStrike" cap="none">
                <a:solidFill>
                  <a:schemeClr val="dk1"/>
                </a:solidFill>
                <a:latin typeface="Tahoma"/>
                <a:ea typeface="Tahoma"/>
                <a:cs typeface="Tahoma"/>
                <a:sym typeface="Tahoma"/>
              </a:defRPr>
            </a:lvl2pPr>
            <a:lvl3pPr marR="0" lvl="2" algn="l" rtl="0">
              <a:lnSpc>
                <a:spcPct val="100000"/>
              </a:lnSpc>
              <a:spcBef>
                <a:spcPts val="480"/>
              </a:spcBef>
              <a:spcAft>
                <a:spcPts val="0"/>
              </a:spcAft>
              <a:buClr>
                <a:schemeClr val="folHlink"/>
              </a:buClr>
              <a:buSzPts val="1200"/>
              <a:buFont typeface="Noto Sans"/>
              <a:buChar char="■"/>
              <a:defRPr sz="2400" b="0" i="0" u="none" strike="noStrike" cap="none">
                <a:solidFill>
                  <a:schemeClr val="dk1"/>
                </a:solidFill>
                <a:latin typeface="Tahoma"/>
                <a:ea typeface="Tahoma"/>
                <a:cs typeface="Tahoma"/>
                <a:sym typeface="Tahoma"/>
              </a:defRPr>
            </a:lvl3pPr>
            <a:lvl4pPr marR="0" lvl="3" algn="l" rtl="0">
              <a:lnSpc>
                <a:spcPct val="100000"/>
              </a:lnSpc>
              <a:spcBef>
                <a:spcPts val="400"/>
              </a:spcBef>
              <a:spcAft>
                <a:spcPts val="0"/>
              </a:spcAft>
              <a:buClr>
                <a:schemeClr val="accent2"/>
              </a:buClr>
              <a:buSzPts val="1100"/>
              <a:buFont typeface="Noto Sans"/>
              <a:buChar char="■"/>
              <a:defRPr sz="2000" b="0" i="0" u="none" strike="noStrike" cap="none">
                <a:solidFill>
                  <a:schemeClr val="dk1"/>
                </a:solidFill>
                <a:latin typeface="Tahoma"/>
                <a:ea typeface="Tahoma"/>
                <a:cs typeface="Tahoma"/>
                <a:sym typeface="Tahoma"/>
              </a:defRPr>
            </a:lvl4pPr>
            <a:lvl5pPr marR="0" lvl="4" algn="l" rtl="0">
              <a:lnSpc>
                <a:spcPct val="100000"/>
              </a:lnSpc>
              <a:spcBef>
                <a:spcPts val="400"/>
              </a:spcBef>
              <a:spcAft>
                <a:spcPts val="0"/>
              </a:spcAft>
              <a:buClr>
                <a:schemeClr val="accent1"/>
              </a:buClr>
              <a:buSzPts val="1000"/>
              <a:buFont typeface="Noto Sans"/>
              <a:buChar char="■"/>
              <a:defRPr sz="2000" b="0" i="0" u="none" strike="noStrike" cap="none">
                <a:solidFill>
                  <a:schemeClr val="dk1"/>
                </a:solidFill>
                <a:latin typeface="Tahoma"/>
                <a:ea typeface="Tahoma"/>
                <a:cs typeface="Tahoma"/>
                <a:sym typeface="Tahoma"/>
              </a:defRPr>
            </a:lvl5pPr>
            <a:lvl6pPr marR="0" lvl="5" algn="l" rtl="0">
              <a:lnSpc>
                <a:spcPct val="100000"/>
              </a:lnSpc>
              <a:spcBef>
                <a:spcPts val="400"/>
              </a:spcBef>
              <a:spcAft>
                <a:spcPts val="0"/>
              </a:spcAft>
              <a:buClr>
                <a:schemeClr val="accent1"/>
              </a:buClr>
              <a:buSzPts val="1000"/>
              <a:buFont typeface="Noto Sans"/>
              <a:buChar char="■"/>
              <a:defRPr sz="2000" b="0" i="0" u="none" strike="noStrike" cap="none">
                <a:solidFill>
                  <a:schemeClr val="dk1"/>
                </a:solidFill>
                <a:latin typeface="Tahoma"/>
                <a:ea typeface="Tahoma"/>
                <a:cs typeface="Tahoma"/>
                <a:sym typeface="Tahoma"/>
              </a:defRPr>
            </a:lvl6pPr>
            <a:lvl7pPr marR="0" lvl="6" algn="l" rtl="0">
              <a:lnSpc>
                <a:spcPct val="100000"/>
              </a:lnSpc>
              <a:spcBef>
                <a:spcPts val="400"/>
              </a:spcBef>
              <a:spcAft>
                <a:spcPts val="0"/>
              </a:spcAft>
              <a:buClr>
                <a:schemeClr val="accent1"/>
              </a:buClr>
              <a:buSzPts val="1000"/>
              <a:buFont typeface="Noto Sans"/>
              <a:buChar char="■"/>
              <a:defRPr sz="2000" b="0" i="0" u="none" strike="noStrike" cap="none">
                <a:solidFill>
                  <a:schemeClr val="dk1"/>
                </a:solidFill>
                <a:latin typeface="Tahoma"/>
                <a:ea typeface="Tahoma"/>
                <a:cs typeface="Tahoma"/>
                <a:sym typeface="Tahoma"/>
              </a:defRPr>
            </a:lvl7pPr>
            <a:lvl8pPr marR="0" lvl="7" algn="l" rtl="0">
              <a:lnSpc>
                <a:spcPct val="100000"/>
              </a:lnSpc>
              <a:spcBef>
                <a:spcPts val="400"/>
              </a:spcBef>
              <a:spcAft>
                <a:spcPts val="0"/>
              </a:spcAft>
              <a:buClr>
                <a:schemeClr val="accent1"/>
              </a:buClr>
              <a:buSzPts val="1000"/>
              <a:buFont typeface="Noto Sans"/>
              <a:buChar char="■"/>
              <a:defRPr sz="2000" b="0" i="0" u="none" strike="noStrike" cap="none">
                <a:solidFill>
                  <a:schemeClr val="dk1"/>
                </a:solidFill>
                <a:latin typeface="Tahoma"/>
                <a:ea typeface="Tahoma"/>
                <a:cs typeface="Tahoma"/>
                <a:sym typeface="Tahoma"/>
              </a:defRPr>
            </a:lvl8pPr>
            <a:lvl9pPr marR="0" lvl="8" algn="l" rtl="0">
              <a:lnSpc>
                <a:spcPct val="100000"/>
              </a:lnSpc>
              <a:spcBef>
                <a:spcPts val="400"/>
              </a:spcBef>
              <a:spcAft>
                <a:spcPts val="0"/>
              </a:spcAft>
              <a:buClr>
                <a:schemeClr val="accent1"/>
              </a:buClr>
              <a:buSzPts val="1000"/>
              <a:buFont typeface="Noto Sans"/>
              <a:buChar char="■"/>
              <a:defRPr sz="2000" b="0" i="0" u="none" strike="noStrike" cap="none">
                <a:solidFill>
                  <a:schemeClr val="dk1"/>
                </a:solidFill>
                <a:latin typeface="Tahoma"/>
                <a:ea typeface="Tahoma"/>
                <a:cs typeface="Tahoma"/>
                <a:sym typeface="Tahoma"/>
              </a:defRPr>
            </a:lvl9pPr>
          </a:lstStyle>
          <a:p>
            <a:endParaRPr/>
          </a:p>
        </p:txBody>
      </p:sp>
      <p:sp>
        <p:nvSpPr>
          <p:cNvPr id="146" name="Google Shape;146;p27"/>
          <p:cNvSpPr txBox="1">
            <a:spLocks noGrp="1"/>
          </p:cNvSpPr>
          <p:nvPr>
            <p:ph type="dt" idx="10"/>
          </p:nvPr>
        </p:nvSpPr>
        <p:spPr>
          <a:xfrm>
            <a:off x="1162050" y="4501456"/>
            <a:ext cx="1905000" cy="3429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47" name="Google Shape;147;p27"/>
          <p:cNvSpPr txBox="1">
            <a:spLocks noGrp="1"/>
          </p:cNvSpPr>
          <p:nvPr>
            <p:ph type="ftr" idx="11"/>
          </p:nvPr>
        </p:nvSpPr>
        <p:spPr>
          <a:xfrm>
            <a:off x="3657600" y="4501456"/>
            <a:ext cx="2895600" cy="342900"/>
          </a:xfrm>
          <a:prstGeom prst="rect">
            <a:avLst/>
          </a:prstGeom>
          <a:noFill/>
          <a:ln>
            <a:noFill/>
          </a:ln>
        </p:spPr>
        <p:txBody>
          <a:bodyPr spcFirstLastPara="1" wrap="square" lIns="91425" tIns="45700" rIns="91425" bIns="45700" anchor="b"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48" name="Google Shape;148;p27"/>
          <p:cNvSpPr txBox="1">
            <a:spLocks noGrp="1"/>
          </p:cNvSpPr>
          <p:nvPr>
            <p:ph type="sldNum" idx="12"/>
          </p:nvPr>
        </p:nvSpPr>
        <p:spPr>
          <a:xfrm>
            <a:off x="7042150" y="4501456"/>
            <a:ext cx="1905000" cy="3429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ahoma"/>
                <a:ea typeface="Tahoma"/>
                <a:cs typeface="Tahoma"/>
                <a:sym typeface="Tahoma"/>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ahoma"/>
                <a:ea typeface="Tahoma"/>
                <a:cs typeface="Tahoma"/>
                <a:sym typeface="Tahoma"/>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ahoma"/>
                <a:ea typeface="Tahoma"/>
                <a:cs typeface="Tahoma"/>
                <a:sym typeface="Tahoma"/>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ahoma"/>
                <a:ea typeface="Tahoma"/>
                <a:cs typeface="Tahoma"/>
                <a:sym typeface="Tahoma"/>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ahoma"/>
                <a:ea typeface="Tahoma"/>
                <a:cs typeface="Tahoma"/>
                <a:sym typeface="Tahoma"/>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ahoma"/>
                <a:ea typeface="Tahoma"/>
                <a:cs typeface="Tahoma"/>
                <a:sym typeface="Tahoma"/>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ahoma"/>
                <a:ea typeface="Tahoma"/>
                <a:cs typeface="Tahoma"/>
                <a:sym typeface="Tahoma"/>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ahoma"/>
                <a:ea typeface="Tahoma"/>
                <a:cs typeface="Tahoma"/>
                <a:sym typeface="Tahoma"/>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lt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标题和内容" type="obj">
  <p:cSld name="OBJECT">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1150938" y="-20538"/>
            <a:ext cx="7793100" cy="10965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6" name="Google Shape;66;p15"/>
          <p:cNvSpPr txBox="1">
            <a:spLocks noGrp="1"/>
          </p:cNvSpPr>
          <p:nvPr>
            <p:ph type="body" idx="1"/>
          </p:nvPr>
        </p:nvSpPr>
        <p:spPr>
          <a:xfrm>
            <a:off x="1182688" y="1332012"/>
            <a:ext cx="7772400" cy="3086100"/>
          </a:xfrm>
          <a:prstGeom prst="rect">
            <a:avLst/>
          </a:prstGeom>
          <a:noFill/>
          <a:ln>
            <a:noFill/>
          </a:ln>
        </p:spPr>
        <p:txBody>
          <a:bodyPr spcFirstLastPara="1" wrap="square" lIns="91425" tIns="45700" rIns="91425" bIns="45700" anchor="t" anchorCtr="0">
            <a:noAutofit/>
          </a:bodyPr>
          <a:lstStyle>
            <a:lvl1pPr marL="457200" lvl="0" indent="-297180" algn="l" rtl="0">
              <a:lnSpc>
                <a:spcPct val="100000"/>
              </a:lnSpc>
              <a:spcBef>
                <a:spcPts val="360"/>
              </a:spcBef>
              <a:spcAft>
                <a:spcPts val="0"/>
              </a:spcAft>
              <a:buSzPts val="1080"/>
              <a:buChar char="■"/>
              <a:defRPr/>
            </a:lvl1pPr>
            <a:lvl2pPr marL="914400" lvl="1" indent="-291465" algn="l" rtl="0">
              <a:lnSpc>
                <a:spcPct val="100000"/>
              </a:lnSpc>
              <a:spcBef>
                <a:spcPts val="360"/>
              </a:spcBef>
              <a:spcAft>
                <a:spcPts val="0"/>
              </a:spcAft>
              <a:buSzPts val="990"/>
              <a:buChar char="■"/>
              <a:defRPr/>
            </a:lvl2pPr>
            <a:lvl3pPr marL="1371600" lvl="2" indent="-285750" algn="l" rtl="0">
              <a:lnSpc>
                <a:spcPct val="100000"/>
              </a:lnSpc>
              <a:spcBef>
                <a:spcPts val="360"/>
              </a:spcBef>
              <a:spcAft>
                <a:spcPts val="0"/>
              </a:spcAft>
              <a:buSzPts val="900"/>
              <a:buChar char="■"/>
              <a:defRPr/>
            </a:lvl3pPr>
            <a:lvl4pPr marL="1828800" lvl="3" indent="-291464" algn="l" rtl="0">
              <a:lnSpc>
                <a:spcPct val="100000"/>
              </a:lnSpc>
              <a:spcBef>
                <a:spcPts val="360"/>
              </a:spcBef>
              <a:spcAft>
                <a:spcPts val="0"/>
              </a:spcAft>
              <a:buSzPts val="990"/>
              <a:buChar char="■"/>
              <a:defRPr/>
            </a:lvl4pPr>
            <a:lvl5pPr marL="2286000" lvl="4" indent="-285750" algn="l" rtl="0">
              <a:lnSpc>
                <a:spcPct val="100000"/>
              </a:lnSpc>
              <a:spcBef>
                <a:spcPts val="360"/>
              </a:spcBef>
              <a:spcAft>
                <a:spcPts val="0"/>
              </a:spcAft>
              <a:buSzPts val="900"/>
              <a:buChar char="■"/>
              <a:defRPr/>
            </a:lvl5pPr>
            <a:lvl6pPr marL="2743200" lvl="5" indent="-285750" algn="l" rtl="0">
              <a:lnSpc>
                <a:spcPct val="100000"/>
              </a:lnSpc>
              <a:spcBef>
                <a:spcPts val="360"/>
              </a:spcBef>
              <a:spcAft>
                <a:spcPts val="0"/>
              </a:spcAft>
              <a:buSzPts val="900"/>
              <a:buChar char="■"/>
              <a:defRPr/>
            </a:lvl6pPr>
            <a:lvl7pPr marL="3200400" lvl="6" indent="-285750" algn="l" rtl="0">
              <a:lnSpc>
                <a:spcPct val="100000"/>
              </a:lnSpc>
              <a:spcBef>
                <a:spcPts val="360"/>
              </a:spcBef>
              <a:spcAft>
                <a:spcPts val="0"/>
              </a:spcAft>
              <a:buSzPts val="900"/>
              <a:buChar char="■"/>
              <a:defRPr/>
            </a:lvl7pPr>
            <a:lvl8pPr marL="3657600" lvl="7" indent="-285750" algn="l" rtl="0">
              <a:lnSpc>
                <a:spcPct val="100000"/>
              </a:lnSpc>
              <a:spcBef>
                <a:spcPts val="360"/>
              </a:spcBef>
              <a:spcAft>
                <a:spcPts val="0"/>
              </a:spcAft>
              <a:buSzPts val="900"/>
              <a:buChar char="■"/>
              <a:defRPr/>
            </a:lvl8pPr>
            <a:lvl9pPr marL="4114800" lvl="8" indent="-285750" algn="l" rtl="0">
              <a:lnSpc>
                <a:spcPct val="100000"/>
              </a:lnSpc>
              <a:spcBef>
                <a:spcPts val="360"/>
              </a:spcBef>
              <a:spcAft>
                <a:spcPts val="0"/>
              </a:spcAft>
              <a:buSzPts val="900"/>
              <a:buChar char="■"/>
              <a:defRPr/>
            </a:lvl9pPr>
          </a:lstStyle>
          <a:p>
            <a:endParaRPr/>
          </a:p>
        </p:txBody>
      </p:sp>
      <p:sp>
        <p:nvSpPr>
          <p:cNvPr id="67" name="Google Shape;67;p15"/>
          <p:cNvSpPr txBox="1">
            <a:spLocks noGrp="1"/>
          </p:cNvSpPr>
          <p:nvPr>
            <p:ph type="dt" idx="10"/>
          </p:nvPr>
        </p:nvSpPr>
        <p:spPr>
          <a:xfrm>
            <a:off x="1162050" y="4501456"/>
            <a:ext cx="1905000" cy="3429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8" name="Google Shape;68;p15"/>
          <p:cNvSpPr txBox="1">
            <a:spLocks noGrp="1"/>
          </p:cNvSpPr>
          <p:nvPr>
            <p:ph type="ftr" idx="11"/>
          </p:nvPr>
        </p:nvSpPr>
        <p:spPr>
          <a:xfrm>
            <a:off x="3657600" y="4501456"/>
            <a:ext cx="2895600" cy="342900"/>
          </a:xfrm>
          <a:prstGeom prst="rect">
            <a:avLst/>
          </a:prstGeom>
          <a:noFill/>
          <a:ln>
            <a:noFill/>
          </a:ln>
        </p:spPr>
        <p:txBody>
          <a:bodyPr spcFirstLastPara="1" wrap="square" lIns="91425" tIns="45700" rIns="91425" bIns="45700" anchor="b"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9" name="Google Shape;69;p15"/>
          <p:cNvSpPr txBox="1">
            <a:spLocks noGrp="1"/>
          </p:cNvSpPr>
          <p:nvPr>
            <p:ph type="sldNum" idx="12"/>
          </p:nvPr>
        </p:nvSpPr>
        <p:spPr>
          <a:xfrm>
            <a:off x="7042150" y="4501456"/>
            <a:ext cx="1905000" cy="3429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ahoma"/>
                <a:ea typeface="Tahoma"/>
                <a:cs typeface="Tahoma"/>
                <a:sym typeface="Tahoma"/>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ahoma"/>
                <a:ea typeface="Tahoma"/>
                <a:cs typeface="Tahoma"/>
                <a:sym typeface="Tahoma"/>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ahoma"/>
                <a:ea typeface="Tahoma"/>
                <a:cs typeface="Tahoma"/>
                <a:sym typeface="Tahoma"/>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ahoma"/>
                <a:ea typeface="Tahoma"/>
                <a:cs typeface="Tahoma"/>
                <a:sym typeface="Tahoma"/>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ahoma"/>
                <a:ea typeface="Tahoma"/>
                <a:cs typeface="Tahoma"/>
                <a:sym typeface="Tahoma"/>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ahoma"/>
                <a:ea typeface="Tahoma"/>
                <a:cs typeface="Tahoma"/>
                <a:sym typeface="Tahoma"/>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ahoma"/>
                <a:ea typeface="Tahoma"/>
                <a:cs typeface="Tahoma"/>
                <a:sym typeface="Tahoma"/>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ahoma"/>
                <a:ea typeface="Tahoma"/>
                <a:cs typeface="Tahoma"/>
                <a:sym typeface="Tahoma"/>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lt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空白">
  <p:cSld name="空白">
    <p:spTree>
      <p:nvGrpSpPr>
        <p:cNvPr id="1" name="Shape 70"/>
        <p:cNvGrpSpPr/>
        <p:nvPr/>
      </p:nvGrpSpPr>
      <p:grpSpPr>
        <a:xfrm>
          <a:off x="0" y="0"/>
          <a:ext cx="0" cy="0"/>
          <a:chOff x="0" y="0"/>
          <a:chExt cx="0" cy="0"/>
        </a:xfrm>
      </p:grpSpPr>
      <p:sp>
        <p:nvSpPr>
          <p:cNvPr id="71" name="Google Shape;71;p16"/>
          <p:cNvSpPr txBox="1">
            <a:spLocks noGrp="1"/>
          </p:cNvSpPr>
          <p:nvPr>
            <p:ph type="dt" idx="10"/>
          </p:nvPr>
        </p:nvSpPr>
        <p:spPr>
          <a:xfrm>
            <a:off x="1162050" y="4501456"/>
            <a:ext cx="1905000" cy="3429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2" name="Google Shape;72;p16"/>
          <p:cNvSpPr txBox="1">
            <a:spLocks noGrp="1"/>
          </p:cNvSpPr>
          <p:nvPr>
            <p:ph type="ftr" idx="11"/>
          </p:nvPr>
        </p:nvSpPr>
        <p:spPr>
          <a:xfrm>
            <a:off x="3657600" y="4501456"/>
            <a:ext cx="2895600" cy="342900"/>
          </a:xfrm>
          <a:prstGeom prst="rect">
            <a:avLst/>
          </a:prstGeom>
          <a:noFill/>
          <a:ln>
            <a:noFill/>
          </a:ln>
        </p:spPr>
        <p:txBody>
          <a:bodyPr spcFirstLastPara="1" wrap="square" lIns="91425" tIns="45700" rIns="91425" bIns="45700" anchor="b"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3" name="Google Shape;73;p16"/>
          <p:cNvSpPr txBox="1">
            <a:spLocks noGrp="1"/>
          </p:cNvSpPr>
          <p:nvPr>
            <p:ph type="sldNum" idx="12"/>
          </p:nvPr>
        </p:nvSpPr>
        <p:spPr>
          <a:xfrm>
            <a:off x="7042150" y="4501456"/>
            <a:ext cx="1905000" cy="3429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ahoma"/>
                <a:ea typeface="Tahoma"/>
                <a:cs typeface="Tahoma"/>
                <a:sym typeface="Tahoma"/>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ahoma"/>
                <a:ea typeface="Tahoma"/>
                <a:cs typeface="Tahoma"/>
                <a:sym typeface="Tahoma"/>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ahoma"/>
                <a:ea typeface="Tahoma"/>
                <a:cs typeface="Tahoma"/>
                <a:sym typeface="Tahoma"/>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ahoma"/>
                <a:ea typeface="Tahoma"/>
                <a:cs typeface="Tahoma"/>
                <a:sym typeface="Tahoma"/>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ahoma"/>
                <a:ea typeface="Tahoma"/>
                <a:cs typeface="Tahoma"/>
                <a:sym typeface="Tahoma"/>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ahoma"/>
                <a:ea typeface="Tahoma"/>
                <a:cs typeface="Tahoma"/>
                <a:sym typeface="Tahoma"/>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ahoma"/>
                <a:ea typeface="Tahoma"/>
                <a:cs typeface="Tahoma"/>
                <a:sym typeface="Tahoma"/>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ahoma"/>
                <a:ea typeface="Tahoma"/>
                <a:cs typeface="Tahoma"/>
                <a:sym typeface="Tahoma"/>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ltLang="zh-CN"/>
              <a:t>‹#›</a:t>
            </a:fld>
            <a:endParaRPr/>
          </a:p>
        </p:txBody>
      </p:sp>
      <p:sp>
        <p:nvSpPr>
          <p:cNvPr id="74" name="Google Shape;74;p16"/>
          <p:cNvSpPr txBox="1">
            <a:spLocks noGrp="1"/>
          </p:cNvSpPr>
          <p:nvPr>
            <p:ph type="title"/>
          </p:nvPr>
        </p:nvSpPr>
        <p:spPr>
          <a:xfrm>
            <a:off x="1150938" y="-20538"/>
            <a:ext cx="7793100" cy="10965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5" name="Google Shape;75;p16"/>
          <p:cNvSpPr txBox="1">
            <a:spLocks noGrp="1"/>
          </p:cNvSpPr>
          <p:nvPr>
            <p:ph type="body" idx="1"/>
          </p:nvPr>
        </p:nvSpPr>
        <p:spPr>
          <a:xfrm>
            <a:off x="1182687" y="1513285"/>
            <a:ext cx="7761300" cy="2894700"/>
          </a:xfrm>
          <a:prstGeom prst="rect">
            <a:avLst/>
          </a:prstGeom>
          <a:noFill/>
          <a:ln>
            <a:noFill/>
          </a:ln>
        </p:spPr>
        <p:txBody>
          <a:bodyPr spcFirstLastPara="1" wrap="square" lIns="91425" tIns="45700" rIns="91425" bIns="45700" anchor="t" anchorCtr="0">
            <a:noAutofit/>
          </a:bodyPr>
          <a:lstStyle>
            <a:lvl1pPr marL="457200" lvl="0" indent="-297180" algn="l" rtl="0">
              <a:lnSpc>
                <a:spcPct val="100000"/>
              </a:lnSpc>
              <a:spcBef>
                <a:spcPts val="360"/>
              </a:spcBef>
              <a:spcAft>
                <a:spcPts val="0"/>
              </a:spcAft>
              <a:buSzPts val="1080"/>
              <a:buChar char="■"/>
              <a:defRPr/>
            </a:lvl1pPr>
            <a:lvl2pPr marL="914400" lvl="1" indent="-291465" algn="l" rtl="0">
              <a:lnSpc>
                <a:spcPct val="100000"/>
              </a:lnSpc>
              <a:spcBef>
                <a:spcPts val="360"/>
              </a:spcBef>
              <a:spcAft>
                <a:spcPts val="0"/>
              </a:spcAft>
              <a:buSzPts val="990"/>
              <a:buChar char="■"/>
              <a:defRPr/>
            </a:lvl2pPr>
            <a:lvl3pPr marL="1371600" lvl="2" indent="-285750" algn="l" rtl="0">
              <a:lnSpc>
                <a:spcPct val="100000"/>
              </a:lnSpc>
              <a:spcBef>
                <a:spcPts val="360"/>
              </a:spcBef>
              <a:spcAft>
                <a:spcPts val="0"/>
              </a:spcAft>
              <a:buSzPts val="900"/>
              <a:buChar char="■"/>
              <a:defRPr/>
            </a:lvl3pPr>
            <a:lvl4pPr marL="1828800" lvl="3" indent="-291464" algn="l" rtl="0">
              <a:lnSpc>
                <a:spcPct val="100000"/>
              </a:lnSpc>
              <a:spcBef>
                <a:spcPts val="360"/>
              </a:spcBef>
              <a:spcAft>
                <a:spcPts val="0"/>
              </a:spcAft>
              <a:buSzPts val="990"/>
              <a:buChar char="■"/>
              <a:defRPr/>
            </a:lvl4pPr>
            <a:lvl5pPr marL="2286000" lvl="4" indent="-285750" algn="l" rtl="0">
              <a:lnSpc>
                <a:spcPct val="100000"/>
              </a:lnSpc>
              <a:spcBef>
                <a:spcPts val="360"/>
              </a:spcBef>
              <a:spcAft>
                <a:spcPts val="0"/>
              </a:spcAft>
              <a:buSzPts val="900"/>
              <a:buChar char="■"/>
              <a:defRPr/>
            </a:lvl5pPr>
            <a:lvl6pPr marL="2743200" lvl="5" indent="-285750" algn="l" rtl="0">
              <a:lnSpc>
                <a:spcPct val="100000"/>
              </a:lnSpc>
              <a:spcBef>
                <a:spcPts val="360"/>
              </a:spcBef>
              <a:spcAft>
                <a:spcPts val="0"/>
              </a:spcAft>
              <a:buSzPts val="900"/>
              <a:buChar char="■"/>
              <a:defRPr/>
            </a:lvl6pPr>
            <a:lvl7pPr marL="3200400" lvl="6" indent="-285750" algn="l" rtl="0">
              <a:lnSpc>
                <a:spcPct val="100000"/>
              </a:lnSpc>
              <a:spcBef>
                <a:spcPts val="360"/>
              </a:spcBef>
              <a:spcAft>
                <a:spcPts val="0"/>
              </a:spcAft>
              <a:buSzPts val="900"/>
              <a:buChar char="■"/>
              <a:defRPr/>
            </a:lvl7pPr>
            <a:lvl8pPr marL="3657600" lvl="7" indent="-285750" algn="l" rtl="0">
              <a:lnSpc>
                <a:spcPct val="100000"/>
              </a:lnSpc>
              <a:spcBef>
                <a:spcPts val="360"/>
              </a:spcBef>
              <a:spcAft>
                <a:spcPts val="0"/>
              </a:spcAft>
              <a:buSzPts val="900"/>
              <a:buChar char="■"/>
              <a:defRPr/>
            </a:lvl8pPr>
            <a:lvl9pPr marL="4114800" lvl="8" indent="-285750" algn="l" rtl="0">
              <a:lnSpc>
                <a:spcPct val="100000"/>
              </a:lnSpc>
              <a:spcBef>
                <a:spcPts val="360"/>
              </a:spcBef>
              <a:spcAft>
                <a:spcPts val="0"/>
              </a:spcAft>
              <a:buSzPts val="9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节标题" type="secHead">
  <p:cSld name="SECTION_HEADER">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722313" y="3305175"/>
            <a:ext cx="7772400" cy="10215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sz="4000" b="1" cap="none"/>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8" name="Google Shape;78;p17"/>
          <p:cNvSpPr txBox="1">
            <a:spLocks noGrp="1"/>
          </p:cNvSpPr>
          <p:nvPr>
            <p:ph type="body" idx="1"/>
          </p:nvPr>
        </p:nvSpPr>
        <p:spPr>
          <a:xfrm>
            <a:off x="722313" y="2180035"/>
            <a:ext cx="7772400" cy="1125000"/>
          </a:xfrm>
          <a:prstGeom prst="rect">
            <a:avLst/>
          </a:prstGeom>
          <a:noFill/>
          <a:ln>
            <a:noFill/>
          </a:ln>
        </p:spPr>
        <p:txBody>
          <a:bodyPr spcFirstLastPara="1" wrap="square" lIns="91425" tIns="45700" rIns="91425" bIns="45700" anchor="b" anchorCtr="0">
            <a:noAutofit/>
          </a:bodyPr>
          <a:lstStyle>
            <a:lvl1pPr marL="457200" lvl="0" indent="-228600" algn="l" rtl="0">
              <a:lnSpc>
                <a:spcPct val="100000"/>
              </a:lnSpc>
              <a:spcBef>
                <a:spcPts val="400"/>
              </a:spcBef>
              <a:spcAft>
                <a:spcPts val="0"/>
              </a:spcAft>
              <a:buSzPts val="1200"/>
              <a:buNone/>
              <a:defRPr sz="2000"/>
            </a:lvl1pPr>
            <a:lvl2pPr marL="914400" lvl="1" indent="-228600" algn="l" rtl="0">
              <a:lnSpc>
                <a:spcPct val="100000"/>
              </a:lnSpc>
              <a:spcBef>
                <a:spcPts val="360"/>
              </a:spcBef>
              <a:spcAft>
                <a:spcPts val="0"/>
              </a:spcAft>
              <a:buSzPts val="990"/>
              <a:buNone/>
              <a:defRPr sz="1800"/>
            </a:lvl2pPr>
            <a:lvl3pPr marL="1371600" lvl="2" indent="-228600" algn="l" rtl="0">
              <a:lnSpc>
                <a:spcPct val="100000"/>
              </a:lnSpc>
              <a:spcBef>
                <a:spcPts val="320"/>
              </a:spcBef>
              <a:spcAft>
                <a:spcPts val="0"/>
              </a:spcAft>
              <a:buSzPts val="800"/>
              <a:buNone/>
              <a:defRPr sz="1600"/>
            </a:lvl3pPr>
            <a:lvl4pPr marL="1828800" lvl="3" indent="-228600" algn="l" rtl="0">
              <a:lnSpc>
                <a:spcPct val="100000"/>
              </a:lnSpc>
              <a:spcBef>
                <a:spcPts val="280"/>
              </a:spcBef>
              <a:spcAft>
                <a:spcPts val="0"/>
              </a:spcAft>
              <a:buSzPts val="770"/>
              <a:buNone/>
              <a:defRPr sz="1400"/>
            </a:lvl4pPr>
            <a:lvl5pPr marL="2286000" lvl="4" indent="-228600" algn="l" rtl="0">
              <a:lnSpc>
                <a:spcPct val="100000"/>
              </a:lnSpc>
              <a:spcBef>
                <a:spcPts val="280"/>
              </a:spcBef>
              <a:spcAft>
                <a:spcPts val="0"/>
              </a:spcAft>
              <a:buSzPts val="700"/>
              <a:buNone/>
              <a:defRPr sz="1400"/>
            </a:lvl5pPr>
            <a:lvl6pPr marL="2743200" lvl="5" indent="-228600" algn="l" rtl="0">
              <a:lnSpc>
                <a:spcPct val="100000"/>
              </a:lnSpc>
              <a:spcBef>
                <a:spcPts val="280"/>
              </a:spcBef>
              <a:spcAft>
                <a:spcPts val="0"/>
              </a:spcAft>
              <a:buSzPts val="700"/>
              <a:buNone/>
              <a:defRPr sz="1400"/>
            </a:lvl6pPr>
            <a:lvl7pPr marL="3200400" lvl="6" indent="-228600" algn="l" rtl="0">
              <a:lnSpc>
                <a:spcPct val="100000"/>
              </a:lnSpc>
              <a:spcBef>
                <a:spcPts val="280"/>
              </a:spcBef>
              <a:spcAft>
                <a:spcPts val="0"/>
              </a:spcAft>
              <a:buSzPts val="700"/>
              <a:buNone/>
              <a:defRPr sz="1400"/>
            </a:lvl7pPr>
            <a:lvl8pPr marL="3657600" lvl="7" indent="-228600" algn="l" rtl="0">
              <a:lnSpc>
                <a:spcPct val="100000"/>
              </a:lnSpc>
              <a:spcBef>
                <a:spcPts val="280"/>
              </a:spcBef>
              <a:spcAft>
                <a:spcPts val="0"/>
              </a:spcAft>
              <a:buSzPts val="700"/>
              <a:buNone/>
              <a:defRPr sz="1400"/>
            </a:lvl8pPr>
            <a:lvl9pPr marL="4114800" lvl="8" indent="-228600" algn="l" rtl="0">
              <a:lnSpc>
                <a:spcPct val="100000"/>
              </a:lnSpc>
              <a:spcBef>
                <a:spcPts val="280"/>
              </a:spcBef>
              <a:spcAft>
                <a:spcPts val="0"/>
              </a:spcAft>
              <a:buSzPts val="700"/>
              <a:buNone/>
              <a:defRPr sz="1400"/>
            </a:lvl9pPr>
          </a:lstStyle>
          <a:p>
            <a:endParaRPr/>
          </a:p>
        </p:txBody>
      </p:sp>
      <p:sp>
        <p:nvSpPr>
          <p:cNvPr id="79" name="Google Shape;79;p17"/>
          <p:cNvSpPr txBox="1">
            <a:spLocks noGrp="1"/>
          </p:cNvSpPr>
          <p:nvPr>
            <p:ph type="dt" idx="10"/>
          </p:nvPr>
        </p:nvSpPr>
        <p:spPr>
          <a:xfrm>
            <a:off x="1162050" y="4501456"/>
            <a:ext cx="1905000" cy="3429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80" name="Google Shape;80;p17"/>
          <p:cNvSpPr txBox="1">
            <a:spLocks noGrp="1"/>
          </p:cNvSpPr>
          <p:nvPr>
            <p:ph type="ftr" idx="11"/>
          </p:nvPr>
        </p:nvSpPr>
        <p:spPr>
          <a:xfrm>
            <a:off x="3657600" y="4501456"/>
            <a:ext cx="2895600" cy="342900"/>
          </a:xfrm>
          <a:prstGeom prst="rect">
            <a:avLst/>
          </a:prstGeom>
          <a:noFill/>
          <a:ln>
            <a:noFill/>
          </a:ln>
        </p:spPr>
        <p:txBody>
          <a:bodyPr spcFirstLastPara="1" wrap="square" lIns="91425" tIns="45700" rIns="91425" bIns="45700" anchor="b"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81" name="Google Shape;81;p17"/>
          <p:cNvSpPr txBox="1">
            <a:spLocks noGrp="1"/>
          </p:cNvSpPr>
          <p:nvPr>
            <p:ph type="sldNum" idx="12"/>
          </p:nvPr>
        </p:nvSpPr>
        <p:spPr>
          <a:xfrm>
            <a:off x="7042150" y="4501456"/>
            <a:ext cx="1905000" cy="3429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ahoma"/>
                <a:ea typeface="Tahoma"/>
                <a:cs typeface="Tahoma"/>
                <a:sym typeface="Tahoma"/>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ahoma"/>
                <a:ea typeface="Tahoma"/>
                <a:cs typeface="Tahoma"/>
                <a:sym typeface="Tahoma"/>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ahoma"/>
                <a:ea typeface="Tahoma"/>
                <a:cs typeface="Tahoma"/>
                <a:sym typeface="Tahoma"/>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ahoma"/>
                <a:ea typeface="Tahoma"/>
                <a:cs typeface="Tahoma"/>
                <a:sym typeface="Tahoma"/>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ahoma"/>
                <a:ea typeface="Tahoma"/>
                <a:cs typeface="Tahoma"/>
                <a:sym typeface="Tahoma"/>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ahoma"/>
                <a:ea typeface="Tahoma"/>
                <a:cs typeface="Tahoma"/>
                <a:sym typeface="Tahoma"/>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ahoma"/>
                <a:ea typeface="Tahoma"/>
                <a:cs typeface="Tahoma"/>
                <a:sym typeface="Tahoma"/>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ahoma"/>
                <a:ea typeface="Tahoma"/>
                <a:cs typeface="Tahoma"/>
                <a:sym typeface="Tahoma"/>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lt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两栏内容" type="twoObj">
  <p:cSld name="TWO_OBJECTS">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xfrm>
            <a:off x="1150938" y="-20538"/>
            <a:ext cx="7793100" cy="10965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84" name="Google Shape;84;p18"/>
          <p:cNvSpPr txBox="1">
            <a:spLocks noGrp="1"/>
          </p:cNvSpPr>
          <p:nvPr>
            <p:ph type="body" idx="1"/>
          </p:nvPr>
        </p:nvSpPr>
        <p:spPr>
          <a:xfrm>
            <a:off x="1182688" y="1513285"/>
            <a:ext cx="3810000" cy="3086100"/>
          </a:xfrm>
          <a:prstGeom prst="rect">
            <a:avLst/>
          </a:prstGeom>
          <a:noFill/>
          <a:ln>
            <a:noFill/>
          </a:ln>
        </p:spPr>
        <p:txBody>
          <a:bodyPr spcFirstLastPara="1" wrap="square" lIns="91425" tIns="45700" rIns="91425" bIns="45700" anchor="t" anchorCtr="0">
            <a:noAutofit/>
          </a:bodyPr>
          <a:lstStyle>
            <a:lvl1pPr marL="457200" lvl="0" indent="-335280" algn="l" rtl="0">
              <a:lnSpc>
                <a:spcPct val="100000"/>
              </a:lnSpc>
              <a:spcBef>
                <a:spcPts val="560"/>
              </a:spcBef>
              <a:spcAft>
                <a:spcPts val="0"/>
              </a:spcAft>
              <a:buSzPts val="1680"/>
              <a:buChar char="■"/>
              <a:defRPr sz="2800"/>
            </a:lvl1pPr>
            <a:lvl2pPr marL="914400" lvl="1" indent="-312419" algn="l" rtl="0">
              <a:lnSpc>
                <a:spcPct val="100000"/>
              </a:lnSpc>
              <a:spcBef>
                <a:spcPts val="480"/>
              </a:spcBef>
              <a:spcAft>
                <a:spcPts val="0"/>
              </a:spcAft>
              <a:buSzPts val="1320"/>
              <a:buChar char="■"/>
              <a:defRPr sz="2400"/>
            </a:lvl2pPr>
            <a:lvl3pPr marL="1371600" lvl="2" indent="-292100" algn="l" rtl="0">
              <a:lnSpc>
                <a:spcPct val="100000"/>
              </a:lnSpc>
              <a:spcBef>
                <a:spcPts val="400"/>
              </a:spcBef>
              <a:spcAft>
                <a:spcPts val="0"/>
              </a:spcAft>
              <a:buSzPts val="1000"/>
              <a:buChar char="■"/>
              <a:defRPr sz="2000"/>
            </a:lvl3pPr>
            <a:lvl4pPr marL="1828800" lvl="3" indent="-291464" algn="l" rtl="0">
              <a:lnSpc>
                <a:spcPct val="100000"/>
              </a:lnSpc>
              <a:spcBef>
                <a:spcPts val="360"/>
              </a:spcBef>
              <a:spcAft>
                <a:spcPts val="0"/>
              </a:spcAft>
              <a:buSzPts val="990"/>
              <a:buChar char="■"/>
              <a:defRPr sz="1800"/>
            </a:lvl4pPr>
            <a:lvl5pPr marL="2286000" lvl="4" indent="-285750" algn="l" rtl="0">
              <a:lnSpc>
                <a:spcPct val="100000"/>
              </a:lnSpc>
              <a:spcBef>
                <a:spcPts val="360"/>
              </a:spcBef>
              <a:spcAft>
                <a:spcPts val="0"/>
              </a:spcAft>
              <a:buSzPts val="900"/>
              <a:buChar char="■"/>
              <a:defRPr sz="1800"/>
            </a:lvl5pPr>
            <a:lvl6pPr marL="2743200" lvl="5" indent="-285750" algn="l" rtl="0">
              <a:lnSpc>
                <a:spcPct val="100000"/>
              </a:lnSpc>
              <a:spcBef>
                <a:spcPts val="360"/>
              </a:spcBef>
              <a:spcAft>
                <a:spcPts val="0"/>
              </a:spcAft>
              <a:buSzPts val="900"/>
              <a:buChar char="■"/>
              <a:defRPr sz="1800"/>
            </a:lvl6pPr>
            <a:lvl7pPr marL="3200400" lvl="6" indent="-285750" algn="l" rtl="0">
              <a:lnSpc>
                <a:spcPct val="100000"/>
              </a:lnSpc>
              <a:spcBef>
                <a:spcPts val="360"/>
              </a:spcBef>
              <a:spcAft>
                <a:spcPts val="0"/>
              </a:spcAft>
              <a:buSzPts val="900"/>
              <a:buChar char="■"/>
              <a:defRPr sz="1800"/>
            </a:lvl7pPr>
            <a:lvl8pPr marL="3657600" lvl="7" indent="-285750" algn="l" rtl="0">
              <a:lnSpc>
                <a:spcPct val="100000"/>
              </a:lnSpc>
              <a:spcBef>
                <a:spcPts val="360"/>
              </a:spcBef>
              <a:spcAft>
                <a:spcPts val="0"/>
              </a:spcAft>
              <a:buSzPts val="900"/>
              <a:buChar char="■"/>
              <a:defRPr sz="1800"/>
            </a:lvl8pPr>
            <a:lvl9pPr marL="4114800" lvl="8" indent="-285750" algn="l" rtl="0">
              <a:lnSpc>
                <a:spcPct val="100000"/>
              </a:lnSpc>
              <a:spcBef>
                <a:spcPts val="360"/>
              </a:spcBef>
              <a:spcAft>
                <a:spcPts val="0"/>
              </a:spcAft>
              <a:buSzPts val="900"/>
              <a:buChar char="■"/>
              <a:defRPr sz="1800"/>
            </a:lvl9pPr>
          </a:lstStyle>
          <a:p>
            <a:endParaRPr/>
          </a:p>
        </p:txBody>
      </p:sp>
      <p:sp>
        <p:nvSpPr>
          <p:cNvPr id="85" name="Google Shape;85;p18"/>
          <p:cNvSpPr txBox="1">
            <a:spLocks noGrp="1"/>
          </p:cNvSpPr>
          <p:nvPr>
            <p:ph type="body" idx="2"/>
          </p:nvPr>
        </p:nvSpPr>
        <p:spPr>
          <a:xfrm>
            <a:off x="5145088" y="1513285"/>
            <a:ext cx="3810000" cy="3086100"/>
          </a:xfrm>
          <a:prstGeom prst="rect">
            <a:avLst/>
          </a:prstGeom>
          <a:noFill/>
          <a:ln>
            <a:noFill/>
          </a:ln>
        </p:spPr>
        <p:txBody>
          <a:bodyPr spcFirstLastPara="1" wrap="square" lIns="91425" tIns="45700" rIns="91425" bIns="45700" anchor="t" anchorCtr="0">
            <a:noAutofit/>
          </a:bodyPr>
          <a:lstStyle>
            <a:lvl1pPr marL="457200" lvl="0" indent="-335280" algn="l" rtl="0">
              <a:lnSpc>
                <a:spcPct val="100000"/>
              </a:lnSpc>
              <a:spcBef>
                <a:spcPts val="560"/>
              </a:spcBef>
              <a:spcAft>
                <a:spcPts val="0"/>
              </a:spcAft>
              <a:buSzPts val="1680"/>
              <a:buChar char="■"/>
              <a:defRPr sz="2800"/>
            </a:lvl1pPr>
            <a:lvl2pPr marL="914400" lvl="1" indent="-312419" algn="l" rtl="0">
              <a:lnSpc>
                <a:spcPct val="100000"/>
              </a:lnSpc>
              <a:spcBef>
                <a:spcPts val="480"/>
              </a:spcBef>
              <a:spcAft>
                <a:spcPts val="0"/>
              </a:spcAft>
              <a:buSzPts val="1320"/>
              <a:buChar char="■"/>
              <a:defRPr sz="2400"/>
            </a:lvl2pPr>
            <a:lvl3pPr marL="1371600" lvl="2" indent="-292100" algn="l" rtl="0">
              <a:lnSpc>
                <a:spcPct val="100000"/>
              </a:lnSpc>
              <a:spcBef>
                <a:spcPts val="400"/>
              </a:spcBef>
              <a:spcAft>
                <a:spcPts val="0"/>
              </a:spcAft>
              <a:buSzPts val="1000"/>
              <a:buChar char="■"/>
              <a:defRPr sz="2000"/>
            </a:lvl3pPr>
            <a:lvl4pPr marL="1828800" lvl="3" indent="-291464" algn="l" rtl="0">
              <a:lnSpc>
                <a:spcPct val="100000"/>
              </a:lnSpc>
              <a:spcBef>
                <a:spcPts val="360"/>
              </a:spcBef>
              <a:spcAft>
                <a:spcPts val="0"/>
              </a:spcAft>
              <a:buSzPts val="990"/>
              <a:buChar char="■"/>
              <a:defRPr sz="1800"/>
            </a:lvl4pPr>
            <a:lvl5pPr marL="2286000" lvl="4" indent="-285750" algn="l" rtl="0">
              <a:lnSpc>
                <a:spcPct val="100000"/>
              </a:lnSpc>
              <a:spcBef>
                <a:spcPts val="360"/>
              </a:spcBef>
              <a:spcAft>
                <a:spcPts val="0"/>
              </a:spcAft>
              <a:buSzPts val="900"/>
              <a:buChar char="■"/>
              <a:defRPr sz="1800"/>
            </a:lvl5pPr>
            <a:lvl6pPr marL="2743200" lvl="5" indent="-285750" algn="l" rtl="0">
              <a:lnSpc>
                <a:spcPct val="100000"/>
              </a:lnSpc>
              <a:spcBef>
                <a:spcPts val="360"/>
              </a:spcBef>
              <a:spcAft>
                <a:spcPts val="0"/>
              </a:spcAft>
              <a:buSzPts val="900"/>
              <a:buChar char="■"/>
              <a:defRPr sz="1800"/>
            </a:lvl6pPr>
            <a:lvl7pPr marL="3200400" lvl="6" indent="-285750" algn="l" rtl="0">
              <a:lnSpc>
                <a:spcPct val="100000"/>
              </a:lnSpc>
              <a:spcBef>
                <a:spcPts val="360"/>
              </a:spcBef>
              <a:spcAft>
                <a:spcPts val="0"/>
              </a:spcAft>
              <a:buSzPts val="900"/>
              <a:buChar char="■"/>
              <a:defRPr sz="1800"/>
            </a:lvl7pPr>
            <a:lvl8pPr marL="3657600" lvl="7" indent="-285750" algn="l" rtl="0">
              <a:lnSpc>
                <a:spcPct val="100000"/>
              </a:lnSpc>
              <a:spcBef>
                <a:spcPts val="360"/>
              </a:spcBef>
              <a:spcAft>
                <a:spcPts val="0"/>
              </a:spcAft>
              <a:buSzPts val="900"/>
              <a:buChar char="■"/>
              <a:defRPr sz="1800"/>
            </a:lvl8pPr>
            <a:lvl9pPr marL="4114800" lvl="8" indent="-285750" algn="l" rtl="0">
              <a:lnSpc>
                <a:spcPct val="100000"/>
              </a:lnSpc>
              <a:spcBef>
                <a:spcPts val="360"/>
              </a:spcBef>
              <a:spcAft>
                <a:spcPts val="0"/>
              </a:spcAft>
              <a:buSzPts val="900"/>
              <a:buChar char="■"/>
              <a:defRPr sz="1800"/>
            </a:lvl9pPr>
          </a:lstStyle>
          <a:p>
            <a:endParaRPr/>
          </a:p>
        </p:txBody>
      </p:sp>
      <p:sp>
        <p:nvSpPr>
          <p:cNvPr id="86" name="Google Shape;86;p18"/>
          <p:cNvSpPr txBox="1">
            <a:spLocks noGrp="1"/>
          </p:cNvSpPr>
          <p:nvPr>
            <p:ph type="dt" idx="10"/>
          </p:nvPr>
        </p:nvSpPr>
        <p:spPr>
          <a:xfrm>
            <a:off x="1162050" y="4501456"/>
            <a:ext cx="1905000" cy="3429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87" name="Google Shape;87;p18"/>
          <p:cNvSpPr txBox="1">
            <a:spLocks noGrp="1"/>
          </p:cNvSpPr>
          <p:nvPr>
            <p:ph type="ftr" idx="11"/>
          </p:nvPr>
        </p:nvSpPr>
        <p:spPr>
          <a:xfrm>
            <a:off x="3657600" y="4501456"/>
            <a:ext cx="2895600" cy="342900"/>
          </a:xfrm>
          <a:prstGeom prst="rect">
            <a:avLst/>
          </a:prstGeom>
          <a:noFill/>
          <a:ln>
            <a:noFill/>
          </a:ln>
        </p:spPr>
        <p:txBody>
          <a:bodyPr spcFirstLastPara="1" wrap="square" lIns="91425" tIns="45700" rIns="91425" bIns="45700" anchor="b"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88" name="Google Shape;88;p18"/>
          <p:cNvSpPr txBox="1">
            <a:spLocks noGrp="1"/>
          </p:cNvSpPr>
          <p:nvPr>
            <p:ph type="sldNum" idx="12"/>
          </p:nvPr>
        </p:nvSpPr>
        <p:spPr>
          <a:xfrm>
            <a:off x="7042150" y="4501456"/>
            <a:ext cx="1905000" cy="3429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ahoma"/>
                <a:ea typeface="Tahoma"/>
                <a:cs typeface="Tahoma"/>
                <a:sym typeface="Tahoma"/>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ahoma"/>
                <a:ea typeface="Tahoma"/>
                <a:cs typeface="Tahoma"/>
                <a:sym typeface="Tahoma"/>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ahoma"/>
                <a:ea typeface="Tahoma"/>
                <a:cs typeface="Tahoma"/>
                <a:sym typeface="Tahoma"/>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ahoma"/>
                <a:ea typeface="Tahoma"/>
                <a:cs typeface="Tahoma"/>
                <a:sym typeface="Tahoma"/>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ahoma"/>
                <a:ea typeface="Tahoma"/>
                <a:cs typeface="Tahoma"/>
                <a:sym typeface="Tahoma"/>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ahoma"/>
                <a:ea typeface="Tahoma"/>
                <a:cs typeface="Tahoma"/>
                <a:sym typeface="Tahoma"/>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ahoma"/>
                <a:ea typeface="Tahoma"/>
                <a:cs typeface="Tahoma"/>
                <a:sym typeface="Tahoma"/>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ahoma"/>
                <a:ea typeface="Tahoma"/>
                <a:cs typeface="Tahoma"/>
                <a:sym typeface="Tahoma"/>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lt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比较" type="twoTxTwoObj">
  <p:cSld name="TWO_OBJECTS_WITH_TEXT">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91" name="Google Shape;91;p19"/>
          <p:cNvSpPr txBox="1">
            <a:spLocks noGrp="1"/>
          </p:cNvSpPr>
          <p:nvPr>
            <p:ph type="body" idx="1"/>
          </p:nvPr>
        </p:nvSpPr>
        <p:spPr>
          <a:xfrm>
            <a:off x="457200" y="1151335"/>
            <a:ext cx="4040100" cy="479700"/>
          </a:xfrm>
          <a:prstGeom prst="rect">
            <a:avLst/>
          </a:prstGeom>
          <a:noFill/>
          <a:ln>
            <a:noFill/>
          </a:ln>
        </p:spPr>
        <p:txBody>
          <a:bodyPr spcFirstLastPara="1" wrap="square" lIns="91425" tIns="45700" rIns="91425" bIns="45700" anchor="b" anchorCtr="0">
            <a:noAutofit/>
          </a:bodyPr>
          <a:lstStyle>
            <a:lvl1pPr marL="457200" lvl="0" indent="-228600" algn="l" rtl="0">
              <a:lnSpc>
                <a:spcPct val="100000"/>
              </a:lnSpc>
              <a:spcBef>
                <a:spcPts val="480"/>
              </a:spcBef>
              <a:spcAft>
                <a:spcPts val="0"/>
              </a:spcAft>
              <a:buSzPts val="1440"/>
              <a:buNone/>
              <a:defRPr sz="2400" b="1"/>
            </a:lvl1pPr>
            <a:lvl2pPr marL="914400" lvl="1" indent="-228600" algn="l" rtl="0">
              <a:lnSpc>
                <a:spcPct val="100000"/>
              </a:lnSpc>
              <a:spcBef>
                <a:spcPts val="400"/>
              </a:spcBef>
              <a:spcAft>
                <a:spcPts val="0"/>
              </a:spcAft>
              <a:buSzPts val="1100"/>
              <a:buNone/>
              <a:defRPr sz="2000" b="1"/>
            </a:lvl2pPr>
            <a:lvl3pPr marL="1371600" lvl="2" indent="-228600" algn="l" rtl="0">
              <a:lnSpc>
                <a:spcPct val="100000"/>
              </a:lnSpc>
              <a:spcBef>
                <a:spcPts val="360"/>
              </a:spcBef>
              <a:spcAft>
                <a:spcPts val="0"/>
              </a:spcAft>
              <a:buSzPts val="900"/>
              <a:buNone/>
              <a:defRPr sz="1800" b="1"/>
            </a:lvl3pPr>
            <a:lvl4pPr marL="1828800" lvl="3" indent="-228600" algn="l" rtl="0">
              <a:lnSpc>
                <a:spcPct val="100000"/>
              </a:lnSpc>
              <a:spcBef>
                <a:spcPts val="320"/>
              </a:spcBef>
              <a:spcAft>
                <a:spcPts val="0"/>
              </a:spcAft>
              <a:buSzPts val="880"/>
              <a:buNone/>
              <a:defRPr sz="1600" b="1"/>
            </a:lvl4pPr>
            <a:lvl5pPr marL="2286000" lvl="4" indent="-228600" algn="l" rtl="0">
              <a:lnSpc>
                <a:spcPct val="100000"/>
              </a:lnSpc>
              <a:spcBef>
                <a:spcPts val="320"/>
              </a:spcBef>
              <a:spcAft>
                <a:spcPts val="0"/>
              </a:spcAft>
              <a:buSzPts val="800"/>
              <a:buNone/>
              <a:defRPr sz="1600" b="1"/>
            </a:lvl5pPr>
            <a:lvl6pPr marL="2743200" lvl="5" indent="-228600" algn="l" rtl="0">
              <a:lnSpc>
                <a:spcPct val="100000"/>
              </a:lnSpc>
              <a:spcBef>
                <a:spcPts val="320"/>
              </a:spcBef>
              <a:spcAft>
                <a:spcPts val="0"/>
              </a:spcAft>
              <a:buSzPts val="800"/>
              <a:buNone/>
              <a:defRPr sz="1600" b="1"/>
            </a:lvl6pPr>
            <a:lvl7pPr marL="3200400" lvl="6" indent="-228600" algn="l" rtl="0">
              <a:lnSpc>
                <a:spcPct val="100000"/>
              </a:lnSpc>
              <a:spcBef>
                <a:spcPts val="320"/>
              </a:spcBef>
              <a:spcAft>
                <a:spcPts val="0"/>
              </a:spcAft>
              <a:buSzPts val="800"/>
              <a:buNone/>
              <a:defRPr sz="1600" b="1"/>
            </a:lvl7pPr>
            <a:lvl8pPr marL="3657600" lvl="7" indent="-228600" algn="l" rtl="0">
              <a:lnSpc>
                <a:spcPct val="100000"/>
              </a:lnSpc>
              <a:spcBef>
                <a:spcPts val="320"/>
              </a:spcBef>
              <a:spcAft>
                <a:spcPts val="0"/>
              </a:spcAft>
              <a:buSzPts val="800"/>
              <a:buNone/>
              <a:defRPr sz="1600" b="1"/>
            </a:lvl8pPr>
            <a:lvl9pPr marL="4114800" lvl="8" indent="-228600" algn="l" rtl="0">
              <a:lnSpc>
                <a:spcPct val="100000"/>
              </a:lnSpc>
              <a:spcBef>
                <a:spcPts val="320"/>
              </a:spcBef>
              <a:spcAft>
                <a:spcPts val="0"/>
              </a:spcAft>
              <a:buSzPts val="800"/>
              <a:buNone/>
              <a:defRPr sz="1600" b="1"/>
            </a:lvl9pPr>
          </a:lstStyle>
          <a:p>
            <a:endParaRPr/>
          </a:p>
        </p:txBody>
      </p:sp>
      <p:sp>
        <p:nvSpPr>
          <p:cNvPr id="92" name="Google Shape;92;p19"/>
          <p:cNvSpPr txBox="1">
            <a:spLocks noGrp="1"/>
          </p:cNvSpPr>
          <p:nvPr>
            <p:ph type="body" idx="2"/>
          </p:nvPr>
        </p:nvSpPr>
        <p:spPr>
          <a:xfrm>
            <a:off x="457200" y="1631156"/>
            <a:ext cx="4040100" cy="2963400"/>
          </a:xfrm>
          <a:prstGeom prst="rect">
            <a:avLst/>
          </a:prstGeom>
          <a:noFill/>
          <a:ln>
            <a:noFill/>
          </a:ln>
        </p:spPr>
        <p:txBody>
          <a:bodyPr spcFirstLastPara="1" wrap="square" lIns="91425" tIns="45700" rIns="91425" bIns="45700" anchor="t" anchorCtr="0">
            <a:noAutofit/>
          </a:bodyPr>
          <a:lstStyle>
            <a:lvl1pPr marL="457200" lvl="0" indent="-320040" algn="l" rtl="0">
              <a:lnSpc>
                <a:spcPct val="100000"/>
              </a:lnSpc>
              <a:spcBef>
                <a:spcPts val="480"/>
              </a:spcBef>
              <a:spcAft>
                <a:spcPts val="0"/>
              </a:spcAft>
              <a:buSzPts val="1440"/>
              <a:buChar char="■"/>
              <a:defRPr sz="2400"/>
            </a:lvl1pPr>
            <a:lvl2pPr marL="914400" lvl="1" indent="-298450" algn="l" rtl="0">
              <a:lnSpc>
                <a:spcPct val="100000"/>
              </a:lnSpc>
              <a:spcBef>
                <a:spcPts val="400"/>
              </a:spcBef>
              <a:spcAft>
                <a:spcPts val="0"/>
              </a:spcAft>
              <a:buSzPts val="1100"/>
              <a:buChar char="■"/>
              <a:defRPr sz="2000"/>
            </a:lvl2pPr>
            <a:lvl3pPr marL="1371600" lvl="2" indent="-285750" algn="l" rtl="0">
              <a:lnSpc>
                <a:spcPct val="100000"/>
              </a:lnSpc>
              <a:spcBef>
                <a:spcPts val="360"/>
              </a:spcBef>
              <a:spcAft>
                <a:spcPts val="0"/>
              </a:spcAft>
              <a:buSzPts val="900"/>
              <a:buChar char="■"/>
              <a:defRPr sz="1800"/>
            </a:lvl3pPr>
            <a:lvl4pPr marL="1828800" lvl="3" indent="-284480" algn="l" rtl="0">
              <a:lnSpc>
                <a:spcPct val="100000"/>
              </a:lnSpc>
              <a:spcBef>
                <a:spcPts val="320"/>
              </a:spcBef>
              <a:spcAft>
                <a:spcPts val="0"/>
              </a:spcAft>
              <a:buSzPts val="880"/>
              <a:buChar char="■"/>
              <a:defRPr sz="1600"/>
            </a:lvl4pPr>
            <a:lvl5pPr marL="2286000" lvl="4" indent="-279400" algn="l" rtl="0">
              <a:lnSpc>
                <a:spcPct val="100000"/>
              </a:lnSpc>
              <a:spcBef>
                <a:spcPts val="320"/>
              </a:spcBef>
              <a:spcAft>
                <a:spcPts val="0"/>
              </a:spcAft>
              <a:buSzPts val="800"/>
              <a:buChar char="■"/>
              <a:defRPr sz="1600"/>
            </a:lvl5pPr>
            <a:lvl6pPr marL="2743200" lvl="5" indent="-279400" algn="l" rtl="0">
              <a:lnSpc>
                <a:spcPct val="100000"/>
              </a:lnSpc>
              <a:spcBef>
                <a:spcPts val="320"/>
              </a:spcBef>
              <a:spcAft>
                <a:spcPts val="0"/>
              </a:spcAft>
              <a:buSzPts val="800"/>
              <a:buChar char="■"/>
              <a:defRPr sz="1600"/>
            </a:lvl6pPr>
            <a:lvl7pPr marL="3200400" lvl="6" indent="-279400" algn="l" rtl="0">
              <a:lnSpc>
                <a:spcPct val="100000"/>
              </a:lnSpc>
              <a:spcBef>
                <a:spcPts val="320"/>
              </a:spcBef>
              <a:spcAft>
                <a:spcPts val="0"/>
              </a:spcAft>
              <a:buSzPts val="800"/>
              <a:buChar char="■"/>
              <a:defRPr sz="1600"/>
            </a:lvl7pPr>
            <a:lvl8pPr marL="3657600" lvl="7" indent="-279400" algn="l" rtl="0">
              <a:lnSpc>
                <a:spcPct val="100000"/>
              </a:lnSpc>
              <a:spcBef>
                <a:spcPts val="320"/>
              </a:spcBef>
              <a:spcAft>
                <a:spcPts val="0"/>
              </a:spcAft>
              <a:buSzPts val="800"/>
              <a:buChar char="■"/>
              <a:defRPr sz="1600"/>
            </a:lvl8pPr>
            <a:lvl9pPr marL="4114800" lvl="8" indent="-279400" algn="l" rtl="0">
              <a:lnSpc>
                <a:spcPct val="100000"/>
              </a:lnSpc>
              <a:spcBef>
                <a:spcPts val="320"/>
              </a:spcBef>
              <a:spcAft>
                <a:spcPts val="0"/>
              </a:spcAft>
              <a:buSzPts val="800"/>
              <a:buChar char="■"/>
              <a:defRPr sz="1600"/>
            </a:lvl9pPr>
          </a:lstStyle>
          <a:p>
            <a:endParaRPr/>
          </a:p>
        </p:txBody>
      </p:sp>
      <p:sp>
        <p:nvSpPr>
          <p:cNvPr id="93" name="Google Shape;93;p19"/>
          <p:cNvSpPr txBox="1">
            <a:spLocks noGrp="1"/>
          </p:cNvSpPr>
          <p:nvPr>
            <p:ph type="body" idx="3"/>
          </p:nvPr>
        </p:nvSpPr>
        <p:spPr>
          <a:xfrm>
            <a:off x="4645025" y="1151335"/>
            <a:ext cx="4041900" cy="479700"/>
          </a:xfrm>
          <a:prstGeom prst="rect">
            <a:avLst/>
          </a:prstGeom>
          <a:noFill/>
          <a:ln>
            <a:noFill/>
          </a:ln>
        </p:spPr>
        <p:txBody>
          <a:bodyPr spcFirstLastPara="1" wrap="square" lIns="91425" tIns="45700" rIns="91425" bIns="45700" anchor="b" anchorCtr="0">
            <a:noAutofit/>
          </a:bodyPr>
          <a:lstStyle>
            <a:lvl1pPr marL="457200" lvl="0" indent="-228600" algn="l" rtl="0">
              <a:lnSpc>
                <a:spcPct val="100000"/>
              </a:lnSpc>
              <a:spcBef>
                <a:spcPts val="480"/>
              </a:spcBef>
              <a:spcAft>
                <a:spcPts val="0"/>
              </a:spcAft>
              <a:buSzPts val="1440"/>
              <a:buNone/>
              <a:defRPr sz="2400" b="1"/>
            </a:lvl1pPr>
            <a:lvl2pPr marL="914400" lvl="1" indent="-228600" algn="l" rtl="0">
              <a:lnSpc>
                <a:spcPct val="100000"/>
              </a:lnSpc>
              <a:spcBef>
                <a:spcPts val="400"/>
              </a:spcBef>
              <a:spcAft>
                <a:spcPts val="0"/>
              </a:spcAft>
              <a:buSzPts val="1100"/>
              <a:buNone/>
              <a:defRPr sz="2000" b="1"/>
            </a:lvl2pPr>
            <a:lvl3pPr marL="1371600" lvl="2" indent="-228600" algn="l" rtl="0">
              <a:lnSpc>
                <a:spcPct val="100000"/>
              </a:lnSpc>
              <a:spcBef>
                <a:spcPts val="360"/>
              </a:spcBef>
              <a:spcAft>
                <a:spcPts val="0"/>
              </a:spcAft>
              <a:buSzPts val="900"/>
              <a:buNone/>
              <a:defRPr sz="1800" b="1"/>
            </a:lvl3pPr>
            <a:lvl4pPr marL="1828800" lvl="3" indent="-228600" algn="l" rtl="0">
              <a:lnSpc>
                <a:spcPct val="100000"/>
              </a:lnSpc>
              <a:spcBef>
                <a:spcPts val="320"/>
              </a:spcBef>
              <a:spcAft>
                <a:spcPts val="0"/>
              </a:spcAft>
              <a:buSzPts val="880"/>
              <a:buNone/>
              <a:defRPr sz="1600" b="1"/>
            </a:lvl4pPr>
            <a:lvl5pPr marL="2286000" lvl="4" indent="-228600" algn="l" rtl="0">
              <a:lnSpc>
                <a:spcPct val="100000"/>
              </a:lnSpc>
              <a:spcBef>
                <a:spcPts val="320"/>
              </a:spcBef>
              <a:spcAft>
                <a:spcPts val="0"/>
              </a:spcAft>
              <a:buSzPts val="800"/>
              <a:buNone/>
              <a:defRPr sz="1600" b="1"/>
            </a:lvl5pPr>
            <a:lvl6pPr marL="2743200" lvl="5" indent="-228600" algn="l" rtl="0">
              <a:lnSpc>
                <a:spcPct val="100000"/>
              </a:lnSpc>
              <a:spcBef>
                <a:spcPts val="320"/>
              </a:spcBef>
              <a:spcAft>
                <a:spcPts val="0"/>
              </a:spcAft>
              <a:buSzPts val="800"/>
              <a:buNone/>
              <a:defRPr sz="1600" b="1"/>
            </a:lvl6pPr>
            <a:lvl7pPr marL="3200400" lvl="6" indent="-228600" algn="l" rtl="0">
              <a:lnSpc>
                <a:spcPct val="100000"/>
              </a:lnSpc>
              <a:spcBef>
                <a:spcPts val="320"/>
              </a:spcBef>
              <a:spcAft>
                <a:spcPts val="0"/>
              </a:spcAft>
              <a:buSzPts val="800"/>
              <a:buNone/>
              <a:defRPr sz="1600" b="1"/>
            </a:lvl7pPr>
            <a:lvl8pPr marL="3657600" lvl="7" indent="-228600" algn="l" rtl="0">
              <a:lnSpc>
                <a:spcPct val="100000"/>
              </a:lnSpc>
              <a:spcBef>
                <a:spcPts val="320"/>
              </a:spcBef>
              <a:spcAft>
                <a:spcPts val="0"/>
              </a:spcAft>
              <a:buSzPts val="800"/>
              <a:buNone/>
              <a:defRPr sz="1600" b="1"/>
            </a:lvl8pPr>
            <a:lvl9pPr marL="4114800" lvl="8" indent="-228600" algn="l" rtl="0">
              <a:lnSpc>
                <a:spcPct val="100000"/>
              </a:lnSpc>
              <a:spcBef>
                <a:spcPts val="320"/>
              </a:spcBef>
              <a:spcAft>
                <a:spcPts val="0"/>
              </a:spcAft>
              <a:buSzPts val="800"/>
              <a:buNone/>
              <a:defRPr sz="1600" b="1"/>
            </a:lvl9pPr>
          </a:lstStyle>
          <a:p>
            <a:endParaRPr/>
          </a:p>
        </p:txBody>
      </p:sp>
      <p:sp>
        <p:nvSpPr>
          <p:cNvPr id="94" name="Google Shape;94;p19"/>
          <p:cNvSpPr txBox="1">
            <a:spLocks noGrp="1"/>
          </p:cNvSpPr>
          <p:nvPr>
            <p:ph type="body" idx="4"/>
          </p:nvPr>
        </p:nvSpPr>
        <p:spPr>
          <a:xfrm>
            <a:off x="4645025" y="1631156"/>
            <a:ext cx="4041900" cy="2963400"/>
          </a:xfrm>
          <a:prstGeom prst="rect">
            <a:avLst/>
          </a:prstGeom>
          <a:noFill/>
          <a:ln>
            <a:noFill/>
          </a:ln>
        </p:spPr>
        <p:txBody>
          <a:bodyPr spcFirstLastPara="1" wrap="square" lIns="91425" tIns="45700" rIns="91425" bIns="45700" anchor="t" anchorCtr="0">
            <a:noAutofit/>
          </a:bodyPr>
          <a:lstStyle>
            <a:lvl1pPr marL="457200" lvl="0" indent="-320040" algn="l" rtl="0">
              <a:lnSpc>
                <a:spcPct val="100000"/>
              </a:lnSpc>
              <a:spcBef>
                <a:spcPts val="480"/>
              </a:spcBef>
              <a:spcAft>
                <a:spcPts val="0"/>
              </a:spcAft>
              <a:buSzPts val="1440"/>
              <a:buChar char="■"/>
              <a:defRPr sz="2400"/>
            </a:lvl1pPr>
            <a:lvl2pPr marL="914400" lvl="1" indent="-298450" algn="l" rtl="0">
              <a:lnSpc>
                <a:spcPct val="100000"/>
              </a:lnSpc>
              <a:spcBef>
                <a:spcPts val="400"/>
              </a:spcBef>
              <a:spcAft>
                <a:spcPts val="0"/>
              </a:spcAft>
              <a:buSzPts val="1100"/>
              <a:buChar char="■"/>
              <a:defRPr sz="2000"/>
            </a:lvl2pPr>
            <a:lvl3pPr marL="1371600" lvl="2" indent="-285750" algn="l" rtl="0">
              <a:lnSpc>
                <a:spcPct val="100000"/>
              </a:lnSpc>
              <a:spcBef>
                <a:spcPts val="360"/>
              </a:spcBef>
              <a:spcAft>
                <a:spcPts val="0"/>
              </a:spcAft>
              <a:buSzPts val="900"/>
              <a:buChar char="■"/>
              <a:defRPr sz="1800"/>
            </a:lvl3pPr>
            <a:lvl4pPr marL="1828800" lvl="3" indent="-284480" algn="l" rtl="0">
              <a:lnSpc>
                <a:spcPct val="100000"/>
              </a:lnSpc>
              <a:spcBef>
                <a:spcPts val="320"/>
              </a:spcBef>
              <a:spcAft>
                <a:spcPts val="0"/>
              </a:spcAft>
              <a:buSzPts val="880"/>
              <a:buChar char="■"/>
              <a:defRPr sz="1600"/>
            </a:lvl4pPr>
            <a:lvl5pPr marL="2286000" lvl="4" indent="-279400" algn="l" rtl="0">
              <a:lnSpc>
                <a:spcPct val="100000"/>
              </a:lnSpc>
              <a:spcBef>
                <a:spcPts val="320"/>
              </a:spcBef>
              <a:spcAft>
                <a:spcPts val="0"/>
              </a:spcAft>
              <a:buSzPts val="800"/>
              <a:buChar char="■"/>
              <a:defRPr sz="1600"/>
            </a:lvl5pPr>
            <a:lvl6pPr marL="2743200" lvl="5" indent="-279400" algn="l" rtl="0">
              <a:lnSpc>
                <a:spcPct val="100000"/>
              </a:lnSpc>
              <a:spcBef>
                <a:spcPts val="320"/>
              </a:spcBef>
              <a:spcAft>
                <a:spcPts val="0"/>
              </a:spcAft>
              <a:buSzPts val="800"/>
              <a:buChar char="■"/>
              <a:defRPr sz="1600"/>
            </a:lvl6pPr>
            <a:lvl7pPr marL="3200400" lvl="6" indent="-279400" algn="l" rtl="0">
              <a:lnSpc>
                <a:spcPct val="100000"/>
              </a:lnSpc>
              <a:spcBef>
                <a:spcPts val="320"/>
              </a:spcBef>
              <a:spcAft>
                <a:spcPts val="0"/>
              </a:spcAft>
              <a:buSzPts val="800"/>
              <a:buChar char="■"/>
              <a:defRPr sz="1600"/>
            </a:lvl7pPr>
            <a:lvl8pPr marL="3657600" lvl="7" indent="-279400" algn="l" rtl="0">
              <a:lnSpc>
                <a:spcPct val="100000"/>
              </a:lnSpc>
              <a:spcBef>
                <a:spcPts val="320"/>
              </a:spcBef>
              <a:spcAft>
                <a:spcPts val="0"/>
              </a:spcAft>
              <a:buSzPts val="800"/>
              <a:buChar char="■"/>
              <a:defRPr sz="1600"/>
            </a:lvl8pPr>
            <a:lvl9pPr marL="4114800" lvl="8" indent="-279400" algn="l" rtl="0">
              <a:lnSpc>
                <a:spcPct val="100000"/>
              </a:lnSpc>
              <a:spcBef>
                <a:spcPts val="320"/>
              </a:spcBef>
              <a:spcAft>
                <a:spcPts val="0"/>
              </a:spcAft>
              <a:buSzPts val="800"/>
              <a:buChar char="■"/>
              <a:defRPr sz="1600"/>
            </a:lvl9pPr>
          </a:lstStyle>
          <a:p>
            <a:endParaRPr/>
          </a:p>
        </p:txBody>
      </p:sp>
      <p:sp>
        <p:nvSpPr>
          <p:cNvPr id="95" name="Google Shape;95;p19"/>
          <p:cNvSpPr txBox="1">
            <a:spLocks noGrp="1"/>
          </p:cNvSpPr>
          <p:nvPr>
            <p:ph type="dt" idx="10"/>
          </p:nvPr>
        </p:nvSpPr>
        <p:spPr>
          <a:xfrm>
            <a:off x="1162050" y="4501456"/>
            <a:ext cx="1905000" cy="3429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96" name="Google Shape;96;p19"/>
          <p:cNvSpPr txBox="1">
            <a:spLocks noGrp="1"/>
          </p:cNvSpPr>
          <p:nvPr>
            <p:ph type="ftr" idx="11"/>
          </p:nvPr>
        </p:nvSpPr>
        <p:spPr>
          <a:xfrm>
            <a:off x="3657600" y="4501456"/>
            <a:ext cx="2895600" cy="342900"/>
          </a:xfrm>
          <a:prstGeom prst="rect">
            <a:avLst/>
          </a:prstGeom>
          <a:noFill/>
          <a:ln>
            <a:noFill/>
          </a:ln>
        </p:spPr>
        <p:txBody>
          <a:bodyPr spcFirstLastPara="1" wrap="square" lIns="91425" tIns="45700" rIns="91425" bIns="45700" anchor="b"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97" name="Google Shape;97;p19"/>
          <p:cNvSpPr txBox="1">
            <a:spLocks noGrp="1"/>
          </p:cNvSpPr>
          <p:nvPr>
            <p:ph type="sldNum" idx="12"/>
          </p:nvPr>
        </p:nvSpPr>
        <p:spPr>
          <a:xfrm>
            <a:off x="7042150" y="4501456"/>
            <a:ext cx="1905000" cy="3429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ahoma"/>
                <a:ea typeface="Tahoma"/>
                <a:cs typeface="Tahoma"/>
                <a:sym typeface="Tahoma"/>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ahoma"/>
                <a:ea typeface="Tahoma"/>
                <a:cs typeface="Tahoma"/>
                <a:sym typeface="Tahoma"/>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ahoma"/>
                <a:ea typeface="Tahoma"/>
                <a:cs typeface="Tahoma"/>
                <a:sym typeface="Tahoma"/>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ahoma"/>
                <a:ea typeface="Tahoma"/>
                <a:cs typeface="Tahoma"/>
                <a:sym typeface="Tahoma"/>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ahoma"/>
                <a:ea typeface="Tahoma"/>
                <a:cs typeface="Tahoma"/>
                <a:sym typeface="Tahoma"/>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ahoma"/>
                <a:ea typeface="Tahoma"/>
                <a:cs typeface="Tahoma"/>
                <a:sym typeface="Tahoma"/>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ahoma"/>
                <a:ea typeface="Tahoma"/>
                <a:cs typeface="Tahoma"/>
                <a:sym typeface="Tahoma"/>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ahoma"/>
                <a:ea typeface="Tahoma"/>
                <a:cs typeface="Tahoma"/>
                <a:sym typeface="Tahoma"/>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lt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仅标题" type="titleOnly">
  <p:cSld name="TITLE_ONLY">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1150938" y="-20538"/>
            <a:ext cx="7793100" cy="10965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00" name="Google Shape;100;p20"/>
          <p:cNvSpPr txBox="1">
            <a:spLocks noGrp="1"/>
          </p:cNvSpPr>
          <p:nvPr>
            <p:ph type="dt" idx="10"/>
          </p:nvPr>
        </p:nvSpPr>
        <p:spPr>
          <a:xfrm>
            <a:off x="1162050" y="4501456"/>
            <a:ext cx="1905000" cy="3429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01" name="Google Shape;101;p20"/>
          <p:cNvSpPr txBox="1">
            <a:spLocks noGrp="1"/>
          </p:cNvSpPr>
          <p:nvPr>
            <p:ph type="ftr" idx="11"/>
          </p:nvPr>
        </p:nvSpPr>
        <p:spPr>
          <a:xfrm>
            <a:off x="3657600" y="4501456"/>
            <a:ext cx="2895600" cy="342900"/>
          </a:xfrm>
          <a:prstGeom prst="rect">
            <a:avLst/>
          </a:prstGeom>
          <a:noFill/>
          <a:ln>
            <a:noFill/>
          </a:ln>
        </p:spPr>
        <p:txBody>
          <a:bodyPr spcFirstLastPara="1" wrap="square" lIns="91425" tIns="45700" rIns="91425" bIns="45700" anchor="b"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02" name="Google Shape;102;p20"/>
          <p:cNvSpPr txBox="1">
            <a:spLocks noGrp="1"/>
          </p:cNvSpPr>
          <p:nvPr>
            <p:ph type="sldNum" idx="12"/>
          </p:nvPr>
        </p:nvSpPr>
        <p:spPr>
          <a:xfrm>
            <a:off x="7042150" y="4501456"/>
            <a:ext cx="1905000" cy="3429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ahoma"/>
                <a:ea typeface="Tahoma"/>
                <a:cs typeface="Tahoma"/>
                <a:sym typeface="Tahoma"/>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ahoma"/>
                <a:ea typeface="Tahoma"/>
                <a:cs typeface="Tahoma"/>
                <a:sym typeface="Tahoma"/>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ahoma"/>
                <a:ea typeface="Tahoma"/>
                <a:cs typeface="Tahoma"/>
                <a:sym typeface="Tahoma"/>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ahoma"/>
                <a:ea typeface="Tahoma"/>
                <a:cs typeface="Tahoma"/>
                <a:sym typeface="Tahoma"/>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ahoma"/>
                <a:ea typeface="Tahoma"/>
                <a:cs typeface="Tahoma"/>
                <a:sym typeface="Tahoma"/>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ahoma"/>
                <a:ea typeface="Tahoma"/>
                <a:cs typeface="Tahoma"/>
                <a:sym typeface="Tahoma"/>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ahoma"/>
                <a:ea typeface="Tahoma"/>
                <a:cs typeface="Tahoma"/>
                <a:sym typeface="Tahoma"/>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ahoma"/>
                <a:ea typeface="Tahoma"/>
                <a:cs typeface="Tahoma"/>
                <a:sym typeface="Tahoma"/>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lt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内容与标题" type="objTx">
  <p:cSld name="OBJECT_WITH_CAPTION_TEXT">
    <p:spTree>
      <p:nvGrpSpPr>
        <p:cNvPr id="1" name="Shape 103"/>
        <p:cNvGrpSpPr/>
        <p:nvPr/>
      </p:nvGrpSpPr>
      <p:grpSpPr>
        <a:xfrm>
          <a:off x="0" y="0"/>
          <a:ext cx="0" cy="0"/>
          <a:chOff x="0" y="0"/>
          <a:chExt cx="0" cy="0"/>
        </a:xfrm>
      </p:grpSpPr>
      <p:sp>
        <p:nvSpPr>
          <p:cNvPr id="104" name="Google Shape;104;p21"/>
          <p:cNvSpPr txBox="1">
            <a:spLocks noGrp="1"/>
          </p:cNvSpPr>
          <p:nvPr>
            <p:ph type="title"/>
          </p:nvPr>
        </p:nvSpPr>
        <p:spPr>
          <a:xfrm>
            <a:off x="457200" y="204788"/>
            <a:ext cx="3008400" cy="8715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sz="2000" b="1"/>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05" name="Google Shape;105;p21"/>
          <p:cNvSpPr txBox="1">
            <a:spLocks noGrp="1"/>
          </p:cNvSpPr>
          <p:nvPr>
            <p:ph type="body" idx="1"/>
          </p:nvPr>
        </p:nvSpPr>
        <p:spPr>
          <a:xfrm>
            <a:off x="3575050" y="204788"/>
            <a:ext cx="5111700" cy="4389900"/>
          </a:xfrm>
          <a:prstGeom prst="rect">
            <a:avLst/>
          </a:prstGeom>
          <a:noFill/>
          <a:ln>
            <a:noFill/>
          </a:ln>
        </p:spPr>
        <p:txBody>
          <a:bodyPr spcFirstLastPara="1" wrap="square" lIns="91425" tIns="45700" rIns="91425" bIns="45700" anchor="t" anchorCtr="0">
            <a:noAutofit/>
          </a:bodyPr>
          <a:lstStyle>
            <a:lvl1pPr marL="457200" lvl="0" indent="-350520" algn="l" rtl="0">
              <a:lnSpc>
                <a:spcPct val="100000"/>
              </a:lnSpc>
              <a:spcBef>
                <a:spcPts val="640"/>
              </a:spcBef>
              <a:spcAft>
                <a:spcPts val="0"/>
              </a:spcAft>
              <a:buSzPts val="1920"/>
              <a:buChar char="■"/>
              <a:defRPr sz="3200"/>
            </a:lvl1pPr>
            <a:lvl2pPr marL="914400" lvl="1" indent="-326390" algn="l" rtl="0">
              <a:lnSpc>
                <a:spcPct val="100000"/>
              </a:lnSpc>
              <a:spcBef>
                <a:spcPts val="560"/>
              </a:spcBef>
              <a:spcAft>
                <a:spcPts val="0"/>
              </a:spcAft>
              <a:buSzPts val="1540"/>
              <a:buChar char="■"/>
              <a:defRPr sz="2800"/>
            </a:lvl2pPr>
            <a:lvl3pPr marL="1371600" lvl="2" indent="-304800" algn="l" rtl="0">
              <a:lnSpc>
                <a:spcPct val="100000"/>
              </a:lnSpc>
              <a:spcBef>
                <a:spcPts val="480"/>
              </a:spcBef>
              <a:spcAft>
                <a:spcPts val="0"/>
              </a:spcAft>
              <a:buSzPts val="1200"/>
              <a:buChar char="■"/>
              <a:defRPr sz="2400"/>
            </a:lvl3pPr>
            <a:lvl4pPr marL="1828800" lvl="3" indent="-298450" algn="l" rtl="0">
              <a:lnSpc>
                <a:spcPct val="100000"/>
              </a:lnSpc>
              <a:spcBef>
                <a:spcPts val="400"/>
              </a:spcBef>
              <a:spcAft>
                <a:spcPts val="0"/>
              </a:spcAft>
              <a:buSzPts val="1100"/>
              <a:buChar char="■"/>
              <a:defRPr sz="2000"/>
            </a:lvl4pPr>
            <a:lvl5pPr marL="2286000" lvl="4" indent="-292100" algn="l" rtl="0">
              <a:lnSpc>
                <a:spcPct val="100000"/>
              </a:lnSpc>
              <a:spcBef>
                <a:spcPts val="400"/>
              </a:spcBef>
              <a:spcAft>
                <a:spcPts val="0"/>
              </a:spcAft>
              <a:buSzPts val="1000"/>
              <a:buChar char="■"/>
              <a:defRPr sz="2000"/>
            </a:lvl5pPr>
            <a:lvl6pPr marL="2743200" lvl="5" indent="-292100" algn="l" rtl="0">
              <a:lnSpc>
                <a:spcPct val="100000"/>
              </a:lnSpc>
              <a:spcBef>
                <a:spcPts val="400"/>
              </a:spcBef>
              <a:spcAft>
                <a:spcPts val="0"/>
              </a:spcAft>
              <a:buSzPts val="1000"/>
              <a:buChar char="■"/>
              <a:defRPr sz="2000"/>
            </a:lvl6pPr>
            <a:lvl7pPr marL="3200400" lvl="6" indent="-292100" algn="l" rtl="0">
              <a:lnSpc>
                <a:spcPct val="100000"/>
              </a:lnSpc>
              <a:spcBef>
                <a:spcPts val="400"/>
              </a:spcBef>
              <a:spcAft>
                <a:spcPts val="0"/>
              </a:spcAft>
              <a:buSzPts val="1000"/>
              <a:buChar char="■"/>
              <a:defRPr sz="2000"/>
            </a:lvl7pPr>
            <a:lvl8pPr marL="3657600" lvl="7" indent="-292100" algn="l" rtl="0">
              <a:lnSpc>
                <a:spcPct val="100000"/>
              </a:lnSpc>
              <a:spcBef>
                <a:spcPts val="400"/>
              </a:spcBef>
              <a:spcAft>
                <a:spcPts val="0"/>
              </a:spcAft>
              <a:buSzPts val="1000"/>
              <a:buChar char="■"/>
              <a:defRPr sz="2000"/>
            </a:lvl8pPr>
            <a:lvl9pPr marL="4114800" lvl="8" indent="-292100" algn="l" rtl="0">
              <a:lnSpc>
                <a:spcPct val="100000"/>
              </a:lnSpc>
              <a:spcBef>
                <a:spcPts val="400"/>
              </a:spcBef>
              <a:spcAft>
                <a:spcPts val="0"/>
              </a:spcAft>
              <a:buSzPts val="1000"/>
              <a:buChar char="■"/>
              <a:defRPr sz="2000"/>
            </a:lvl9pPr>
          </a:lstStyle>
          <a:p>
            <a:endParaRPr/>
          </a:p>
        </p:txBody>
      </p:sp>
      <p:sp>
        <p:nvSpPr>
          <p:cNvPr id="106" name="Google Shape;106;p21"/>
          <p:cNvSpPr txBox="1">
            <a:spLocks noGrp="1"/>
          </p:cNvSpPr>
          <p:nvPr>
            <p:ph type="body" idx="2"/>
          </p:nvPr>
        </p:nvSpPr>
        <p:spPr>
          <a:xfrm>
            <a:off x="457200" y="1076325"/>
            <a:ext cx="3008400" cy="3518400"/>
          </a:xfrm>
          <a:prstGeom prst="rect">
            <a:avLst/>
          </a:prstGeom>
          <a:noFill/>
          <a:ln>
            <a:noFill/>
          </a:ln>
        </p:spPr>
        <p:txBody>
          <a:bodyPr spcFirstLastPara="1" wrap="square" lIns="91425" tIns="45700" rIns="91425" bIns="45700" anchor="t" anchorCtr="0">
            <a:noAutofit/>
          </a:bodyPr>
          <a:lstStyle>
            <a:lvl1pPr marL="457200" lvl="0" indent="-228600" algn="l" rtl="0">
              <a:lnSpc>
                <a:spcPct val="100000"/>
              </a:lnSpc>
              <a:spcBef>
                <a:spcPts val="280"/>
              </a:spcBef>
              <a:spcAft>
                <a:spcPts val="0"/>
              </a:spcAft>
              <a:buSzPts val="840"/>
              <a:buNone/>
              <a:defRPr sz="1400"/>
            </a:lvl1pPr>
            <a:lvl2pPr marL="914400" lvl="1" indent="-228600" algn="l" rtl="0">
              <a:lnSpc>
                <a:spcPct val="100000"/>
              </a:lnSpc>
              <a:spcBef>
                <a:spcPts val="240"/>
              </a:spcBef>
              <a:spcAft>
                <a:spcPts val="0"/>
              </a:spcAft>
              <a:buSzPts val="660"/>
              <a:buNone/>
              <a:defRPr sz="1200"/>
            </a:lvl2pPr>
            <a:lvl3pPr marL="1371600" lvl="2" indent="-228600" algn="l" rtl="0">
              <a:lnSpc>
                <a:spcPct val="100000"/>
              </a:lnSpc>
              <a:spcBef>
                <a:spcPts val="200"/>
              </a:spcBef>
              <a:spcAft>
                <a:spcPts val="0"/>
              </a:spcAft>
              <a:buSzPts val="500"/>
              <a:buNone/>
              <a:defRPr sz="1000"/>
            </a:lvl3pPr>
            <a:lvl4pPr marL="1828800" lvl="3" indent="-228600" algn="l" rtl="0">
              <a:lnSpc>
                <a:spcPct val="100000"/>
              </a:lnSpc>
              <a:spcBef>
                <a:spcPts val="180"/>
              </a:spcBef>
              <a:spcAft>
                <a:spcPts val="0"/>
              </a:spcAft>
              <a:buSzPts val="495"/>
              <a:buNone/>
              <a:defRPr sz="900"/>
            </a:lvl4pPr>
            <a:lvl5pPr marL="2286000" lvl="4" indent="-228600" algn="l" rtl="0">
              <a:lnSpc>
                <a:spcPct val="100000"/>
              </a:lnSpc>
              <a:spcBef>
                <a:spcPts val="180"/>
              </a:spcBef>
              <a:spcAft>
                <a:spcPts val="0"/>
              </a:spcAft>
              <a:buSzPts val="450"/>
              <a:buNone/>
              <a:defRPr sz="900"/>
            </a:lvl5pPr>
            <a:lvl6pPr marL="2743200" lvl="5" indent="-228600" algn="l" rtl="0">
              <a:lnSpc>
                <a:spcPct val="100000"/>
              </a:lnSpc>
              <a:spcBef>
                <a:spcPts val="180"/>
              </a:spcBef>
              <a:spcAft>
                <a:spcPts val="0"/>
              </a:spcAft>
              <a:buSzPts val="450"/>
              <a:buNone/>
              <a:defRPr sz="900"/>
            </a:lvl6pPr>
            <a:lvl7pPr marL="3200400" lvl="6" indent="-228600" algn="l" rtl="0">
              <a:lnSpc>
                <a:spcPct val="100000"/>
              </a:lnSpc>
              <a:spcBef>
                <a:spcPts val="180"/>
              </a:spcBef>
              <a:spcAft>
                <a:spcPts val="0"/>
              </a:spcAft>
              <a:buSzPts val="450"/>
              <a:buNone/>
              <a:defRPr sz="900"/>
            </a:lvl7pPr>
            <a:lvl8pPr marL="3657600" lvl="7" indent="-228600" algn="l" rtl="0">
              <a:lnSpc>
                <a:spcPct val="100000"/>
              </a:lnSpc>
              <a:spcBef>
                <a:spcPts val="180"/>
              </a:spcBef>
              <a:spcAft>
                <a:spcPts val="0"/>
              </a:spcAft>
              <a:buSzPts val="450"/>
              <a:buNone/>
              <a:defRPr sz="900"/>
            </a:lvl8pPr>
            <a:lvl9pPr marL="4114800" lvl="8" indent="-228600" algn="l" rtl="0">
              <a:lnSpc>
                <a:spcPct val="100000"/>
              </a:lnSpc>
              <a:spcBef>
                <a:spcPts val="180"/>
              </a:spcBef>
              <a:spcAft>
                <a:spcPts val="0"/>
              </a:spcAft>
              <a:buSzPts val="450"/>
              <a:buNone/>
              <a:defRPr sz="900"/>
            </a:lvl9pPr>
          </a:lstStyle>
          <a:p>
            <a:endParaRPr/>
          </a:p>
        </p:txBody>
      </p:sp>
      <p:sp>
        <p:nvSpPr>
          <p:cNvPr id="107" name="Google Shape;107;p21"/>
          <p:cNvSpPr txBox="1">
            <a:spLocks noGrp="1"/>
          </p:cNvSpPr>
          <p:nvPr>
            <p:ph type="dt" idx="10"/>
          </p:nvPr>
        </p:nvSpPr>
        <p:spPr>
          <a:xfrm>
            <a:off x="1162050" y="4501456"/>
            <a:ext cx="1905000" cy="3429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08" name="Google Shape;108;p21"/>
          <p:cNvSpPr txBox="1">
            <a:spLocks noGrp="1"/>
          </p:cNvSpPr>
          <p:nvPr>
            <p:ph type="ftr" idx="11"/>
          </p:nvPr>
        </p:nvSpPr>
        <p:spPr>
          <a:xfrm>
            <a:off x="3657600" y="4501456"/>
            <a:ext cx="2895600" cy="342900"/>
          </a:xfrm>
          <a:prstGeom prst="rect">
            <a:avLst/>
          </a:prstGeom>
          <a:noFill/>
          <a:ln>
            <a:noFill/>
          </a:ln>
        </p:spPr>
        <p:txBody>
          <a:bodyPr spcFirstLastPara="1" wrap="square" lIns="91425" tIns="45700" rIns="91425" bIns="45700" anchor="b"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09" name="Google Shape;109;p21"/>
          <p:cNvSpPr txBox="1">
            <a:spLocks noGrp="1"/>
          </p:cNvSpPr>
          <p:nvPr>
            <p:ph type="sldNum" idx="12"/>
          </p:nvPr>
        </p:nvSpPr>
        <p:spPr>
          <a:xfrm>
            <a:off x="7042150" y="4501456"/>
            <a:ext cx="1905000" cy="3429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ahoma"/>
                <a:ea typeface="Tahoma"/>
                <a:cs typeface="Tahoma"/>
                <a:sym typeface="Tahoma"/>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ahoma"/>
                <a:ea typeface="Tahoma"/>
                <a:cs typeface="Tahoma"/>
                <a:sym typeface="Tahoma"/>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ahoma"/>
                <a:ea typeface="Tahoma"/>
                <a:cs typeface="Tahoma"/>
                <a:sym typeface="Tahoma"/>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ahoma"/>
                <a:ea typeface="Tahoma"/>
                <a:cs typeface="Tahoma"/>
                <a:sym typeface="Tahoma"/>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ahoma"/>
                <a:ea typeface="Tahoma"/>
                <a:cs typeface="Tahoma"/>
                <a:sym typeface="Tahoma"/>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ahoma"/>
                <a:ea typeface="Tahoma"/>
                <a:cs typeface="Tahoma"/>
                <a:sym typeface="Tahoma"/>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ahoma"/>
                <a:ea typeface="Tahoma"/>
                <a:cs typeface="Tahoma"/>
                <a:sym typeface="Tahoma"/>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ahoma"/>
                <a:ea typeface="Tahoma"/>
                <a:cs typeface="Tahoma"/>
                <a:sym typeface="Tahoma"/>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lt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图片与标题" type="picTx">
  <p:cSld name="PICTURE_WITH_CAPTION_TEXT">
    <p:spTree>
      <p:nvGrpSpPr>
        <p:cNvPr id="1" name="Shape 110"/>
        <p:cNvGrpSpPr/>
        <p:nvPr/>
      </p:nvGrpSpPr>
      <p:grpSpPr>
        <a:xfrm>
          <a:off x="0" y="0"/>
          <a:ext cx="0" cy="0"/>
          <a:chOff x="0" y="0"/>
          <a:chExt cx="0" cy="0"/>
        </a:xfrm>
      </p:grpSpPr>
      <p:sp>
        <p:nvSpPr>
          <p:cNvPr id="111" name="Google Shape;111;p22"/>
          <p:cNvSpPr txBox="1">
            <a:spLocks noGrp="1"/>
          </p:cNvSpPr>
          <p:nvPr>
            <p:ph type="title"/>
          </p:nvPr>
        </p:nvSpPr>
        <p:spPr>
          <a:xfrm>
            <a:off x="1792288" y="3600450"/>
            <a:ext cx="5486400" cy="4251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sz="2000" b="1"/>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12" name="Google Shape;112;p22"/>
          <p:cNvSpPr>
            <a:spLocks noGrp="1"/>
          </p:cNvSpPr>
          <p:nvPr>
            <p:ph type="pic" idx="2"/>
          </p:nvPr>
        </p:nvSpPr>
        <p:spPr>
          <a:xfrm>
            <a:off x="1792288" y="459581"/>
            <a:ext cx="5486400" cy="3086100"/>
          </a:xfrm>
          <a:prstGeom prst="rect">
            <a:avLst/>
          </a:prstGeom>
          <a:noFill/>
          <a:ln>
            <a:noFill/>
          </a:ln>
        </p:spPr>
      </p:sp>
      <p:sp>
        <p:nvSpPr>
          <p:cNvPr id="113" name="Google Shape;113;p22"/>
          <p:cNvSpPr txBox="1">
            <a:spLocks noGrp="1"/>
          </p:cNvSpPr>
          <p:nvPr>
            <p:ph type="body" idx="1"/>
          </p:nvPr>
        </p:nvSpPr>
        <p:spPr>
          <a:xfrm>
            <a:off x="1792288" y="4025504"/>
            <a:ext cx="5486400" cy="603600"/>
          </a:xfrm>
          <a:prstGeom prst="rect">
            <a:avLst/>
          </a:prstGeom>
          <a:noFill/>
          <a:ln>
            <a:noFill/>
          </a:ln>
        </p:spPr>
        <p:txBody>
          <a:bodyPr spcFirstLastPara="1" wrap="square" lIns="91425" tIns="45700" rIns="91425" bIns="45700" anchor="t" anchorCtr="0">
            <a:noAutofit/>
          </a:bodyPr>
          <a:lstStyle>
            <a:lvl1pPr marL="457200" lvl="0" indent="-228600" algn="l" rtl="0">
              <a:lnSpc>
                <a:spcPct val="100000"/>
              </a:lnSpc>
              <a:spcBef>
                <a:spcPts val="280"/>
              </a:spcBef>
              <a:spcAft>
                <a:spcPts val="0"/>
              </a:spcAft>
              <a:buSzPts val="840"/>
              <a:buNone/>
              <a:defRPr sz="1400"/>
            </a:lvl1pPr>
            <a:lvl2pPr marL="914400" lvl="1" indent="-228600" algn="l" rtl="0">
              <a:lnSpc>
                <a:spcPct val="100000"/>
              </a:lnSpc>
              <a:spcBef>
                <a:spcPts val="240"/>
              </a:spcBef>
              <a:spcAft>
                <a:spcPts val="0"/>
              </a:spcAft>
              <a:buSzPts val="660"/>
              <a:buNone/>
              <a:defRPr sz="1200"/>
            </a:lvl2pPr>
            <a:lvl3pPr marL="1371600" lvl="2" indent="-228600" algn="l" rtl="0">
              <a:lnSpc>
                <a:spcPct val="100000"/>
              </a:lnSpc>
              <a:spcBef>
                <a:spcPts val="200"/>
              </a:spcBef>
              <a:spcAft>
                <a:spcPts val="0"/>
              </a:spcAft>
              <a:buSzPts val="500"/>
              <a:buNone/>
              <a:defRPr sz="1000"/>
            </a:lvl3pPr>
            <a:lvl4pPr marL="1828800" lvl="3" indent="-228600" algn="l" rtl="0">
              <a:lnSpc>
                <a:spcPct val="100000"/>
              </a:lnSpc>
              <a:spcBef>
                <a:spcPts val="180"/>
              </a:spcBef>
              <a:spcAft>
                <a:spcPts val="0"/>
              </a:spcAft>
              <a:buSzPts val="495"/>
              <a:buNone/>
              <a:defRPr sz="900"/>
            </a:lvl4pPr>
            <a:lvl5pPr marL="2286000" lvl="4" indent="-228600" algn="l" rtl="0">
              <a:lnSpc>
                <a:spcPct val="100000"/>
              </a:lnSpc>
              <a:spcBef>
                <a:spcPts val="180"/>
              </a:spcBef>
              <a:spcAft>
                <a:spcPts val="0"/>
              </a:spcAft>
              <a:buSzPts val="450"/>
              <a:buNone/>
              <a:defRPr sz="900"/>
            </a:lvl5pPr>
            <a:lvl6pPr marL="2743200" lvl="5" indent="-228600" algn="l" rtl="0">
              <a:lnSpc>
                <a:spcPct val="100000"/>
              </a:lnSpc>
              <a:spcBef>
                <a:spcPts val="180"/>
              </a:spcBef>
              <a:spcAft>
                <a:spcPts val="0"/>
              </a:spcAft>
              <a:buSzPts val="450"/>
              <a:buNone/>
              <a:defRPr sz="900"/>
            </a:lvl6pPr>
            <a:lvl7pPr marL="3200400" lvl="6" indent="-228600" algn="l" rtl="0">
              <a:lnSpc>
                <a:spcPct val="100000"/>
              </a:lnSpc>
              <a:spcBef>
                <a:spcPts val="180"/>
              </a:spcBef>
              <a:spcAft>
                <a:spcPts val="0"/>
              </a:spcAft>
              <a:buSzPts val="450"/>
              <a:buNone/>
              <a:defRPr sz="900"/>
            </a:lvl7pPr>
            <a:lvl8pPr marL="3657600" lvl="7" indent="-228600" algn="l" rtl="0">
              <a:lnSpc>
                <a:spcPct val="100000"/>
              </a:lnSpc>
              <a:spcBef>
                <a:spcPts val="180"/>
              </a:spcBef>
              <a:spcAft>
                <a:spcPts val="0"/>
              </a:spcAft>
              <a:buSzPts val="450"/>
              <a:buNone/>
              <a:defRPr sz="900"/>
            </a:lvl8pPr>
            <a:lvl9pPr marL="4114800" lvl="8" indent="-228600" algn="l" rtl="0">
              <a:lnSpc>
                <a:spcPct val="100000"/>
              </a:lnSpc>
              <a:spcBef>
                <a:spcPts val="180"/>
              </a:spcBef>
              <a:spcAft>
                <a:spcPts val="0"/>
              </a:spcAft>
              <a:buSzPts val="450"/>
              <a:buNone/>
              <a:defRPr sz="900"/>
            </a:lvl9pPr>
          </a:lstStyle>
          <a:p>
            <a:endParaRPr/>
          </a:p>
        </p:txBody>
      </p:sp>
      <p:sp>
        <p:nvSpPr>
          <p:cNvPr id="114" name="Google Shape;114;p22"/>
          <p:cNvSpPr txBox="1">
            <a:spLocks noGrp="1"/>
          </p:cNvSpPr>
          <p:nvPr>
            <p:ph type="dt" idx="10"/>
          </p:nvPr>
        </p:nvSpPr>
        <p:spPr>
          <a:xfrm>
            <a:off x="1162050" y="4501456"/>
            <a:ext cx="1905000" cy="3429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15" name="Google Shape;115;p22"/>
          <p:cNvSpPr txBox="1">
            <a:spLocks noGrp="1"/>
          </p:cNvSpPr>
          <p:nvPr>
            <p:ph type="ftr" idx="11"/>
          </p:nvPr>
        </p:nvSpPr>
        <p:spPr>
          <a:xfrm>
            <a:off x="3657600" y="4501456"/>
            <a:ext cx="2895600" cy="342900"/>
          </a:xfrm>
          <a:prstGeom prst="rect">
            <a:avLst/>
          </a:prstGeom>
          <a:noFill/>
          <a:ln>
            <a:noFill/>
          </a:ln>
        </p:spPr>
        <p:txBody>
          <a:bodyPr spcFirstLastPara="1" wrap="square" lIns="91425" tIns="45700" rIns="91425" bIns="45700" anchor="b"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16" name="Google Shape;116;p22"/>
          <p:cNvSpPr txBox="1">
            <a:spLocks noGrp="1"/>
          </p:cNvSpPr>
          <p:nvPr>
            <p:ph type="sldNum" idx="12"/>
          </p:nvPr>
        </p:nvSpPr>
        <p:spPr>
          <a:xfrm>
            <a:off x="7042150" y="4501456"/>
            <a:ext cx="1905000" cy="3429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ahoma"/>
                <a:ea typeface="Tahoma"/>
                <a:cs typeface="Tahoma"/>
                <a:sym typeface="Tahoma"/>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ahoma"/>
                <a:ea typeface="Tahoma"/>
                <a:cs typeface="Tahoma"/>
                <a:sym typeface="Tahoma"/>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ahoma"/>
                <a:ea typeface="Tahoma"/>
                <a:cs typeface="Tahoma"/>
                <a:sym typeface="Tahoma"/>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ahoma"/>
                <a:ea typeface="Tahoma"/>
                <a:cs typeface="Tahoma"/>
                <a:sym typeface="Tahoma"/>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ahoma"/>
                <a:ea typeface="Tahoma"/>
                <a:cs typeface="Tahoma"/>
                <a:sym typeface="Tahoma"/>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ahoma"/>
                <a:ea typeface="Tahoma"/>
                <a:cs typeface="Tahoma"/>
                <a:sym typeface="Tahoma"/>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ahoma"/>
                <a:ea typeface="Tahoma"/>
                <a:cs typeface="Tahoma"/>
                <a:sym typeface="Tahoma"/>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ahoma"/>
                <a:ea typeface="Tahoma"/>
                <a:cs typeface="Tahoma"/>
                <a:sym typeface="Tahoma"/>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lt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p:nvPr/>
        </p:nvSpPr>
        <p:spPr>
          <a:xfrm>
            <a:off x="762000" y="561677"/>
            <a:ext cx="31800" cy="7893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ahoma"/>
              <a:ea typeface="Tahoma"/>
              <a:cs typeface="Tahoma"/>
              <a:sym typeface="Tahoma"/>
            </a:endParaRPr>
          </a:p>
        </p:txBody>
      </p:sp>
      <p:sp>
        <p:nvSpPr>
          <p:cNvPr id="52" name="Google Shape;52;p13"/>
          <p:cNvSpPr/>
          <p:nvPr/>
        </p:nvSpPr>
        <p:spPr>
          <a:xfrm>
            <a:off x="442913" y="1154609"/>
            <a:ext cx="8226300" cy="2370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ahoma"/>
              <a:ea typeface="Tahoma"/>
              <a:cs typeface="Tahoma"/>
              <a:sym typeface="Tahoma"/>
            </a:endParaRPr>
          </a:p>
        </p:txBody>
      </p:sp>
      <p:sp>
        <p:nvSpPr>
          <p:cNvPr id="53" name="Google Shape;53;p13"/>
          <p:cNvSpPr txBox="1">
            <a:spLocks noGrp="1"/>
          </p:cNvSpPr>
          <p:nvPr>
            <p:ph type="title"/>
          </p:nvPr>
        </p:nvSpPr>
        <p:spPr>
          <a:xfrm>
            <a:off x="1150938" y="-20538"/>
            <a:ext cx="7793100" cy="10965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9pPr>
          </a:lstStyle>
          <a:p>
            <a:endParaRPr/>
          </a:p>
        </p:txBody>
      </p:sp>
      <p:sp>
        <p:nvSpPr>
          <p:cNvPr id="54" name="Google Shape;54;p13"/>
          <p:cNvSpPr txBox="1">
            <a:spLocks noGrp="1"/>
          </p:cNvSpPr>
          <p:nvPr>
            <p:ph type="body" idx="1"/>
          </p:nvPr>
        </p:nvSpPr>
        <p:spPr>
          <a:xfrm>
            <a:off x="1182688" y="1332012"/>
            <a:ext cx="7772400" cy="3086100"/>
          </a:xfrm>
          <a:prstGeom prst="rect">
            <a:avLst/>
          </a:prstGeom>
          <a:noFill/>
          <a:ln>
            <a:noFill/>
          </a:ln>
        </p:spPr>
        <p:txBody>
          <a:bodyPr spcFirstLastPara="1" wrap="square" lIns="91425" tIns="45700" rIns="91425" bIns="45700" anchor="t" anchorCtr="0">
            <a:noAutofit/>
          </a:bodyPr>
          <a:lstStyle>
            <a:lvl1pPr marL="457200" marR="0" lvl="0" indent="-350520" algn="l" rtl="0">
              <a:lnSpc>
                <a:spcPct val="100000"/>
              </a:lnSpc>
              <a:spcBef>
                <a:spcPts val="640"/>
              </a:spcBef>
              <a:spcAft>
                <a:spcPts val="0"/>
              </a:spcAft>
              <a:buClr>
                <a:schemeClr val="folHlink"/>
              </a:buClr>
              <a:buSzPts val="1920"/>
              <a:buFont typeface="Noto Sans"/>
              <a:buChar char="■"/>
              <a:defRPr sz="3200" b="0" i="0" u="none" strike="noStrike" cap="none">
                <a:solidFill>
                  <a:schemeClr val="dk1"/>
                </a:solidFill>
                <a:latin typeface="Tahoma"/>
                <a:ea typeface="Tahoma"/>
                <a:cs typeface="Tahoma"/>
                <a:sym typeface="Tahoma"/>
              </a:defRPr>
            </a:lvl1pPr>
            <a:lvl2pPr marL="914400" marR="0" lvl="1" indent="-326390" algn="l" rtl="0">
              <a:lnSpc>
                <a:spcPct val="100000"/>
              </a:lnSpc>
              <a:spcBef>
                <a:spcPts val="560"/>
              </a:spcBef>
              <a:spcAft>
                <a:spcPts val="0"/>
              </a:spcAft>
              <a:buClr>
                <a:schemeClr val="hlink"/>
              </a:buClr>
              <a:buSzPts val="1540"/>
              <a:buFont typeface="Noto Sans"/>
              <a:buChar char="■"/>
              <a:defRPr sz="2800" b="0" i="0" u="none" strike="noStrike" cap="none">
                <a:solidFill>
                  <a:schemeClr val="dk1"/>
                </a:solidFill>
                <a:latin typeface="Tahoma"/>
                <a:ea typeface="Tahoma"/>
                <a:cs typeface="Tahoma"/>
                <a:sym typeface="Tahoma"/>
              </a:defRPr>
            </a:lvl2pPr>
            <a:lvl3pPr marL="1371600" marR="0" lvl="2" indent="-304800" algn="l" rtl="0">
              <a:lnSpc>
                <a:spcPct val="100000"/>
              </a:lnSpc>
              <a:spcBef>
                <a:spcPts val="480"/>
              </a:spcBef>
              <a:spcAft>
                <a:spcPts val="0"/>
              </a:spcAft>
              <a:buClr>
                <a:schemeClr val="folHlink"/>
              </a:buClr>
              <a:buSzPts val="1200"/>
              <a:buFont typeface="Noto Sans"/>
              <a:buChar char="■"/>
              <a:defRPr sz="2400" b="0" i="0" u="none" strike="noStrike" cap="none">
                <a:solidFill>
                  <a:schemeClr val="dk1"/>
                </a:solidFill>
                <a:latin typeface="Tahoma"/>
                <a:ea typeface="Tahoma"/>
                <a:cs typeface="Tahoma"/>
                <a:sym typeface="Tahoma"/>
              </a:defRPr>
            </a:lvl3pPr>
            <a:lvl4pPr marL="1828800" marR="0" lvl="3" indent="-298450" algn="l" rtl="0">
              <a:lnSpc>
                <a:spcPct val="100000"/>
              </a:lnSpc>
              <a:spcBef>
                <a:spcPts val="400"/>
              </a:spcBef>
              <a:spcAft>
                <a:spcPts val="0"/>
              </a:spcAft>
              <a:buClr>
                <a:schemeClr val="accent2"/>
              </a:buClr>
              <a:buSzPts val="1100"/>
              <a:buFont typeface="Noto Sans"/>
              <a:buChar char="■"/>
              <a:defRPr sz="2000" b="0" i="0" u="none" strike="noStrike" cap="none">
                <a:solidFill>
                  <a:schemeClr val="dk1"/>
                </a:solidFill>
                <a:latin typeface="Tahoma"/>
                <a:ea typeface="Tahoma"/>
                <a:cs typeface="Tahoma"/>
                <a:sym typeface="Tahoma"/>
              </a:defRPr>
            </a:lvl4pPr>
            <a:lvl5pPr marL="2286000" marR="0" lvl="4" indent="-292100" algn="l" rtl="0">
              <a:lnSpc>
                <a:spcPct val="100000"/>
              </a:lnSpc>
              <a:spcBef>
                <a:spcPts val="400"/>
              </a:spcBef>
              <a:spcAft>
                <a:spcPts val="0"/>
              </a:spcAft>
              <a:buClr>
                <a:schemeClr val="accent1"/>
              </a:buClr>
              <a:buSzPts val="1000"/>
              <a:buFont typeface="Noto Sans"/>
              <a:buChar char="■"/>
              <a:defRPr sz="2000" b="0" i="0" u="none" strike="noStrike" cap="none">
                <a:solidFill>
                  <a:schemeClr val="dk1"/>
                </a:solidFill>
                <a:latin typeface="Tahoma"/>
                <a:ea typeface="Tahoma"/>
                <a:cs typeface="Tahoma"/>
                <a:sym typeface="Tahoma"/>
              </a:defRPr>
            </a:lvl5pPr>
            <a:lvl6pPr marL="2743200" marR="0" lvl="5" indent="-292100" algn="l" rtl="0">
              <a:lnSpc>
                <a:spcPct val="100000"/>
              </a:lnSpc>
              <a:spcBef>
                <a:spcPts val="400"/>
              </a:spcBef>
              <a:spcAft>
                <a:spcPts val="0"/>
              </a:spcAft>
              <a:buClr>
                <a:schemeClr val="accent1"/>
              </a:buClr>
              <a:buSzPts val="1000"/>
              <a:buFont typeface="Noto Sans"/>
              <a:buChar char="■"/>
              <a:defRPr sz="2000" b="0" i="0" u="none" strike="noStrike" cap="none">
                <a:solidFill>
                  <a:schemeClr val="dk1"/>
                </a:solidFill>
                <a:latin typeface="Tahoma"/>
                <a:ea typeface="Tahoma"/>
                <a:cs typeface="Tahoma"/>
                <a:sym typeface="Tahoma"/>
              </a:defRPr>
            </a:lvl6pPr>
            <a:lvl7pPr marL="3200400" marR="0" lvl="6" indent="-292100" algn="l" rtl="0">
              <a:lnSpc>
                <a:spcPct val="100000"/>
              </a:lnSpc>
              <a:spcBef>
                <a:spcPts val="400"/>
              </a:spcBef>
              <a:spcAft>
                <a:spcPts val="0"/>
              </a:spcAft>
              <a:buClr>
                <a:schemeClr val="accent1"/>
              </a:buClr>
              <a:buSzPts val="1000"/>
              <a:buFont typeface="Noto Sans"/>
              <a:buChar char="■"/>
              <a:defRPr sz="2000" b="0" i="0" u="none" strike="noStrike" cap="none">
                <a:solidFill>
                  <a:schemeClr val="dk1"/>
                </a:solidFill>
                <a:latin typeface="Tahoma"/>
                <a:ea typeface="Tahoma"/>
                <a:cs typeface="Tahoma"/>
                <a:sym typeface="Tahoma"/>
              </a:defRPr>
            </a:lvl7pPr>
            <a:lvl8pPr marL="3657600" marR="0" lvl="7" indent="-292100" algn="l" rtl="0">
              <a:lnSpc>
                <a:spcPct val="100000"/>
              </a:lnSpc>
              <a:spcBef>
                <a:spcPts val="400"/>
              </a:spcBef>
              <a:spcAft>
                <a:spcPts val="0"/>
              </a:spcAft>
              <a:buClr>
                <a:schemeClr val="accent1"/>
              </a:buClr>
              <a:buSzPts val="1000"/>
              <a:buFont typeface="Noto Sans"/>
              <a:buChar char="■"/>
              <a:defRPr sz="2000" b="0" i="0" u="none" strike="noStrike" cap="none">
                <a:solidFill>
                  <a:schemeClr val="dk1"/>
                </a:solidFill>
                <a:latin typeface="Tahoma"/>
                <a:ea typeface="Tahoma"/>
                <a:cs typeface="Tahoma"/>
                <a:sym typeface="Tahoma"/>
              </a:defRPr>
            </a:lvl8pPr>
            <a:lvl9pPr marL="4114800" marR="0" lvl="8" indent="-292100" algn="l" rtl="0">
              <a:lnSpc>
                <a:spcPct val="100000"/>
              </a:lnSpc>
              <a:spcBef>
                <a:spcPts val="400"/>
              </a:spcBef>
              <a:spcAft>
                <a:spcPts val="0"/>
              </a:spcAft>
              <a:buClr>
                <a:schemeClr val="accent1"/>
              </a:buClr>
              <a:buSzPts val="1000"/>
              <a:buFont typeface="Noto Sans"/>
              <a:buChar char="■"/>
              <a:defRPr sz="2000" b="0" i="0" u="none" strike="noStrike" cap="none">
                <a:solidFill>
                  <a:schemeClr val="dk1"/>
                </a:solidFill>
                <a:latin typeface="Tahoma"/>
                <a:ea typeface="Tahoma"/>
                <a:cs typeface="Tahoma"/>
                <a:sym typeface="Tahoma"/>
              </a:defRPr>
            </a:lvl9pPr>
          </a:lstStyle>
          <a:p>
            <a:endParaRPr/>
          </a:p>
        </p:txBody>
      </p:sp>
      <p:sp>
        <p:nvSpPr>
          <p:cNvPr id="55" name="Google Shape;55;p13"/>
          <p:cNvSpPr txBox="1">
            <a:spLocks noGrp="1"/>
          </p:cNvSpPr>
          <p:nvPr>
            <p:ph type="dt" idx="10"/>
          </p:nvPr>
        </p:nvSpPr>
        <p:spPr>
          <a:xfrm>
            <a:off x="1162050" y="4501456"/>
            <a:ext cx="1905000" cy="3429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9pPr>
          </a:lstStyle>
          <a:p>
            <a:endParaRPr/>
          </a:p>
        </p:txBody>
      </p:sp>
      <p:sp>
        <p:nvSpPr>
          <p:cNvPr id="56" name="Google Shape;56;p13"/>
          <p:cNvSpPr txBox="1">
            <a:spLocks noGrp="1"/>
          </p:cNvSpPr>
          <p:nvPr>
            <p:ph type="ftr" idx="11"/>
          </p:nvPr>
        </p:nvSpPr>
        <p:spPr>
          <a:xfrm>
            <a:off x="3657600" y="4501456"/>
            <a:ext cx="2895600" cy="3429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9pPr>
          </a:lstStyle>
          <a:p>
            <a:endParaRPr/>
          </a:p>
        </p:txBody>
      </p:sp>
      <p:sp>
        <p:nvSpPr>
          <p:cNvPr id="57" name="Google Shape;57;p13"/>
          <p:cNvSpPr txBox="1">
            <a:spLocks noGrp="1"/>
          </p:cNvSpPr>
          <p:nvPr>
            <p:ph type="sldNum" idx="12"/>
          </p:nvPr>
        </p:nvSpPr>
        <p:spPr>
          <a:xfrm>
            <a:off x="7042150" y="4501456"/>
            <a:ext cx="1905000" cy="3429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ahoma"/>
                <a:ea typeface="Tahoma"/>
                <a:cs typeface="Tahoma"/>
                <a:sym typeface="Tahoma"/>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ahoma"/>
                <a:ea typeface="Tahoma"/>
                <a:cs typeface="Tahoma"/>
                <a:sym typeface="Tahoma"/>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ahoma"/>
                <a:ea typeface="Tahoma"/>
                <a:cs typeface="Tahoma"/>
                <a:sym typeface="Tahoma"/>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ahoma"/>
                <a:ea typeface="Tahoma"/>
                <a:cs typeface="Tahoma"/>
                <a:sym typeface="Tahoma"/>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ahoma"/>
                <a:ea typeface="Tahoma"/>
                <a:cs typeface="Tahoma"/>
                <a:sym typeface="Tahoma"/>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ahoma"/>
                <a:ea typeface="Tahoma"/>
                <a:cs typeface="Tahoma"/>
                <a:sym typeface="Tahoma"/>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ahoma"/>
                <a:ea typeface="Tahoma"/>
                <a:cs typeface="Tahoma"/>
                <a:sym typeface="Tahoma"/>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ahoma"/>
                <a:ea typeface="Tahoma"/>
                <a:cs typeface="Tahoma"/>
                <a:sym typeface="Tahoma"/>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ltLang="zh-C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5" name="Google Shape;155;p28"/>
          <p:cNvSpPr txBox="1">
            <a:spLocks noGrp="1"/>
          </p:cNvSpPr>
          <p:nvPr>
            <p:ph type="ctrTitle"/>
          </p:nvPr>
        </p:nvSpPr>
        <p:spPr>
          <a:xfrm>
            <a:off x="293571" y="970309"/>
            <a:ext cx="8445540" cy="3171559"/>
          </a:xfrm>
          <a:prstGeom prst="rect">
            <a:avLst/>
          </a:prstGeom>
          <a:noFill/>
          <a:ln>
            <a:noFill/>
          </a:ln>
        </p:spPr>
        <p:txBody>
          <a:bodyPr spcFirstLastPara="1" wrap="square" lIns="91425" tIns="45700" rIns="91425" bIns="45700" anchor="b" anchorCtr="0">
            <a:noAutofit/>
          </a:bodyPr>
          <a:lstStyle/>
          <a:p>
            <a:pPr algn="ctr"/>
            <a:r>
              <a:rPr lang="en-SG" sz="3200" dirty="0">
                <a:effectLst/>
                <a:latin typeface="+mj-lt"/>
              </a:rPr>
              <a:t>SELF-RAG: LEARNING TO RETRIEVE, GENERATE, AND CRITIQUE THROUGH SELF-REFLECTION</a:t>
            </a:r>
            <a:br>
              <a:rPr lang="en-SG" sz="3200" dirty="0">
                <a:effectLst/>
                <a:latin typeface="+mj-lt"/>
              </a:rPr>
            </a:br>
            <a:r>
              <a:rPr lang="zh-CN" altLang="en-US" sz="3200" dirty="0">
                <a:effectLst/>
                <a:latin typeface="+mj-lt"/>
              </a:rPr>
              <a:t>（</a:t>
            </a:r>
            <a:r>
              <a:rPr lang="en-SG" sz="1200" b="0" i="0" dirty="0">
                <a:solidFill>
                  <a:srgbClr val="333333"/>
                </a:solidFill>
                <a:effectLst/>
                <a:latin typeface="Source Sans Pro" panose="020B0503030403020204" pitchFamily="34" charset="0"/>
              </a:rPr>
              <a:t> </a:t>
            </a:r>
            <a:r>
              <a:rPr lang="en-SG" sz="3200" dirty="0">
                <a:latin typeface="+mj-lt"/>
              </a:rPr>
              <a:t>Submission to ICLR‘24</a:t>
            </a:r>
            <a:r>
              <a:rPr lang="zh-CN" altLang="en-US" sz="3200" dirty="0">
                <a:latin typeface="+mj-lt"/>
              </a:rPr>
              <a:t>）</a:t>
            </a:r>
            <a:br>
              <a:rPr lang="en-SG" altLang="zh-CN" sz="3200" dirty="0">
                <a:latin typeface="+mj-lt"/>
              </a:rPr>
            </a:br>
            <a:br>
              <a:rPr lang="en-US" altLang="zh-CN" sz="4000" dirty="0">
                <a:latin typeface="+mj-lt"/>
              </a:rPr>
            </a:br>
            <a:endParaRPr lang="en-SG" sz="2800" dirty="0">
              <a:latin typeface="+mj-lt"/>
            </a:endParaRPr>
          </a:p>
        </p:txBody>
      </p:sp>
      <p:sp>
        <p:nvSpPr>
          <p:cNvPr id="157" name="Google Shape;157;p28"/>
          <p:cNvSpPr txBox="1"/>
          <p:nvPr/>
        </p:nvSpPr>
        <p:spPr>
          <a:xfrm>
            <a:off x="3666843" y="4003706"/>
            <a:ext cx="36072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600" b="1" i="1" dirty="0">
              <a:latin typeface="Tahoma"/>
              <a:ea typeface="Tahoma"/>
              <a:cs typeface="Tahoma"/>
              <a:sym typeface="Tahoma"/>
            </a:endParaRPr>
          </a:p>
        </p:txBody>
      </p:sp>
      <p:pic>
        <p:nvPicPr>
          <p:cNvPr id="4" name="Picture 3">
            <a:extLst>
              <a:ext uri="{FF2B5EF4-FFF2-40B4-BE49-F238E27FC236}">
                <a16:creationId xmlns:a16="http://schemas.microsoft.com/office/drawing/2014/main" id="{84A2F56D-512C-0EA7-BE8E-7947686360E0}"/>
              </a:ext>
            </a:extLst>
          </p:cNvPr>
          <p:cNvPicPr>
            <a:picLocks noChangeAspect="1"/>
          </p:cNvPicPr>
          <p:nvPr/>
        </p:nvPicPr>
        <p:blipFill>
          <a:blip r:embed="rId3"/>
          <a:stretch>
            <a:fillRect/>
          </a:stretch>
        </p:blipFill>
        <p:spPr>
          <a:xfrm>
            <a:off x="940713" y="3437437"/>
            <a:ext cx="7594600" cy="8509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pic>
        <p:nvPicPr>
          <p:cNvPr id="12" name="Picture 11" descr="A math equations with blue rectangles&#10;&#10;Description automatically generated">
            <a:extLst>
              <a:ext uri="{FF2B5EF4-FFF2-40B4-BE49-F238E27FC236}">
                <a16:creationId xmlns:a16="http://schemas.microsoft.com/office/drawing/2014/main" id="{ECD3FEAC-AF26-23D0-9E8E-8D865FF2FC17}"/>
              </a:ext>
            </a:extLst>
          </p:cNvPr>
          <p:cNvPicPr>
            <a:picLocks noChangeAspect="1"/>
          </p:cNvPicPr>
          <p:nvPr/>
        </p:nvPicPr>
        <p:blipFill>
          <a:blip r:embed="rId3"/>
          <a:stretch>
            <a:fillRect/>
          </a:stretch>
        </p:blipFill>
        <p:spPr>
          <a:xfrm>
            <a:off x="0" y="1873475"/>
            <a:ext cx="8735950" cy="1308816"/>
          </a:xfrm>
          <a:prstGeom prst="rect">
            <a:avLst/>
          </a:prstGeom>
        </p:spPr>
      </p:pic>
      <p:sp>
        <p:nvSpPr>
          <p:cNvPr id="185" name="Google Shape;185;p32"/>
          <p:cNvSpPr txBox="1">
            <a:spLocks noGrp="1"/>
          </p:cNvSpPr>
          <p:nvPr>
            <p:ph type="title"/>
          </p:nvPr>
        </p:nvSpPr>
        <p:spPr>
          <a:xfrm>
            <a:off x="790163" y="62737"/>
            <a:ext cx="7793100" cy="10965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SG" sz="4000" dirty="0"/>
              <a:t>Self</a:t>
            </a:r>
            <a:r>
              <a:rPr lang="zh-CN" altLang="en-US" sz="4000" dirty="0"/>
              <a:t> </a:t>
            </a:r>
            <a:r>
              <a:rPr lang="en-US" altLang="zh-CN" sz="4000" dirty="0"/>
              <a:t>–</a:t>
            </a:r>
            <a:r>
              <a:rPr lang="zh-CN" altLang="en-US" sz="4000" dirty="0"/>
              <a:t> </a:t>
            </a:r>
            <a:r>
              <a:rPr lang="en-US" altLang="zh-CN" sz="4000" dirty="0"/>
              <a:t>RAG</a:t>
            </a:r>
            <a:r>
              <a:rPr lang="zh-CN" altLang="en-US" sz="4000" dirty="0"/>
              <a:t> </a:t>
            </a:r>
            <a:r>
              <a:rPr lang="en-US" altLang="zh-CN" sz="4000" dirty="0"/>
              <a:t>Inference</a:t>
            </a:r>
            <a:endParaRPr sz="4000" dirty="0"/>
          </a:p>
        </p:txBody>
      </p:sp>
      <p:sp>
        <p:nvSpPr>
          <p:cNvPr id="186" name="Google Shape;186;p32"/>
          <p:cNvSpPr txBox="1">
            <a:spLocks noGrp="1"/>
          </p:cNvSpPr>
          <p:nvPr>
            <p:ph type="sldNum" idx="12"/>
          </p:nvPr>
        </p:nvSpPr>
        <p:spPr>
          <a:xfrm>
            <a:off x="7042150" y="4501456"/>
            <a:ext cx="1905000" cy="3429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10</a:t>
            </a:fld>
            <a:endParaRPr/>
          </a:p>
        </p:txBody>
      </p:sp>
      <p:sp>
        <p:nvSpPr>
          <p:cNvPr id="187" name="Google Shape;187;p32"/>
          <p:cNvSpPr txBox="1">
            <a:spLocks noGrp="1"/>
          </p:cNvSpPr>
          <p:nvPr>
            <p:ph type="body" idx="1"/>
          </p:nvPr>
        </p:nvSpPr>
        <p:spPr>
          <a:xfrm>
            <a:off x="930358" y="1312596"/>
            <a:ext cx="8103109" cy="2241909"/>
          </a:xfrm>
          <a:prstGeom prst="rect">
            <a:avLst/>
          </a:prstGeom>
          <a:noFill/>
          <a:ln>
            <a:solidFill>
              <a:schemeClr val="bg1"/>
            </a:solidFill>
          </a:ln>
        </p:spPr>
        <p:txBody>
          <a:bodyPr spcFirstLastPara="1" wrap="square" lIns="91425" tIns="45700" rIns="91425" bIns="45700" anchor="t" anchorCtr="0">
            <a:noAutofit/>
          </a:bodyPr>
          <a:lstStyle/>
          <a:p>
            <a:pPr marL="0" indent="0">
              <a:buClr>
                <a:schemeClr val="bg2"/>
              </a:buClr>
              <a:buSzPct val="60000"/>
              <a:buNone/>
            </a:pPr>
            <a:endParaRPr lang="en-US" altLang="zh-CN" sz="1600" dirty="0">
              <a:latin typeface="+mj-lt"/>
            </a:endParaRPr>
          </a:p>
        </p:txBody>
      </p:sp>
      <p:cxnSp>
        <p:nvCxnSpPr>
          <p:cNvPr id="5" name="Straight Connector 4">
            <a:extLst>
              <a:ext uri="{FF2B5EF4-FFF2-40B4-BE49-F238E27FC236}">
                <a16:creationId xmlns:a16="http://schemas.microsoft.com/office/drawing/2014/main" id="{FE554A6D-EF78-215A-9250-DB7577100ACA}"/>
              </a:ext>
            </a:extLst>
          </p:cNvPr>
          <p:cNvCxnSpPr>
            <a:cxnSpLocks/>
          </p:cNvCxnSpPr>
          <p:nvPr/>
        </p:nvCxnSpPr>
        <p:spPr>
          <a:xfrm>
            <a:off x="3068320" y="2926080"/>
            <a:ext cx="386080" cy="406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2C6A72-383B-7BA6-4689-9538FBCAEF96}"/>
              </a:ext>
            </a:extLst>
          </p:cNvPr>
          <p:cNvSpPr txBox="1"/>
          <p:nvPr/>
        </p:nvSpPr>
        <p:spPr>
          <a:xfrm>
            <a:off x="3360771" y="3289604"/>
            <a:ext cx="3148619" cy="307777"/>
          </a:xfrm>
          <a:prstGeom prst="rect">
            <a:avLst/>
          </a:prstGeom>
          <a:noFill/>
        </p:spPr>
        <p:txBody>
          <a:bodyPr wrap="none" rtlCol="0">
            <a:spAutoFit/>
          </a:bodyPr>
          <a:lstStyle/>
          <a:p>
            <a:r>
              <a:rPr lang="en-US" dirty="0"/>
              <a:t>The probability of each Critique</a:t>
            </a:r>
            <a:r>
              <a:rPr lang="zh-CN" altLang="en-US" dirty="0"/>
              <a:t> </a:t>
            </a:r>
            <a:r>
              <a:rPr lang="en-US" altLang="zh-CN" dirty="0"/>
              <a:t>token</a:t>
            </a:r>
            <a:endParaRPr lang="en-US" dirty="0"/>
          </a:p>
        </p:txBody>
      </p:sp>
      <p:sp>
        <p:nvSpPr>
          <p:cNvPr id="4" name="Frame 3">
            <a:extLst>
              <a:ext uri="{FF2B5EF4-FFF2-40B4-BE49-F238E27FC236}">
                <a16:creationId xmlns:a16="http://schemas.microsoft.com/office/drawing/2014/main" id="{8CAF976C-FEC1-0190-A9B6-9654BEEF7882}"/>
              </a:ext>
            </a:extLst>
          </p:cNvPr>
          <p:cNvSpPr/>
          <p:nvPr/>
        </p:nvSpPr>
        <p:spPr>
          <a:xfrm>
            <a:off x="2377440" y="2468880"/>
            <a:ext cx="508000" cy="457200"/>
          </a:xfrm>
          <a:prstGeom prst="fram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0" name="Straight Connector 9">
            <a:extLst>
              <a:ext uri="{FF2B5EF4-FFF2-40B4-BE49-F238E27FC236}">
                <a16:creationId xmlns:a16="http://schemas.microsoft.com/office/drawing/2014/main" id="{C9FA40DA-FAEE-B4A4-881F-E629A53408E8}"/>
              </a:ext>
            </a:extLst>
          </p:cNvPr>
          <p:cNvCxnSpPr>
            <a:cxnSpLocks/>
            <a:stCxn id="4" idx="2"/>
          </p:cNvCxnSpPr>
          <p:nvPr/>
        </p:nvCxnSpPr>
        <p:spPr>
          <a:xfrm flipH="1">
            <a:off x="2255520" y="2926080"/>
            <a:ext cx="375920" cy="67130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73962E1-AB84-28F6-8825-C6D10BB44A94}"/>
              </a:ext>
            </a:extLst>
          </p:cNvPr>
          <p:cNvSpPr txBox="1"/>
          <p:nvPr/>
        </p:nvSpPr>
        <p:spPr>
          <a:xfrm>
            <a:off x="1625600" y="3554505"/>
            <a:ext cx="1828800" cy="954107"/>
          </a:xfrm>
          <a:prstGeom prst="rect">
            <a:avLst/>
          </a:prstGeom>
          <a:noFill/>
        </p:spPr>
        <p:txBody>
          <a:bodyPr wrap="square" rtlCol="0">
            <a:spAutoFit/>
          </a:bodyPr>
          <a:lstStyle/>
          <a:p>
            <a:r>
              <a:rPr lang="en-US" dirty="0"/>
              <a:t> hyperparameters, importance of different</a:t>
            </a:r>
            <a:r>
              <a:rPr lang="zh-CN" altLang="en-US" dirty="0"/>
              <a:t> </a:t>
            </a:r>
            <a:r>
              <a:rPr lang="en-US" altLang="zh-CN" dirty="0"/>
              <a:t>Critique</a:t>
            </a:r>
            <a:r>
              <a:rPr lang="zh-CN" altLang="en-US" dirty="0"/>
              <a:t> </a:t>
            </a:r>
            <a:r>
              <a:rPr lang="en-US" altLang="zh-CN" dirty="0"/>
              <a:t>token</a:t>
            </a:r>
            <a:endParaRPr lang="en-US" dirty="0"/>
          </a:p>
        </p:txBody>
      </p:sp>
    </p:spTree>
    <p:extLst>
      <p:ext uri="{BB962C8B-B14F-4D97-AF65-F5344CB8AC3E}">
        <p14:creationId xmlns:p14="http://schemas.microsoft.com/office/powerpoint/2010/main" val="376188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pic>
        <p:nvPicPr>
          <p:cNvPr id="12" name="Picture 11" descr="A math equations with blue rectangles&#10;&#10;Description automatically generated">
            <a:extLst>
              <a:ext uri="{FF2B5EF4-FFF2-40B4-BE49-F238E27FC236}">
                <a16:creationId xmlns:a16="http://schemas.microsoft.com/office/drawing/2014/main" id="{D16D1FA1-EA85-816E-5393-AA69625B5EA9}"/>
              </a:ext>
            </a:extLst>
          </p:cNvPr>
          <p:cNvPicPr>
            <a:picLocks noChangeAspect="1"/>
          </p:cNvPicPr>
          <p:nvPr/>
        </p:nvPicPr>
        <p:blipFill>
          <a:blip r:embed="rId3"/>
          <a:stretch>
            <a:fillRect/>
          </a:stretch>
        </p:blipFill>
        <p:spPr>
          <a:xfrm>
            <a:off x="0" y="1876340"/>
            <a:ext cx="8735950" cy="1308816"/>
          </a:xfrm>
          <a:prstGeom prst="rect">
            <a:avLst/>
          </a:prstGeom>
        </p:spPr>
      </p:pic>
      <p:sp>
        <p:nvSpPr>
          <p:cNvPr id="185" name="Google Shape;185;p32"/>
          <p:cNvSpPr txBox="1">
            <a:spLocks noGrp="1"/>
          </p:cNvSpPr>
          <p:nvPr>
            <p:ph type="title"/>
          </p:nvPr>
        </p:nvSpPr>
        <p:spPr>
          <a:xfrm>
            <a:off x="790163" y="62737"/>
            <a:ext cx="7793100" cy="10965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SG" sz="4000" dirty="0"/>
              <a:t>Self</a:t>
            </a:r>
            <a:r>
              <a:rPr lang="zh-CN" altLang="en-US" sz="4000" dirty="0"/>
              <a:t> </a:t>
            </a:r>
            <a:r>
              <a:rPr lang="en-US" altLang="zh-CN" sz="4000" dirty="0"/>
              <a:t>–</a:t>
            </a:r>
            <a:r>
              <a:rPr lang="zh-CN" altLang="en-US" sz="4000" dirty="0"/>
              <a:t> </a:t>
            </a:r>
            <a:r>
              <a:rPr lang="en-US" altLang="zh-CN" sz="4000" dirty="0"/>
              <a:t>RAG</a:t>
            </a:r>
            <a:r>
              <a:rPr lang="zh-CN" altLang="en-US" sz="4000" dirty="0"/>
              <a:t> </a:t>
            </a:r>
            <a:r>
              <a:rPr lang="en-US" altLang="zh-CN" sz="4000" dirty="0"/>
              <a:t>Inference</a:t>
            </a:r>
            <a:endParaRPr sz="4000" dirty="0"/>
          </a:p>
        </p:txBody>
      </p:sp>
      <p:sp>
        <p:nvSpPr>
          <p:cNvPr id="186" name="Google Shape;186;p32"/>
          <p:cNvSpPr txBox="1">
            <a:spLocks noGrp="1"/>
          </p:cNvSpPr>
          <p:nvPr>
            <p:ph type="sldNum" idx="12"/>
          </p:nvPr>
        </p:nvSpPr>
        <p:spPr>
          <a:xfrm>
            <a:off x="7042150" y="4501456"/>
            <a:ext cx="1905000" cy="3429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11</a:t>
            </a:fld>
            <a:endParaRPr/>
          </a:p>
        </p:txBody>
      </p:sp>
      <p:sp>
        <p:nvSpPr>
          <p:cNvPr id="187" name="Google Shape;187;p32"/>
          <p:cNvSpPr txBox="1">
            <a:spLocks noGrp="1"/>
          </p:cNvSpPr>
          <p:nvPr>
            <p:ph type="body" idx="1"/>
          </p:nvPr>
        </p:nvSpPr>
        <p:spPr>
          <a:xfrm>
            <a:off x="930358" y="1312596"/>
            <a:ext cx="8103109" cy="2241909"/>
          </a:xfrm>
          <a:prstGeom prst="rect">
            <a:avLst/>
          </a:prstGeom>
          <a:noFill/>
          <a:ln>
            <a:solidFill>
              <a:schemeClr val="bg1"/>
            </a:solidFill>
          </a:ln>
        </p:spPr>
        <p:txBody>
          <a:bodyPr spcFirstLastPara="1" wrap="square" lIns="91425" tIns="45700" rIns="91425" bIns="45700" anchor="t" anchorCtr="0">
            <a:noAutofit/>
          </a:bodyPr>
          <a:lstStyle/>
          <a:p>
            <a:pPr marL="0" indent="0">
              <a:buClr>
                <a:schemeClr val="bg2"/>
              </a:buClr>
              <a:buSzPct val="60000"/>
              <a:buNone/>
            </a:pPr>
            <a:endParaRPr lang="en-US" altLang="zh-CN" sz="1600" dirty="0">
              <a:latin typeface="+mj-lt"/>
            </a:endParaRPr>
          </a:p>
        </p:txBody>
      </p:sp>
      <p:cxnSp>
        <p:nvCxnSpPr>
          <p:cNvPr id="5" name="Straight Connector 4">
            <a:extLst>
              <a:ext uri="{FF2B5EF4-FFF2-40B4-BE49-F238E27FC236}">
                <a16:creationId xmlns:a16="http://schemas.microsoft.com/office/drawing/2014/main" id="{FE554A6D-EF78-215A-9250-DB7577100ACA}"/>
              </a:ext>
            </a:extLst>
          </p:cNvPr>
          <p:cNvCxnSpPr>
            <a:cxnSpLocks/>
          </p:cNvCxnSpPr>
          <p:nvPr/>
        </p:nvCxnSpPr>
        <p:spPr>
          <a:xfrm>
            <a:off x="3068320" y="2926080"/>
            <a:ext cx="386080" cy="406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2C6A72-383B-7BA6-4689-9538FBCAEF96}"/>
              </a:ext>
            </a:extLst>
          </p:cNvPr>
          <p:cNvSpPr txBox="1"/>
          <p:nvPr/>
        </p:nvSpPr>
        <p:spPr>
          <a:xfrm>
            <a:off x="3360771" y="3289604"/>
            <a:ext cx="3148619" cy="307777"/>
          </a:xfrm>
          <a:prstGeom prst="rect">
            <a:avLst/>
          </a:prstGeom>
          <a:noFill/>
        </p:spPr>
        <p:txBody>
          <a:bodyPr wrap="none" rtlCol="0">
            <a:spAutoFit/>
          </a:bodyPr>
          <a:lstStyle/>
          <a:p>
            <a:r>
              <a:rPr lang="en-US" dirty="0"/>
              <a:t>The probability of each Critique</a:t>
            </a:r>
            <a:r>
              <a:rPr lang="zh-CN" altLang="en-US" dirty="0"/>
              <a:t> </a:t>
            </a:r>
            <a:r>
              <a:rPr lang="en-US" altLang="zh-CN" dirty="0"/>
              <a:t>token</a:t>
            </a:r>
            <a:endParaRPr lang="en-US" dirty="0"/>
          </a:p>
        </p:txBody>
      </p:sp>
      <p:cxnSp>
        <p:nvCxnSpPr>
          <p:cNvPr id="10" name="Straight Connector 9">
            <a:extLst>
              <a:ext uri="{FF2B5EF4-FFF2-40B4-BE49-F238E27FC236}">
                <a16:creationId xmlns:a16="http://schemas.microsoft.com/office/drawing/2014/main" id="{C9FA40DA-FAEE-B4A4-881F-E629A53408E8}"/>
              </a:ext>
            </a:extLst>
          </p:cNvPr>
          <p:cNvCxnSpPr>
            <a:cxnSpLocks/>
          </p:cNvCxnSpPr>
          <p:nvPr/>
        </p:nvCxnSpPr>
        <p:spPr>
          <a:xfrm flipH="1">
            <a:off x="2255520" y="2926080"/>
            <a:ext cx="375920" cy="67130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73962E1-AB84-28F6-8825-C6D10BB44A94}"/>
              </a:ext>
            </a:extLst>
          </p:cNvPr>
          <p:cNvSpPr txBox="1"/>
          <p:nvPr/>
        </p:nvSpPr>
        <p:spPr>
          <a:xfrm>
            <a:off x="1625600" y="3554505"/>
            <a:ext cx="1828800" cy="954107"/>
          </a:xfrm>
          <a:prstGeom prst="rect">
            <a:avLst/>
          </a:prstGeom>
          <a:noFill/>
        </p:spPr>
        <p:txBody>
          <a:bodyPr wrap="square" rtlCol="0">
            <a:spAutoFit/>
          </a:bodyPr>
          <a:lstStyle/>
          <a:p>
            <a:r>
              <a:rPr lang="en-US" dirty="0"/>
              <a:t> hyperparameters, importance of different</a:t>
            </a:r>
            <a:r>
              <a:rPr lang="zh-CN" altLang="en-US" dirty="0"/>
              <a:t> </a:t>
            </a:r>
            <a:r>
              <a:rPr lang="en-US" altLang="zh-CN" dirty="0"/>
              <a:t>Critique</a:t>
            </a:r>
            <a:r>
              <a:rPr lang="zh-CN" altLang="en-US" dirty="0"/>
              <a:t> </a:t>
            </a:r>
            <a:r>
              <a:rPr lang="en-US" altLang="zh-CN" dirty="0"/>
              <a:t>token</a:t>
            </a:r>
            <a:endParaRPr lang="en-US" dirty="0"/>
          </a:p>
        </p:txBody>
      </p:sp>
      <p:sp>
        <p:nvSpPr>
          <p:cNvPr id="2" name="Frame 1">
            <a:extLst>
              <a:ext uri="{FF2B5EF4-FFF2-40B4-BE49-F238E27FC236}">
                <a16:creationId xmlns:a16="http://schemas.microsoft.com/office/drawing/2014/main" id="{A6BD96AD-1BE9-BCBB-6392-63B989B4C768}"/>
              </a:ext>
            </a:extLst>
          </p:cNvPr>
          <p:cNvSpPr/>
          <p:nvPr/>
        </p:nvSpPr>
        <p:spPr>
          <a:xfrm>
            <a:off x="4460240" y="1905550"/>
            <a:ext cx="1442720" cy="492211"/>
          </a:xfrm>
          <a:prstGeom prst="fram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 name="Straight Connector 3">
            <a:extLst>
              <a:ext uri="{FF2B5EF4-FFF2-40B4-BE49-F238E27FC236}">
                <a16:creationId xmlns:a16="http://schemas.microsoft.com/office/drawing/2014/main" id="{BAEFDE60-F2D9-44E8-7F07-6596CC9050E8}"/>
              </a:ext>
            </a:extLst>
          </p:cNvPr>
          <p:cNvCxnSpPr>
            <a:cxnSpLocks/>
          </p:cNvCxnSpPr>
          <p:nvPr/>
        </p:nvCxnSpPr>
        <p:spPr>
          <a:xfrm flipV="1">
            <a:off x="5201920" y="1584960"/>
            <a:ext cx="447040" cy="32059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94556E8-932F-4CA0-243A-75F90ADD0BF6}"/>
              </a:ext>
            </a:extLst>
          </p:cNvPr>
          <p:cNvSpPr txBox="1"/>
          <p:nvPr/>
        </p:nvSpPr>
        <p:spPr>
          <a:xfrm>
            <a:off x="5589910" y="1289267"/>
            <a:ext cx="2416170" cy="523220"/>
          </a:xfrm>
          <a:prstGeom prst="rect">
            <a:avLst/>
          </a:prstGeom>
          <a:noFill/>
        </p:spPr>
        <p:txBody>
          <a:bodyPr wrap="square" rtlCol="0">
            <a:spAutoFit/>
          </a:bodyPr>
          <a:lstStyle/>
          <a:p>
            <a:r>
              <a:rPr lang="en-US" dirty="0"/>
              <a:t>Comprehensive evaluation of whether Rel, Sup , Use</a:t>
            </a:r>
          </a:p>
        </p:txBody>
      </p:sp>
    </p:spTree>
    <p:extLst>
      <p:ext uri="{BB962C8B-B14F-4D97-AF65-F5344CB8AC3E}">
        <p14:creationId xmlns:p14="http://schemas.microsoft.com/office/powerpoint/2010/main" val="1936328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pic>
        <p:nvPicPr>
          <p:cNvPr id="15" name="Picture 14" descr="A math equations with blue rectangles&#10;&#10;Description automatically generated">
            <a:extLst>
              <a:ext uri="{FF2B5EF4-FFF2-40B4-BE49-F238E27FC236}">
                <a16:creationId xmlns:a16="http://schemas.microsoft.com/office/drawing/2014/main" id="{900BA800-A011-DEFF-A02B-949D6ADD3D61}"/>
              </a:ext>
            </a:extLst>
          </p:cNvPr>
          <p:cNvPicPr>
            <a:picLocks noChangeAspect="1"/>
          </p:cNvPicPr>
          <p:nvPr/>
        </p:nvPicPr>
        <p:blipFill>
          <a:blip r:embed="rId3"/>
          <a:stretch>
            <a:fillRect/>
          </a:stretch>
        </p:blipFill>
        <p:spPr>
          <a:xfrm>
            <a:off x="0" y="1873475"/>
            <a:ext cx="8735950" cy="1308816"/>
          </a:xfrm>
          <a:prstGeom prst="rect">
            <a:avLst/>
          </a:prstGeom>
        </p:spPr>
      </p:pic>
      <p:sp>
        <p:nvSpPr>
          <p:cNvPr id="185" name="Google Shape;185;p32"/>
          <p:cNvSpPr txBox="1">
            <a:spLocks noGrp="1"/>
          </p:cNvSpPr>
          <p:nvPr>
            <p:ph type="title"/>
          </p:nvPr>
        </p:nvSpPr>
        <p:spPr>
          <a:xfrm>
            <a:off x="790163" y="62737"/>
            <a:ext cx="7793100" cy="10965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SG" sz="4000" dirty="0"/>
              <a:t>Self</a:t>
            </a:r>
            <a:r>
              <a:rPr lang="zh-CN" altLang="en-US" sz="4000" dirty="0"/>
              <a:t> </a:t>
            </a:r>
            <a:r>
              <a:rPr lang="en-US" altLang="zh-CN" sz="4000" dirty="0"/>
              <a:t>–</a:t>
            </a:r>
            <a:r>
              <a:rPr lang="zh-CN" altLang="en-US" sz="4000" dirty="0"/>
              <a:t> </a:t>
            </a:r>
            <a:r>
              <a:rPr lang="en-US" altLang="zh-CN" sz="4000" dirty="0"/>
              <a:t>RAG</a:t>
            </a:r>
            <a:r>
              <a:rPr lang="zh-CN" altLang="en-US" sz="4000" dirty="0"/>
              <a:t> </a:t>
            </a:r>
            <a:r>
              <a:rPr lang="en-US" altLang="zh-CN" sz="4000" dirty="0"/>
              <a:t>Inference</a:t>
            </a:r>
            <a:endParaRPr sz="4000" dirty="0"/>
          </a:p>
        </p:txBody>
      </p:sp>
      <p:sp>
        <p:nvSpPr>
          <p:cNvPr id="186" name="Google Shape;186;p32"/>
          <p:cNvSpPr txBox="1">
            <a:spLocks noGrp="1"/>
          </p:cNvSpPr>
          <p:nvPr>
            <p:ph type="sldNum" idx="12"/>
          </p:nvPr>
        </p:nvSpPr>
        <p:spPr>
          <a:xfrm>
            <a:off x="7042150" y="4501456"/>
            <a:ext cx="1905000" cy="3429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12</a:t>
            </a:fld>
            <a:endParaRPr/>
          </a:p>
        </p:txBody>
      </p:sp>
      <p:sp>
        <p:nvSpPr>
          <p:cNvPr id="187" name="Google Shape;187;p32"/>
          <p:cNvSpPr txBox="1">
            <a:spLocks noGrp="1"/>
          </p:cNvSpPr>
          <p:nvPr>
            <p:ph type="body" idx="1"/>
          </p:nvPr>
        </p:nvSpPr>
        <p:spPr>
          <a:xfrm>
            <a:off x="930358" y="1312596"/>
            <a:ext cx="8103109" cy="2241909"/>
          </a:xfrm>
          <a:prstGeom prst="rect">
            <a:avLst/>
          </a:prstGeom>
          <a:noFill/>
          <a:ln>
            <a:solidFill>
              <a:schemeClr val="bg1"/>
            </a:solidFill>
          </a:ln>
        </p:spPr>
        <p:txBody>
          <a:bodyPr spcFirstLastPara="1" wrap="square" lIns="91425" tIns="45700" rIns="91425" bIns="45700" anchor="t" anchorCtr="0">
            <a:noAutofit/>
          </a:bodyPr>
          <a:lstStyle/>
          <a:p>
            <a:pPr marL="0" indent="0">
              <a:buClr>
                <a:schemeClr val="bg2"/>
              </a:buClr>
              <a:buSzPct val="60000"/>
              <a:buNone/>
            </a:pPr>
            <a:endParaRPr lang="en-US" altLang="zh-CN" sz="1600" dirty="0">
              <a:latin typeface="+mj-lt"/>
            </a:endParaRPr>
          </a:p>
        </p:txBody>
      </p:sp>
      <p:cxnSp>
        <p:nvCxnSpPr>
          <p:cNvPr id="5" name="Straight Connector 4">
            <a:extLst>
              <a:ext uri="{FF2B5EF4-FFF2-40B4-BE49-F238E27FC236}">
                <a16:creationId xmlns:a16="http://schemas.microsoft.com/office/drawing/2014/main" id="{FE554A6D-EF78-215A-9250-DB7577100ACA}"/>
              </a:ext>
            </a:extLst>
          </p:cNvPr>
          <p:cNvCxnSpPr>
            <a:cxnSpLocks/>
          </p:cNvCxnSpPr>
          <p:nvPr/>
        </p:nvCxnSpPr>
        <p:spPr>
          <a:xfrm>
            <a:off x="3068320" y="2926080"/>
            <a:ext cx="386080" cy="406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2C6A72-383B-7BA6-4689-9538FBCAEF96}"/>
              </a:ext>
            </a:extLst>
          </p:cNvPr>
          <p:cNvSpPr txBox="1"/>
          <p:nvPr/>
        </p:nvSpPr>
        <p:spPr>
          <a:xfrm>
            <a:off x="3360771" y="3289604"/>
            <a:ext cx="3148619" cy="307777"/>
          </a:xfrm>
          <a:prstGeom prst="rect">
            <a:avLst/>
          </a:prstGeom>
          <a:noFill/>
        </p:spPr>
        <p:txBody>
          <a:bodyPr wrap="none" rtlCol="0">
            <a:spAutoFit/>
          </a:bodyPr>
          <a:lstStyle/>
          <a:p>
            <a:r>
              <a:rPr lang="en-US" dirty="0"/>
              <a:t>The probability of each Critique</a:t>
            </a:r>
            <a:r>
              <a:rPr lang="zh-CN" altLang="en-US" dirty="0"/>
              <a:t> </a:t>
            </a:r>
            <a:r>
              <a:rPr lang="en-US" altLang="zh-CN" dirty="0"/>
              <a:t>token</a:t>
            </a:r>
            <a:endParaRPr lang="en-US" dirty="0"/>
          </a:p>
        </p:txBody>
      </p:sp>
      <p:cxnSp>
        <p:nvCxnSpPr>
          <p:cNvPr id="10" name="Straight Connector 9">
            <a:extLst>
              <a:ext uri="{FF2B5EF4-FFF2-40B4-BE49-F238E27FC236}">
                <a16:creationId xmlns:a16="http://schemas.microsoft.com/office/drawing/2014/main" id="{C9FA40DA-FAEE-B4A4-881F-E629A53408E8}"/>
              </a:ext>
            </a:extLst>
          </p:cNvPr>
          <p:cNvCxnSpPr>
            <a:cxnSpLocks/>
          </p:cNvCxnSpPr>
          <p:nvPr/>
        </p:nvCxnSpPr>
        <p:spPr>
          <a:xfrm flipH="1">
            <a:off x="2255520" y="2926080"/>
            <a:ext cx="375920" cy="67130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73962E1-AB84-28F6-8825-C6D10BB44A94}"/>
              </a:ext>
            </a:extLst>
          </p:cNvPr>
          <p:cNvSpPr txBox="1"/>
          <p:nvPr/>
        </p:nvSpPr>
        <p:spPr>
          <a:xfrm>
            <a:off x="1625600" y="3554505"/>
            <a:ext cx="1828800" cy="954107"/>
          </a:xfrm>
          <a:prstGeom prst="rect">
            <a:avLst/>
          </a:prstGeom>
          <a:noFill/>
        </p:spPr>
        <p:txBody>
          <a:bodyPr wrap="square" rtlCol="0">
            <a:spAutoFit/>
          </a:bodyPr>
          <a:lstStyle/>
          <a:p>
            <a:r>
              <a:rPr lang="en-US" dirty="0"/>
              <a:t> hyperparameters, importance of different</a:t>
            </a:r>
            <a:r>
              <a:rPr lang="zh-CN" altLang="en-US" dirty="0"/>
              <a:t> </a:t>
            </a:r>
            <a:r>
              <a:rPr lang="en-US" altLang="zh-CN" dirty="0"/>
              <a:t>Critique</a:t>
            </a:r>
            <a:r>
              <a:rPr lang="zh-CN" altLang="en-US" dirty="0"/>
              <a:t> </a:t>
            </a:r>
            <a:r>
              <a:rPr lang="en-US" altLang="zh-CN" dirty="0"/>
              <a:t>token</a:t>
            </a:r>
            <a:endParaRPr lang="en-US" dirty="0"/>
          </a:p>
        </p:txBody>
      </p:sp>
      <p:cxnSp>
        <p:nvCxnSpPr>
          <p:cNvPr id="4" name="Straight Connector 3">
            <a:extLst>
              <a:ext uri="{FF2B5EF4-FFF2-40B4-BE49-F238E27FC236}">
                <a16:creationId xmlns:a16="http://schemas.microsoft.com/office/drawing/2014/main" id="{BAEFDE60-F2D9-44E8-7F07-6596CC9050E8}"/>
              </a:ext>
            </a:extLst>
          </p:cNvPr>
          <p:cNvCxnSpPr>
            <a:cxnSpLocks/>
          </p:cNvCxnSpPr>
          <p:nvPr/>
        </p:nvCxnSpPr>
        <p:spPr>
          <a:xfrm flipV="1">
            <a:off x="5201920" y="1584960"/>
            <a:ext cx="447040" cy="32059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94556E8-932F-4CA0-243A-75F90ADD0BF6}"/>
              </a:ext>
            </a:extLst>
          </p:cNvPr>
          <p:cNvSpPr txBox="1"/>
          <p:nvPr/>
        </p:nvSpPr>
        <p:spPr>
          <a:xfrm>
            <a:off x="5589910" y="1289267"/>
            <a:ext cx="2416170" cy="523220"/>
          </a:xfrm>
          <a:prstGeom prst="rect">
            <a:avLst/>
          </a:prstGeom>
          <a:noFill/>
        </p:spPr>
        <p:txBody>
          <a:bodyPr wrap="square" rtlCol="0">
            <a:spAutoFit/>
          </a:bodyPr>
          <a:lstStyle/>
          <a:p>
            <a:r>
              <a:rPr lang="en-US" dirty="0"/>
              <a:t>Comprehensive evaluation of whether Rel, Sup , Use</a:t>
            </a:r>
          </a:p>
        </p:txBody>
      </p:sp>
      <p:sp>
        <p:nvSpPr>
          <p:cNvPr id="3" name="Frame 2">
            <a:extLst>
              <a:ext uri="{FF2B5EF4-FFF2-40B4-BE49-F238E27FC236}">
                <a16:creationId xmlns:a16="http://schemas.microsoft.com/office/drawing/2014/main" id="{BABD0C8D-A187-1435-5AC7-6839B9C0B62A}"/>
              </a:ext>
            </a:extLst>
          </p:cNvPr>
          <p:cNvSpPr/>
          <p:nvPr/>
        </p:nvSpPr>
        <p:spPr>
          <a:xfrm>
            <a:off x="2443480" y="1971973"/>
            <a:ext cx="1915160" cy="406400"/>
          </a:xfrm>
          <a:prstGeom prst="fram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2" name="Straight Connector 11">
            <a:extLst>
              <a:ext uri="{FF2B5EF4-FFF2-40B4-BE49-F238E27FC236}">
                <a16:creationId xmlns:a16="http://schemas.microsoft.com/office/drawing/2014/main" id="{4B222AA8-4907-95C6-E098-3A358989A9B8}"/>
              </a:ext>
            </a:extLst>
          </p:cNvPr>
          <p:cNvCxnSpPr>
            <a:cxnSpLocks/>
          </p:cNvCxnSpPr>
          <p:nvPr/>
        </p:nvCxnSpPr>
        <p:spPr>
          <a:xfrm flipH="1" flipV="1">
            <a:off x="2844800" y="1749948"/>
            <a:ext cx="609600" cy="2072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527772F4-2A08-2030-EE49-0D5003AB0B38}"/>
              </a:ext>
            </a:extLst>
          </p:cNvPr>
          <p:cNvSpPr txBox="1"/>
          <p:nvPr/>
        </p:nvSpPr>
        <p:spPr>
          <a:xfrm>
            <a:off x="1381760" y="1312596"/>
            <a:ext cx="2072640" cy="307777"/>
          </a:xfrm>
          <a:prstGeom prst="rect">
            <a:avLst/>
          </a:prstGeom>
          <a:noFill/>
        </p:spPr>
        <p:txBody>
          <a:bodyPr wrap="square" rtlCol="0">
            <a:spAutoFit/>
          </a:bodyPr>
          <a:lstStyle/>
          <a:p>
            <a:r>
              <a:rPr lang="en-US" dirty="0"/>
              <a:t>Is it contextually fluent</a:t>
            </a:r>
          </a:p>
        </p:txBody>
      </p:sp>
    </p:spTree>
    <p:extLst>
      <p:ext uri="{BB962C8B-B14F-4D97-AF65-F5344CB8AC3E}">
        <p14:creationId xmlns:p14="http://schemas.microsoft.com/office/powerpoint/2010/main" val="2905325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pic>
        <p:nvPicPr>
          <p:cNvPr id="2" name="Picture 1" descr="A math equations with blue rectangles&#10;&#10;Description automatically generated">
            <a:extLst>
              <a:ext uri="{FF2B5EF4-FFF2-40B4-BE49-F238E27FC236}">
                <a16:creationId xmlns:a16="http://schemas.microsoft.com/office/drawing/2014/main" id="{72C1AAF1-C74C-3703-C261-C03A9ED7CF9C}"/>
              </a:ext>
            </a:extLst>
          </p:cNvPr>
          <p:cNvPicPr>
            <a:picLocks noChangeAspect="1"/>
          </p:cNvPicPr>
          <p:nvPr/>
        </p:nvPicPr>
        <p:blipFill>
          <a:blip r:embed="rId3"/>
          <a:stretch>
            <a:fillRect/>
          </a:stretch>
        </p:blipFill>
        <p:spPr>
          <a:xfrm>
            <a:off x="0" y="1873475"/>
            <a:ext cx="8735950" cy="1308816"/>
          </a:xfrm>
          <a:prstGeom prst="rect">
            <a:avLst/>
          </a:prstGeom>
        </p:spPr>
      </p:pic>
      <p:sp>
        <p:nvSpPr>
          <p:cNvPr id="185" name="Google Shape;185;p32"/>
          <p:cNvSpPr txBox="1">
            <a:spLocks noGrp="1"/>
          </p:cNvSpPr>
          <p:nvPr>
            <p:ph type="title"/>
          </p:nvPr>
        </p:nvSpPr>
        <p:spPr>
          <a:xfrm>
            <a:off x="790163" y="62737"/>
            <a:ext cx="7793100" cy="10965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SG" sz="4000" dirty="0"/>
              <a:t>Self</a:t>
            </a:r>
            <a:r>
              <a:rPr lang="zh-CN" altLang="en-US" sz="4000" dirty="0"/>
              <a:t> </a:t>
            </a:r>
            <a:r>
              <a:rPr lang="en-US" altLang="zh-CN" sz="4000" dirty="0"/>
              <a:t>–</a:t>
            </a:r>
            <a:r>
              <a:rPr lang="zh-CN" altLang="en-US" sz="4000" dirty="0"/>
              <a:t> </a:t>
            </a:r>
            <a:r>
              <a:rPr lang="en-US" altLang="zh-CN" sz="4000" dirty="0"/>
              <a:t>RAG</a:t>
            </a:r>
            <a:r>
              <a:rPr lang="zh-CN" altLang="en-US" sz="4000" dirty="0"/>
              <a:t> </a:t>
            </a:r>
            <a:r>
              <a:rPr lang="en-US" altLang="zh-CN" sz="4000" dirty="0"/>
              <a:t>Inference</a:t>
            </a:r>
            <a:endParaRPr sz="4000" dirty="0"/>
          </a:p>
        </p:txBody>
      </p:sp>
      <p:sp>
        <p:nvSpPr>
          <p:cNvPr id="186" name="Google Shape;186;p32"/>
          <p:cNvSpPr txBox="1">
            <a:spLocks noGrp="1"/>
          </p:cNvSpPr>
          <p:nvPr>
            <p:ph type="sldNum" idx="12"/>
          </p:nvPr>
        </p:nvSpPr>
        <p:spPr>
          <a:xfrm>
            <a:off x="7042150" y="4501456"/>
            <a:ext cx="1905000" cy="3429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13</a:t>
            </a:fld>
            <a:endParaRPr/>
          </a:p>
        </p:txBody>
      </p:sp>
      <p:cxnSp>
        <p:nvCxnSpPr>
          <p:cNvPr id="5" name="Straight Connector 4">
            <a:extLst>
              <a:ext uri="{FF2B5EF4-FFF2-40B4-BE49-F238E27FC236}">
                <a16:creationId xmlns:a16="http://schemas.microsoft.com/office/drawing/2014/main" id="{FE554A6D-EF78-215A-9250-DB7577100ACA}"/>
              </a:ext>
            </a:extLst>
          </p:cNvPr>
          <p:cNvCxnSpPr>
            <a:cxnSpLocks/>
          </p:cNvCxnSpPr>
          <p:nvPr/>
        </p:nvCxnSpPr>
        <p:spPr>
          <a:xfrm>
            <a:off x="3068320" y="2926080"/>
            <a:ext cx="386080" cy="406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2C6A72-383B-7BA6-4689-9538FBCAEF96}"/>
              </a:ext>
            </a:extLst>
          </p:cNvPr>
          <p:cNvSpPr txBox="1"/>
          <p:nvPr/>
        </p:nvSpPr>
        <p:spPr>
          <a:xfrm>
            <a:off x="3360771" y="3289604"/>
            <a:ext cx="3148619" cy="307777"/>
          </a:xfrm>
          <a:prstGeom prst="rect">
            <a:avLst/>
          </a:prstGeom>
          <a:noFill/>
        </p:spPr>
        <p:txBody>
          <a:bodyPr wrap="none" rtlCol="0">
            <a:spAutoFit/>
          </a:bodyPr>
          <a:lstStyle/>
          <a:p>
            <a:r>
              <a:rPr lang="en-US" dirty="0"/>
              <a:t>The probability of each Critique</a:t>
            </a:r>
            <a:r>
              <a:rPr lang="zh-CN" altLang="en-US" dirty="0"/>
              <a:t> </a:t>
            </a:r>
            <a:r>
              <a:rPr lang="en-US" altLang="zh-CN" dirty="0"/>
              <a:t>token</a:t>
            </a:r>
            <a:endParaRPr lang="en-US" dirty="0"/>
          </a:p>
        </p:txBody>
      </p:sp>
      <p:cxnSp>
        <p:nvCxnSpPr>
          <p:cNvPr id="10" name="Straight Connector 9">
            <a:extLst>
              <a:ext uri="{FF2B5EF4-FFF2-40B4-BE49-F238E27FC236}">
                <a16:creationId xmlns:a16="http://schemas.microsoft.com/office/drawing/2014/main" id="{C9FA40DA-FAEE-B4A4-881F-E629A53408E8}"/>
              </a:ext>
            </a:extLst>
          </p:cNvPr>
          <p:cNvCxnSpPr>
            <a:cxnSpLocks/>
          </p:cNvCxnSpPr>
          <p:nvPr/>
        </p:nvCxnSpPr>
        <p:spPr>
          <a:xfrm flipH="1">
            <a:off x="2255520" y="2926080"/>
            <a:ext cx="375920" cy="67130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73962E1-AB84-28F6-8825-C6D10BB44A94}"/>
              </a:ext>
            </a:extLst>
          </p:cNvPr>
          <p:cNvSpPr txBox="1"/>
          <p:nvPr/>
        </p:nvSpPr>
        <p:spPr>
          <a:xfrm>
            <a:off x="1625600" y="3554505"/>
            <a:ext cx="1828800" cy="954107"/>
          </a:xfrm>
          <a:prstGeom prst="rect">
            <a:avLst/>
          </a:prstGeom>
          <a:noFill/>
        </p:spPr>
        <p:txBody>
          <a:bodyPr wrap="square" rtlCol="0">
            <a:spAutoFit/>
          </a:bodyPr>
          <a:lstStyle/>
          <a:p>
            <a:r>
              <a:rPr lang="en-US" dirty="0"/>
              <a:t> hyperparameters, importance of different</a:t>
            </a:r>
            <a:r>
              <a:rPr lang="zh-CN" altLang="en-US" dirty="0"/>
              <a:t> </a:t>
            </a:r>
            <a:r>
              <a:rPr lang="en-US" altLang="zh-CN" dirty="0"/>
              <a:t>Critique</a:t>
            </a:r>
            <a:r>
              <a:rPr lang="zh-CN" altLang="en-US" dirty="0"/>
              <a:t> </a:t>
            </a:r>
            <a:r>
              <a:rPr lang="en-US" altLang="zh-CN" dirty="0"/>
              <a:t>token</a:t>
            </a:r>
            <a:endParaRPr lang="en-US" dirty="0"/>
          </a:p>
        </p:txBody>
      </p:sp>
      <p:cxnSp>
        <p:nvCxnSpPr>
          <p:cNvPr id="4" name="Straight Connector 3">
            <a:extLst>
              <a:ext uri="{FF2B5EF4-FFF2-40B4-BE49-F238E27FC236}">
                <a16:creationId xmlns:a16="http://schemas.microsoft.com/office/drawing/2014/main" id="{BAEFDE60-F2D9-44E8-7F07-6596CC9050E8}"/>
              </a:ext>
            </a:extLst>
          </p:cNvPr>
          <p:cNvCxnSpPr>
            <a:cxnSpLocks/>
          </p:cNvCxnSpPr>
          <p:nvPr/>
        </p:nvCxnSpPr>
        <p:spPr>
          <a:xfrm flipV="1">
            <a:off x="5201920" y="1584960"/>
            <a:ext cx="447040" cy="32059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94556E8-932F-4CA0-243A-75F90ADD0BF6}"/>
              </a:ext>
            </a:extLst>
          </p:cNvPr>
          <p:cNvSpPr txBox="1"/>
          <p:nvPr/>
        </p:nvSpPr>
        <p:spPr>
          <a:xfrm>
            <a:off x="5589910" y="1289267"/>
            <a:ext cx="2416170" cy="523220"/>
          </a:xfrm>
          <a:prstGeom prst="rect">
            <a:avLst/>
          </a:prstGeom>
          <a:noFill/>
        </p:spPr>
        <p:txBody>
          <a:bodyPr wrap="square" rtlCol="0">
            <a:spAutoFit/>
          </a:bodyPr>
          <a:lstStyle/>
          <a:p>
            <a:r>
              <a:rPr lang="en-US" dirty="0"/>
              <a:t>Comprehensive evaluation of whether Rel, Sup , Use</a:t>
            </a:r>
          </a:p>
        </p:txBody>
      </p:sp>
      <p:cxnSp>
        <p:nvCxnSpPr>
          <p:cNvPr id="12" name="Straight Connector 11">
            <a:extLst>
              <a:ext uri="{FF2B5EF4-FFF2-40B4-BE49-F238E27FC236}">
                <a16:creationId xmlns:a16="http://schemas.microsoft.com/office/drawing/2014/main" id="{4B222AA8-4907-95C6-E098-3A358989A9B8}"/>
              </a:ext>
            </a:extLst>
          </p:cNvPr>
          <p:cNvCxnSpPr>
            <a:cxnSpLocks/>
          </p:cNvCxnSpPr>
          <p:nvPr/>
        </p:nvCxnSpPr>
        <p:spPr>
          <a:xfrm flipH="1" flipV="1">
            <a:off x="2844800" y="1749948"/>
            <a:ext cx="609600" cy="2072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527772F4-2A08-2030-EE49-0D5003AB0B38}"/>
              </a:ext>
            </a:extLst>
          </p:cNvPr>
          <p:cNvSpPr txBox="1"/>
          <p:nvPr/>
        </p:nvSpPr>
        <p:spPr>
          <a:xfrm>
            <a:off x="1381760" y="1312596"/>
            <a:ext cx="2072640" cy="307777"/>
          </a:xfrm>
          <a:prstGeom prst="rect">
            <a:avLst/>
          </a:prstGeom>
          <a:noFill/>
        </p:spPr>
        <p:txBody>
          <a:bodyPr wrap="square" rtlCol="0">
            <a:spAutoFit/>
          </a:bodyPr>
          <a:lstStyle/>
          <a:p>
            <a:r>
              <a:rPr lang="en-US" dirty="0"/>
              <a:t>Is it contextually fluent</a:t>
            </a:r>
          </a:p>
        </p:txBody>
      </p:sp>
    </p:spTree>
    <p:extLst>
      <p:ext uri="{BB962C8B-B14F-4D97-AF65-F5344CB8AC3E}">
        <p14:creationId xmlns:p14="http://schemas.microsoft.com/office/powerpoint/2010/main" val="3832075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7" name="Google Shape;157;p28"/>
          <p:cNvSpPr txBox="1"/>
          <p:nvPr/>
        </p:nvSpPr>
        <p:spPr>
          <a:xfrm>
            <a:off x="3666843" y="4003706"/>
            <a:ext cx="36072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600" b="1" i="1" dirty="0">
              <a:latin typeface="Tahoma"/>
              <a:ea typeface="Tahoma"/>
              <a:cs typeface="Tahoma"/>
              <a:sym typeface="Tahoma"/>
            </a:endParaRPr>
          </a:p>
        </p:txBody>
      </p:sp>
      <p:sp>
        <p:nvSpPr>
          <p:cNvPr id="3" name="Title 2">
            <a:extLst>
              <a:ext uri="{FF2B5EF4-FFF2-40B4-BE49-F238E27FC236}">
                <a16:creationId xmlns:a16="http://schemas.microsoft.com/office/drawing/2014/main" id="{3F76AB54-3D3D-EFB4-C49E-541888568C0C}"/>
              </a:ext>
            </a:extLst>
          </p:cNvPr>
          <p:cNvSpPr>
            <a:spLocks noGrp="1"/>
          </p:cNvSpPr>
          <p:nvPr>
            <p:ph type="ctrTitle"/>
          </p:nvPr>
        </p:nvSpPr>
        <p:spPr/>
        <p:txBody>
          <a:bodyPr/>
          <a:lstStyle/>
          <a:p>
            <a:endParaRPr lang="en-US"/>
          </a:p>
        </p:txBody>
      </p:sp>
      <p:pic>
        <p:nvPicPr>
          <p:cNvPr id="7" name="Picture 6" descr="A screenshot of a computer memory&#10;&#10;Description automatically generated">
            <a:extLst>
              <a:ext uri="{FF2B5EF4-FFF2-40B4-BE49-F238E27FC236}">
                <a16:creationId xmlns:a16="http://schemas.microsoft.com/office/drawing/2014/main" id="{859F4F88-74D3-CFAD-156D-CAA44383BF79}"/>
              </a:ext>
            </a:extLst>
          </p:cNvPr>
          <p:cNvPicPr>
            <a:picLocks noChangeAspect="1"/>
          </p:cNvPicPr>
          <p:nvPr/>
        </p:nvPicPr>
        <p:blipFill>
          <a:blip r:embed="rId3"/>
          <a:stretch>
            <a:fillRect/>
          </a:stretch>
        </p:blipFill>
        <p:spPr>
          <a:xfrm>
            <a:off x="340877" y="598298"/>
            <a:ext cx="8672824" cy="4126101"/>
          </a:xfrm>
          <a:prstGeom prst="rect">
            <a:avLst/>
          </a:prstGeom>
        </p:spPr>
      </p:pic>
    </p:spTree>
    <p:extLst>
      <p:ext uri="{BB962C8B-B14F-4D97-AF65-F5344CB8AC3E}">
        <p14:creationId xmlns:p14="http://schemas.microsoft.com/office/powerpoint/2010/main" val="24067515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2"/>
          <p:cNvSpPr txBox="1">
            <a:spLocks noGrp="1"/>
          </p:cNvSpPr>
          <p:nvPr>
            <p:ph type="title"/>
          </p:nvPr>
        </p:nvSpPr>
        <p:spPr>
          <a:xfrm>
            <a:off x="790162" y="62737"/>
            <a:ext cx="8103109" cy="10965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SG" sz="4000" dirty="0"/>
              <a:t>Self</a:t>
            </a:r>
            <a:r>
              <a:rPr lang="zh-CN" altLang="en-US" sz="4000" dirty="0"/>
              <a:t> </a:t>
            </a:r>
            <a:r>
              <a:rPr lang="en-US" altLang="zh-CN" sz="4000" dirty="0"/>
              <a:t>–</a:t>
            </a:r>
            <a:r>
              <a:rPr lang="zh-CN" altLang="en-US" sz="4000" dirty="0"/>
              <a:t> </a:t>
            </a:r>
            <a:r>
              <a:rPr lang="en-US" altLang="zh-CN" sz="4000" dirty="0"/>
              <a:t>RAG</a:t>
            </a:r>
            <a:r>
              <a:rPr lang="zh-CN" altLang="en-US" sz="4000" dirty="0"/>
              <a:t> </a:t>
            </a:r>
            <a:r>
              <a:rPr lang="en-US" altLang="zh-CN" sz="4000" dirty="0"/>
              <a:t>Training</a:t>
            </a:r>
            <a:r>
              <a:rPr lang="zh-CN" altLang="en-US" sz="4000" dirty="0"/>
              <a:t> </a:t>
            </a:r>
            <a:r>
              <a:rPr lang="en-US" altLang="zh-CN" sz="4000" dirty="0"/>
              <a:t>Critic</a:t>
            </a:r>
            <a:r>
              <a:rPr lang="zh-CN" altLang="en-US" sz="4000" dirty="0"/>
              <a:t> </a:t>
            </a:r>
            <a:r>
              <a:rPr lang="en-US" altLang="zh-CN" sz="4000" dirty="0"/>
              <a:t>Learning</a:t>
            </a:r>
            <a:endParaRPr sz="4000" dirty="0"/>
          </a:p>
        </p:txBody>
      </p:sp>
      <p:sp>
        <p:nvSpPr>
          <p:cNvPr id="186" name="Google Shape;186;p32"/>
          <p:cNvSpPr txBox="1">
            <a:spLocks noGrp="1"/>
          </p:cNvSpPr>
          <p:nvPr>
            <p:ph type="sldNum" idx="12"/>
          </p:nvPr>
        </p:nvSpPr>
        <p:spPr>
          <a:xfrm>
            <a:off x="7042150" y="4501456"/>
            <a:ext cx="1905000" cy="3429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15</a:t>
            </a:fld>
            <a:endParaRPr/>
          </a:p>
        </p:txBody>
      </p:sp>
      <p:sp>
        <p:nvSpPr>
          <p:cNvPr id="187" name="Google Shape;187;p32"/>
          <p:cNvSpPr txBox="1">
            <a:spLocks noGrp="1"/>
          </p:cNvSpPr>
          <p:nvPr>
            <p:ph type="body" idx="1"/>
          </p:nvPr>
        </p:nvSpPr>
        <p:spPr>
          <a:xfrm>
            <a:off x="930358" y="1312596"/>
            <a:ext cx="8103109" cy="2241909"/>
          </a:xfrm>
          <a:prstGeom prst="rect">
            <a:avLst/>
          </a:prstGeom>
          <a:noFill/>
          <a:ln>
            <a:solidFill>
              <a:schemeClr val="bg1"/>
            </a:solidFill>
          </a:ln>
        </p:spPr>
        <p:txBody>
          <a:bodyPr spcFirstLastPara="1" wrap="square" lIns="91425" tIns="45700" rIns="91425" bIns="45700" anchor="t" anchorCtr="0">
            <a:noAutofit/>
          </a:bodyPr>
          <a:lstStyle/>
          <a:p>
            <a:pPr marL="0" indent="0">
              <a:buClr>
                <a:schemeClr val="bg2"/>
              </a:buClr>
              <a:buSzPct val="60000"/>
              <a:buNone/>
            </a:pPr>
            <a:r>
              <a:rPr lang="en-US" altLang="zh-CN" sz="1600" dirty="0">
                <a:latin typeface="+mj-lt"/>
              </a:rPr>
              <a:t>Using labeled datasets(GPT4), train the</a:t>
            </a:r>
            <a:r>
              <a:rPr lang="zh-CN" altLang="en-US" sz="1600" dirty="0">
                <a:latin typeface="+mj-lt"/>
              </a:rPr>
              <a:t> </a:t>
            </a:r>
            <a:r>
              <a:rPr lang="en-US" altLang="zh-CN" sz="1600" dirty="0">
                <a:latin typeface="+mj-lt"/>
              </a:rPr>
              <a:t>critic LM.</a:t>
            </a:r>
            <a:r>
              <a:rPr lang="zh-CN" altLang="en-US" sz="1600" dirty="0">
                <a:latin typeface="+mj-lt"/>
              </a:rPr>
              <a:t> </a:t>
            </a:r>
            <a:endParaRPr lang="en-US" altLang="zh-CN" sz="1600" dirty="0">
              <a:latin typeface="+mj-lt"/>
            </a:endParaRPr>
          </a:p>
        </p:txBody>
      </p:sp>
      <p:pic>
        <p:nvPicPr>
          <p:cNvPr id="4" name="Picture 3" descr="A screenshot of a computer&#10;&#10;Description automatically generated">
            <a:extLst>
              <a:ext uri="{FF2B5EF4-FFF2-40B4-BE49-F238E27FC236}">
                <a16:creationId xmlns:a16="http://schemas.microsoft.com/office/drawing/2014/main" id="{1D249ED7-E9EF-CCF5-67DB-EB896CFDA669}"/>
              </a:ext>
            </a:extLst>
          </p:cNvPr>
          <p:cNvPicPr>
            <a:picLocks noChangeAspect="1"/>
          </p:cNvPicPr>
          <p:nvPr/>
        </p:nvPicPr>
        <p:blipFill>
          <a:blip r:embed="rId3"/>
          <a:stretch>
            <a:fillRect/>
          </a:stretch>
        </p:blipFill>
        <p:spPr>
          <a:xfrm>
            <a:off x="547867" y="1764281"/>
            <a:ext cx="8345404" cy="2572929"/>
          </a:xfrm>
          <a:prstGeom prst="rect">
            <a:avLst/>
          </a:prstGeom>
        </p:spPr>
      </p:pic>
    </p:spTree>
    <p:extLst>
      <p:ext uri="{BB962C8B-B14F-4D97-AF65-F5344CB8AC3E}">
        <p14:creationId xmlns:p14="http://schemas.microsoft.com/office/powerpoint/2010/main" val="21320572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2"/>
          <p:cNvSpPr txBox="1">
            <a:spLocks noGrp="1"/>
          </p:cNvSpPr>
          <p:nvPr>
            <p:ph type="title"/>
          </p:nvPr>
        </p:nvSpPr>
        <p:spPr>
          <a:xfrm>
            <a:off x="774307" y="46018"/>
            <a:ext cx="7793100" cy="10965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SG" dirty="0"/>
              <a:t>Experiment</a:t>
            </a:r>
            <a:endParaRPr dirty="0"/>
          </a:p>
        </p:txBody>
      </p:sp>
      <p:sp>
        <p:nvSpPr>
          <p:cNvPr id="186" name="Google Shape;186;p32"/>
          <p:cNvSpPr txBox="1">
            <a:spLocks noGrp="1"/>
          </p:cNvSpPr>
          <p:nvPr>
            <p:ph type="sldNum" idx="12"/>
          </p:nvPr>
        </p:nvSpPr>
        <p:spPr>
          <a:xfrm>
            <a:off x="7042150" y="4501456"/>
            <a:ext cx="1905000" cy="3429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16</a:t>
            </a:fld>
            <a:endParaRPr/>
          </a:p>
        </p:txBody>
      </p:sp>
      <p:sp>
        <p:nvSpPr>
          <p:cNvPr id="4" name="Text Placeholder 3">
            <a:extLst>
              <a:ext uri="{FF2B5EF4-FFF2-40B4-BE49-F238E27FC236}">
                <a16:creationId xmlns:a16="http://schemas.microsoft.com/office/drawing/2014/main" id="{5887DDC0-A024-F1F0-6AB8-ABAA62B9A078}"/>
              </a:ext>
            </a:extLst>
          </p:cNvPr>
          <p:cNvSpPr>
            <a:spLocks noGrp="1"/>
          </p:cNvSpPr>
          <p:nvPr>
            <p:ph type="body" idx="1"/>
          </p:nvPr>
        </p:nvSpPr>
        <p:spPr/>
        <p:txBody>
          <a:bodyPr/>
          <a:lstStyle/>
          <a:p>
            <a:endParaRPr lang="en-US" dirty="0"/>
          </a:p>
        </p:txBody>
      </p:sp>
      <p:pic>
        <p:nvPicPr>
          <p:cNvPr id="9" name="Picture 8" descr="A table with numbers and a few letters&#10;&#10;Description automatically generated with medium confidence">
            <a:extLst>
              <a:ext uri="{FF2B5EF4-FFF2-40B4-BE49-F238E27FC236}">
                <a16:creationId xmlns:a16="http://schemas.microsoft.com/office/drawing/2014/main" id="{896D17DC-EBD2-FA04-C64A-79993467C809}"/>
              </a:ext>
            </a:extLst>
          </p:cNvPr>
          <p:cNvPicPr>
            <a:picLocks noChangeAspect="1"/>
          </p:cNvPicPr>
          <p:nvPr/>
        </p:nvPicPr>
        <p:blipFill>
          <a:blip r:embed="rId3"/>
          <a:stretch>
            <a:fillRect/>
          </a:stretch>
        </p:blipFill>
        <p:spPr>
          <a:xfrm>
            <a:off x="1883207" y="1285077"/>
            <a:ext cx="5575300" cy="3937000"/>
          </a:xfrm>
          <a:prstGeom prst="rect">
            <a:avLst/>
          </a:prstGeom>
        </p:spPr>
      </p:pic>
      <p:pic>
        <p:nvPicPr>
          <p:cNvPr id="11" name="Picture 10" descr="A close-up of a text&#10;&#10;Description automatically generated">
            <a:extLst>
              <a:ext uri="{FF2B5EF4-FFF2-40B4-BE49-F238E27FC236}">
                <a16:creationId xmlns:a16="http://schemas.microsoft.com/office/drawing/2014/main" id="{F643D0AB-B7D6-FE25-231C-CD156F49C89F}"/>
              </a:ext>
            </a:extLst>
          </p:cNvPr>
          <p:cNvPicPr>
            <a:picLocks noChangeAspect="1"/>
          </p:cNvPicPr>
          <p:nvPr/>
        </p:nvPicPr>
        <p:blipFill>
          <a:blip r:embed="rId4"/>
          <a:stretch>
            <a:fillRect/>
          </a:stretch>
        </p:blipFill>
        <p:spPr>
          <a:xfrm>
            <a:off x="3861506" y="188577"/>
            <a:ext cx="5039783" cy="923175"/>
          </a:xfrm>
          <a:prstGeom prst="rect">
            <a:avLst/>
          </a:prstGeom>
        </p:spPr>
      </p:pic>
    </p:spTree>
    <p:extLst>
      <p:ext uri="{BB962C8B-B14F-4D97-AF65-F5344CB8AC3E}">
        <p14:creationId xmlns:p14="http://schemas.microsoft.com/office/powerpoint/2010/main" val="1087092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2"/>
          <p:cNvSpPr txBox="1">
            <a:spLocks noGrp="1"/>
          </p:cNvSpPr>
          <p:nvPr>
            <p:ph type="title"/>
          </p:nvPr>
        </p:nvSpPr>
        <p:spPr>
          <a:xfrm>
            <a:off x="774307" y="46018"/>
            <a:ext cx="7793100" cy="10965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SG" dirty="0"/>
              <a:t>Experiment</a:t>
            </a:r>
            <a:endParaRPr dirty="0"/>
          </a:p>
        </p:txBody>
      </p:sp>
      <p:sp>
        <p:nvSpPr>
          <p:cNvPr id="186" name="Google Shape;186;p32"/>
          <p:cNvSpPr txBox="1">
            <a:spLocks noGrp="1"/>
          </p:cNvSpPr>
          <p:nvPr>
            <p:ph type="sldNum" idx="12"/>
          </p:nvPr>
        </p:nvSpPr>
        <p:spPr>
          <a:xfrm>
            <a:off x="7042150" y="4501456"/>
            <a:ext cx="1905000" cy="3429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17</a:t>
            </a:fld>
            <a:endParaRPr/>
          </a:p>
        </p:txBody>
      </p:sp>
      <p:sp>
        <p:nvSpPr>
          <p:cNvPr id="4" name="Text Placeholder 3">
            <a:extLst>
              <a:ext uri="{FF2B5EF4-FFF2-40B4-BE49-F238E27FC236}">
                <a16:creationId xmlns:a16="http://schemas.microsoft.com/office/drawing/2014/main" id="{5887DDC0-A024-F1F0-6AB8-ABAA62B9A078}"/>
              </a:ext>
            </a:extLst>
          </p:cNvPr>
          <p:cNvSpPr>
            <a:spLocks noGrp="1"/>
          </p:cNvSpPr>
          <p:nvPr>
            <p:ph type="body" idx="1"/>
          </p:nvPr>
        </p:nvSpPr>
        <p:spPr/>
        <p:txBody>
          <a:bodyPr/>
          <a:lstStyle/>
          <a:p>
            <a:endParaRPr lang="en-US"/>
          </a:p>
        </p:txBody>
      </p:sp>
      <p:pic>
        <p:nvPicPr>
          <p:cNvPr id="3" name="Picture 2" descr="A graph of a function&#10;&#10;Description automatically generated with medium confidence">
            <a:extLst>
              <a:ext uri="{FF2B5EF4-FFF2-40B4-BE49-F238E27FC236}">
                <a16:creationId xmlns:a16="http://schemas.microsoft.com/office/drawing/2014/main" id="{050725A3-DEF0-39D5-7653-CCB421898079}"/>
              </a:ext>
            </a:extLst>
          </p:cNvPr>
          <p:cNvPicPr>
            <a:picLocks noChangeAspect="1"/>
          </p:cNvPicPr>
          <p:nvPr/>
        </p:nvPicPr>
        <p:blipFill>
          <a:blip r:embed="rId3"/>
          <a:stretch>
            <a:fillRect/>
          </a:stretch>
        </p:blipFill>
        <p:spPr>
          <a:xfrm>
            <a:off x="1556399" y="1432566"/>
            <a:ext cx="6703866" cy="3517275"/>
          </a:xfrm>
          <a:prstGeom prst="rect">
            <a:avLst/>
          </a:prstGeom>
        </p:spPr>
      </p:pic>
    </p:spTree>
    <p:extLst>
      <p:ext uri="{BB962C8B-B14F-4D97-AF65-F5344CB8AC3E}">
        <p14:creationId xmlns:p14="http://schemas.microsoft.com/office/powerpoint/2010/main" val="19454737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2"/>
          <p:cNvSpPr txBox="1">
            <a:spLocks noGrp="1"/>
          </p:cNvSpPr>
          <p:nvPr>
            <p:ph type="title"/>
          </p:nvPr>
        </p:nvSpPr>
        <p:spPr>
          <a:xfrm>
            <a:off x="774307" y="46018"/>
            <a:ext cx="7793100" cy="10965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SG" dirty="0"/>
              <a:t>Think</a:t>
            </a:r>
            <a:endParaRPr dirty="0"/>
          </a:p>
        </p:txBody>
      </p:sp>
      <p:sp>
        <p:nvSpPr>
          <p:cNvPr id="186" name="Google Shape;186;p32"/>
          <p:cNvSpPr txBox="1">
            <a:spLocks noGrp="1"/>
          </p:cNvSpPr>
          <p:nvPr>
            <p:ph type="sldNum" idx="12"/>
          </p:nvPr>
        </p:nvSpPr>
        <p:spPr>
          <a:xfrm>
            <a:off x="7042150" y="4501456"/>
            <a:ext cx="1905000" cy="3429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18</a:t>
            </a:fld>
            <a:endParaRPr/>
          </a:p>
        </p:txBody>
      </p:sp>
      <p:sp>
        <p:nvSpPr>
          <p:cNvPr id="5" name="Google Shape;187;p32">
            <a:extLst>
              <a:ext uri="{FF2B5EF4-FFF2-40B4-BE49-F238E27FC236}">
                <a16:creationId xmlns:a16="http://schemas.microsoft.com/office/drawing/2014/main" id="{1734CF06-E99B-1E95-44AD-D262F6DFEDB9}"/>
              </a:ext>
            </a:extLst>
          </p:cNvPr>
          <p:cNvSpPr txBox="1">
            <a:spLocks noGrp="1"/>
          </p:cNvSpPr>
          <p:nvPr>
            <p:ph type="body" idx="1"/>
          </p:nvPr>
        </p:nvSpPr>
        <p:spPr>
          <a:xfrm>
            <a:off x="914503" y="1450795"/>
            <a:ext cx="7652904" cy="2241909"/>
          </a:xfrm>
          <a:prstGeom prst="rect">
            <a:avLst/>
          </a:prstGeom>
          <a:noFill/>
          <a:ln>
            <a:solidFill>
              <a:schemeClr val="bg1"/>
            </a:solidFill>
          </a:ln>
        </p:spPr>
        <p:txBody>
          <a:bodyPr spcFirstLastPara="1" wrap="square" lIns="91425" tIns="45700" rIns="91425" bIns="45700" anchor="t" anchorCtr="0">
            <a:noAutofit/>
          </a:bodyPr>
          <a:lstStyle/>
          <a:p>
            <a:pPr marL="285750" indent="-285750">
              <a:buClr>
                <a:schemeClr val="bg2"/>
              </a:buClr>
              <a:buSzPct val="60000"/>
              <a:buFont typeface="Wingdings" pitchFamily="2" charset="2"/>
              <a:buChar char="q"/>
            </a:pPr>
            <a:r>
              <a:rPr lang="en-SG" altLang="zh-CN" sz="2400" i="1" dirty="0">
                <a:latin typeface="+mj-lt"/>
              </a:rPr>
              <a:t>Good reflections on the current RAG</a:t>
            </a:r>
          </a:p>
          <a:p>
            <a:pPr marL="285750" indent="-285750">
              <a:buClr>
                <a:schemeClr val="bg2"/>
              </a:buClr>
              <a:buSzPct val="60000"/>
              <a:buFont typeface="Wingdings" pitchFamily="2" charset="2"/>
              <a:buChar char="q"/>
            </a:pPr>
            <a:r>
              <a:rPr lang="en-SG" altLang="zh-CN" sz="2400" i="1" dirty="0">
                <a:latin typeface="+mj-lt"/>
              </a:rPr>
              <a:t>Similarity! = Contribution</a:t>
            </a:r>
            <a:r>
              <a:rPr lang="zh-CN" altLang="en-US" sz="2400" i="1" dirty="0">
                <a:latin typeface="+mj-lt"/>
              </a:rPr>
              <a:t>  </a:t>
            </a:r>
            <a:r>
              <a:rPr lang="en-US" altLang="zh-CN" sz="2400" i="1" dirty="0">
                <a:latin typeface="+mj-lt"/>
              </a:rPr>
              <a:t>-</a:t>
            </a:r>
            <a:r>
              <a:rPr lang="zh-CN" altLang="en-US" sz="2400" i="1" dirty="0">
                <a:latin typeface="+mj-lt"/>
              </a:rPr>
              <a:t>  </a:t>
            </a:r>
            <a:r>
              <a:rPr lang="en-SG" altLang="zh-CN" sz="2400" i="1" dirty="0">
                <a:latin typeface="+mj-lt"/>
              </a:rPr>
              <a:t>Consistency of key</a:t>
            </a:r>
            <a:r>
              <a:rPr lang="zh-CN" altLang="en-US" sz="2400" i="1" dirty="0">
                <a:latin typeface="+mj-lt"/>
              </a:rPr>
              <a:t> </a:t>
            </a:r>
            <a:r>
              <a:rPr lang="en-SG" altLang="zh-CN" sz="2400" i="1" dirty="0">
                <a:latin typeface="+mj-lt"/>
              </a:rPr>
              <a:t>ideas</a:t>
            </a:r>
          </a:p>
          <a:p>
            <a:pPr marL="285750" indent="-285750">
              <a:buClr>
                <a:schemeClr val="bg2"/>
              </a:buClr>
              <a:buSzPct val="60000"/>
              <a:buFont typeface="Wingdings" pitchFamily="2" charset="2"/>
              <a:buChar char="q"/>
            </a:pPr>
            <a:r>
              <a:rPr lang="en-SG" altLang="zh-CN" sz="2400" i="1" dirty="0">
                <a:latin typeface="+mj-lt"/>
              </a:rPr>
              <a:t>Implications for misinformation detection, what parts of the retrieval</a:t>
            </a:r>
            <a:r>
              <a:rPr lang="zh-CN" altLang="en-US" sz="2400" i="1" dirty="0">
                <a:latin typeface="+mj-lt"/>
              </a:rPr>
              <a:t> </a:t>
            </a:r>
            <a:r>
              <a:rPr lang="en-SG" altLang="zh-CN" sz="2400" i="1" dirty="0">
                <a:latin typeface="+mj-lt"/>
              </a:rPr>
              <a:t>need to be performed, how to evaluate the results of the retrieval</a:t>
            </a:r>
            <a:endParaRPr lang="en-SG" sz="650" dirty="0"/>
          </a:p>
          <a:p>
            <a:pPr marL="742950" lvl="1" indent="-285750">
              <a:buClr>
                <a:schemeClr val="bg2"/>
              </a:buClr>
              <a:buSzPct val="60000"/>
            </a:pPr>
            <a:endParaRPr lang="en-SG" sz="1400" dirty="0">
              <a:effectLst/>
              <a:latin typeface="+mj-lt"/>
            </a:endParaRPr>
          </a:p>
          <a:p>
            <a:pPr marL="0" indent="0">
              <a:buClr>
                <a:schemeClr val="bg2"/>
              </a:buClr>
              <a:buSzPct val="60000"/>
              <a:buNone/>
            </a:pPr>
            <a:endParaRPr lang="en-SG" sz="800" dirty="0"/>
          </a:p>
          <a:p>
            <a:pPr marL="0" indent="0">
              <a:buClr>
                <a:schemeClr val="bg2"/>
              </a:buClr>
              <a:buSzPct val="60000"/>
              <a:buNone/>
            </a:pPr>
            <a:endParaRPr lang="en-SG" sz="1100" dirty="0"/>
          </a:p>
          <a:p>
            <a:pPr marL="0" indent="0">
              <a:buClr>
                <a:schemeClr val="bg2"/>
              </a:buClr>
              <a:buSzPct val="60000"/>
              <a:buNone/>
            </a:pPr>
            <a:endParaRPr lang="en-SG" altLang="zh-SG" sz="1800" dirty="0"/>
          </a:p>
        </p:txBody>
      </p:sp>
    </p:spTree>
    <p:extLst>
      <p:ext uri="{BB962C8B-B14F-4D97-AF65-F5344CB8AC3E}">
        <p14:creationId xmlns:p14="http://schemas.microsoft.com/office/powerpoint/2010/main" val="4120058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2"/>
          <p:cNvSpPr txBox="1">
            <a:spLocks noGrp="1"/>
          </p:cNvSpPr>
          <p:nvPr>
            <p:ph type="title"/>
          </p:nvPr>
        </p:nvSpPr>
        <p:spPr>
          <a:xfrm>
            <a:off x="790163" y="62737"/>
            <a:ext cx="7793100" cy="10965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ltLang="zh-CN" dirty="0"/>
              <a:t>Traditionally</a:t>
            </a:r>
            <a:r>
              <a:rPr lang="zh-CN" altLang="en-US" dirty="0"/>
              <a:t> </a:t>
            </a:r>
            <a:r>
              <a:rPr lang="en-US" altLang="zh-CN" dirty="0"/>
              <a:t>RAG</a:t>
            </a:r>
            <a:r>
              <a:rPr lang="zh-CN" altLang="en-US" dirty="0"/>
              <a:t> </a:t>
            </a:r>
            <a:r>
              <a:rPr lang="en-US" altLang="zh-CN" dirty="0"/>
              <a:t>Framework</a:t>
            </a:r>
            <a:endParaRPr dirty="0"/>
          </a:p>
        </p:txBody>
      </p:sp>
      <p:sp>
        <p:nvSpPr>
          <p:cNvPr id="186" name="Google Shape;186;p32"/>
          <p:cNvSpPr txBox="1">
            <a:spLocks noGrp="1"/>
          </p:cNvSpPr>
          <p:nvPr>
            <p:ph type="sldNum" idx="12"/>
          </p:nvPr>
        </p:nvSpPr>
        <p:spPr>
          <a:xfrm>
            <a:off x="7042150" y="4501456"/>
            <a:ext cx="1905000" cy="3429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2</a:t>
            </a:fld>
            <a:endParaRPr/>
          </a:p>
        </p:txBody>
      </p:sp>
      <p:sp>
        <p:nvSpPr>
          <p:cNvPr id="13" name="Rectangle 12">
            <a:extLst>
              <a:ext uri="{FF2B5EF4-FFF2-40B4-BE49-F238E27FC236}">
                <a16:creationId xmlns:a16="http://schemas.microsoft.com/office/drawing/2014/main" id="{B98AF746-4EC1-1931-9C4C-B90A97290719}"/>
              </a:ext>
            </a:extLst>
          </p:cNvPr>
          <p:cNvSpPr/>
          <p:nvPr/>
        </p:nvSpPr>
        <p:spPr>
          <a:xfrm>
            <a:off x="2912338" y="3620535"/>
            <a:ext cx="1721519" cy="28436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phone&#10;&#10;Description automatically generated">
            <a:extLst>
              <a:ext uri="{FF2B5EF4-FFF2-40B4-BE49-F238E27FC236}">
                <a16:creationId xmlns:a16="http://schemas.microsoft.com/office/drawing/2014/main" id="{AC231AB5-30E5-3804-34AD-E6F6D85696F1}"/>
              </a:ext>
            </a:extLst>
          </p:cNvPr>
          <p:cNvPicPr>
            <a:picLocks noChangeAspect="1"/>
          </p:cNvPicPr>
          <p:nvPr/>
        </p:nvPicPr>
        <p:blipFill>
          <a:blip r:embed="rId3"/>
          <a:stretch>
            <a:fillRect/>
          </a:stretch>
        </p:blipFill>
        <p:spPr>
          <a:xfrm>
            <a:off x="5187469" y="1159237"/>
            <a:ext cx="3395794" cy="3848566"/>
          </a:xfrm>
          <a:prstGeom prst="rect">
            <a:avLst/>
          </a:prstGeom>
        </p:spPr>
      </p:pic>
      <p:sp>
        <p:nvSpPr>
          <p:cNvPr id="5" name="Text Placeholder 4">
            <a:extLst>
              <a:ext uri="{FF2B5EF4-FFF2-40B4-BE49-F238E27FC236}">
                <a16:creationId xmlns:a16="http://schemas.microsoft.com/office/drawing/2014/main" id="{D311D00F-E163-4751-A0C8-E05ED2C2A94C}"/>
              </a:ext>
            </a:extLst>
          </p:cNvPr>
          <p:cNvSpPr>
            <a:spLocks noGrp="1"/>
          </p:cNvSpPr>
          <p:nvPr>
            <p:ph type="body" idx="1"/>
          </p:nvPr>
        </p:nvSpPr>
        <p:spPr>
          <a:xfrm>
            <a:off x="1182688" y="1332012"/>
            <a:ext cx="4202112" cy="3086100"/>
          </a:xfrm>
        </p:spPr>
        <p:txBody>
          <a:bodyPr/>
          <a:lstStyle/>
          <a:p>
            <a:r>
              <a:rPr lang="en-US" dirty="0"/>
              <a:t>Step</a:t>
            </a:r>
            <a:r>
              <a:rPr lang="zh-CN" altLang="en-US" dirty="0"/>
              <a:t> </a:t>
            </a:r>
            <a:r>
              <a:rPr lang="en-US" altLang="zh-CN" dirty="0"/>
              <a:t>1</a:t>
            </a:r>
            <a:r>
              <a:rPr lang="zh-CN" altLang="en-US" dirty="0"/>
              <a:t>：</a:t>
            </a:r>
            <a:r>
              <a:rPr lang="en-US" altLang="zh-CN" dirty="0"/>
              <a:t>Retriever</a:t>
            </a:r>
            <a:r>
              <a:rPr lang="zh-CN" altLang="en-US" dirty="0"/>
              <a:t> </a:t>
            </a:r>
            <a:r>
              <a:rPr lang="en-US" altLang="zh-CN" dirty="0"/>
              <a:t>K</a:t>
            </a:r>
            <a:r>
              <a:rPr lang="zh-CN" altLang="en-US" dirty="0"/>
              <a:t> </a:t>
            </a:r>
            <a:r>
              <a:rPr lang="en-US" altLang="zh-CN" dirty="0"/>
              <a:t>document</a:t>
            </a:r>
          </a:p>
          <a:p>
            <a:r>
              <a:rPr lang="en-US" dirty="0"/>
              <a:t>Step</a:t>
            </a:r>
            <a:r>
              <a:rPr lang="zh-CN" altLang="en-US" dirty="0"/>
              <a:t> </a:t>
            </a:r>
            <a:r>
              <a:rPr lang="en-US" altLang="zh-CN" dirty="0"/>
              <a:t>2</a:t>
            </a:r>
            <a:r>
              <a:rPr lang="zh-CN" altLang="en-US" dirty="0"/>
              <a:t>：</a:t>
            </a:r>
            <a:r>
              <a:rPr lang="en-US" dirty="0"/>
              <a:t>Prompt</a:t>
            </a:r>
            <a:r>
              <a:rPr lang="zh-CN" altLang="en-US" dirty="0"/>
              <a:t> </a:t>
            </a:r>
            <a:r>
              <a:rPr lang="en-US" altLang="zh-CN" dirty="0"/>
              <a:t>LM</a:t>
            </a:r>
            <a:r>
              <a:rPr lang="zh-CN" altLang="en-US" dirty="0"/>
              <a:t> </a:t>
            </a:r>
            <a:r>
              <a:rPr lang="en-US" altLang="zh-CN" dirty="0"/>
              <a:t>with</a:t>
            </a:r>
            <a:r>
              <a:rPr lang="zh-CN" altLang="en-US" dirty="0"/>
              <a:t> </a:t>
            </a:r>
            <a:r>
              <a:rPr lang="en-US" altLang="zh-CN" dirty="0"/>
              <a:t>K</a:t>
            </a:r>
            <a:r>
              <a:rPr lang="zh-CN" altLang="en-US" dirty="0"/>
              <a:t> </a:t>
            </a:r>
            <a:r>
              <a:rPr lang="en-US" altLang="zh-CN" dirty="0"/>
              <a:t>docs</a:t>
            </a:r>
            <a:r>
              <a:rPr lang="zh-CN" altLang="en-US" dirty="0"/>
              <a:t> </a:t>
            </a:r>
            <a:r>
              <a:rPr lang="en-US" altLang="zh-CN" dirty="0"/>
              <a:t>and</a:t>
            </a:r>
            <a:r>
              <a:rPr lang="zh-CN" altLang="en-US" dirty="0"/>
              <a:t> </a:t>
            </a:r>
            <a:r>
              <a:rPr lang="en-US" altLang="zh-CN" dirty="0"/>
              <a:t>Generate</a:t>
            </a:r>
            <a:r>
              <a:rPr lang="zh-CN" altLang="en-US" dirty="0"/>
              <a:t> </a:t>
            </a:r>
            <a:endParaRPr lang="en-US" dirty="0"/>
          </a:p>
        </p:txBody>
      </p:sp>
    </p:spTree>
    <p:extLst>
      <p:ext uri="{BB962C8B-B14F-4D97-AF65-F5344CB8AC3E}">
        <p14:creationId xmlns:p14="http://schemas.microsoft.com/office/powerpoint/2010/main" val="3825220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2"/>
          <p:cNvSpPr txBox="1">
            <a:spLocks noGrp="1"/>
          </p:cNvSpPr>
          <p:nvPr>
            <p:ph type="title"/>
          </p:nvPr>
        </p:nvSpPr>
        <p:spPr>
          <a:xfrm>
            <a:off x="790163" y="62737"/>
            <a:ext cx="7793100" cy="10965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ltLang="zh-CN" sz="4000" dirty="0"/>
              <a:t>Limitation</a:t>
            </a:r>
            <a:endParaRPr sz="4000" dirty="0"/>
          </a:p>
        </p:txBody>
      </p:sp>
      <p:sp>
        <p:nvSpPr>
          <p:cNvPr id="186" name="Google Shape;186;p32"/>
          <p:cNvSpPr txBox="1">
            <a:spLocks noGrp="1"/>
          </p:cNvSpPr>
          <p:nvPr>
            <p:ph type="sldNum" idx="12"/>
          </p:nvPr>
        </p:nvSpPr>
        <p:spPr>
          <a:xfrm>
            <a:off x="7042150" y="4501456"/>
            <a:ext cx="1905000" cy="3429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3</a:t>
            </a:fld>
            <a:endParaRPr/>
          </a:p>
        </p:txBody>
      </p:sp>
      <p:sp>
        <p:nvSpPr>
          <p:cNvPr id="187" name="Google Shape;187;p32"/>
          <p:cNvSpPr txBox="1">
            <a:spLocks noGrp="1"/>
          </p:cNvSpPr>
          <p:nvPr>
            <p:ph type="body" idx="1"/>
          </p:nvPr>
        </p:nvSpPr>
        <p:spPr>
          <a:xfrm>
            <a:off x="930359" y="1312596"/>
            <a:ext cx="7652904" cy="2241909"/>
          </a:xfrm>
          <a:prstGeom prst="rect">
            <a:avLst/>
          </a:prstGeom>
          <a:noFill/>
          <a:ln>
            <a:solidFill>
              <a:schemeClr val="bg1"/>
            </a:solidFill>
          </a:ln>
        </p:spPr>
        <p:txBody>
          <a:bodyPr spcFirstLastPara="1" wrap="square" lIns="91425" tIns="45700" rIns="91425" bIns="45700" anchor="t" anchorCtr="0">
            <a:noAutofit/>
          </a:bodyPr>
          <a:lstStyle/>
          <a:p>
            <a:pPr marL="285750" indent="-285750">
              <a:buClr>
                <a:schemeClr val="bg2"/>
              </a:buClr>
              <a:buSzPct val="60000"/>
              <a:buFont typeface="Wingdings" pitchFamily="2" charset="2"/>
              <a:buChar char="q"/>
            </a:pPr>
            <a:r>
              <a:rPr lang="en-SG" sz="2400" i="1" dirty="0">
                <a:latin typeface="+mj-lt"/>
              </a:rPr>
              <a:t>Retrieve passages indiscriminately regardless </a:t>
            </a:r>
          </a:p>
          <a:p>
            <a:pPr marL="742950" lvl="1" indent="-285750">
              <a:buClr>
                <a:schemeClr val="bg2"/>
              </a:buClr>
              <a:buSzPct val="60000"/>
              <a:buFont typeface="Wingdings" pitchFamily="2" charset="2"/>
              <a:buChar char="q"/>
            </a:pPr>
            <a:r>
              <a:rPr lang="en-US" altLang="zh-CN" sz="2000" i="1" dirty="0">
                <a:latin typeface="+mj-lt"/>
              </a:rPr>
              <a:t>T</a:t>
            </a:r>
            <a:r>
              <a:rPr lang="en-SG" sz="2000" i="1" dirty="0">
                <a:latin typeface="+mj-lt"/>
              </a:rPr>
              <a:t>he passage</a:t>
            </a:r>
            <a:r>
              <a:rPr lang="zh-CN" altLang="en-US" sz="2000" i="1" dirty="0">
                <a:latin typeface="+mj-lt"/>
              </a:rPr>
              <a:t> </a:t>
            </a:r>
            <a:r>
              <a:rPr lang="en-SG" sz="2000" i="1" dirty="0">
                <a:latin typeface="+mj-lt"/>
              </a:rPr>
              <a:t>maybe</a:t>
            </a:r>
            <a:r>
              <a:rPr lang="zh-CN" altLang="en-US" sz="2000" i="1" dirty="0">
                <a:latin typeface="+mj-lt"/>
              </a:rPr>
              <a:t> </a:t>
            </a:r>
            <a:r>
              <a:rPr lang="en-US" altLang="zh-CN" sz="2000" i="1" dirty="0">
                <a:latin typeface="+mj-lt"/>
              </a:rPr>
              <a:t>is</a:t>
            </a:r>
            <a:r>
              <a:rPr lang="zh-CN" altLang="en-US" sz="2000" i="1" dirty="0">
                <a:latin typeface="+mj-lt"/>
              </a:rPr>
              <a:t> </a:t>
            </a:r>
            <a:r>
              <a:rPr lang="en-US" altLang="zh-CN" sz="2000" i="1" dirty="0">
                <a:latin typeface="+mj-lt"/>
              </a:rPr>
              <a:t>un</a:t>
            </a:r>
            <a:r>
              <a:rPr lang="en-SG" sz="2000" i="1" dirty="0">
                <a:latin typeface="+mj-lt"/>
              </a:rPr>
              <a:t>helpful</a:t>
            </a:r>
          </a:p>
          <a:p>
            <a:pPr marL="742950" lvl="1" indent="-285750">
              <a:buClr>
                <a:schemeClr val="bg2"/>
              </a:buClr>
              <a:buSzPct val="60000"/>
              <a:buFont typeface="Wingdings" pitchFamily="2" charset="2"/>
              <a:buChar char="q"/>
            </a:pPr>
            <a:r>
              <a:rPr lang="en-US" sz="2000" i="1" dirty="0">
                <a:latin typeface="+mj-lt"/>
              </a:rPr>
              <a:t>L</a:t>
            </a:r>
            <a:r>
              <a:rPr lang="en-SG" sz="2000" i="1" dirty="0">
                <a:latin typeface="+mj-lt"/>
              </a:rPr>
              <a:t>ow-quality generations </a:t>
            </a:r>
          </a:p>
          <a:p>
            <a:pPr marL="285750">
              <a:buClr>
                <a:schemeClr val="bg2"/>
              </a:buClr>
              <a:buSzPct val="60000"/>
              <a:buFont typeface="Wingdings" pitchFamily="2" charset="2"/>
              <a:buChar char="q"/>
            </a:pPr>
            <a:r>
              <a:rPr lang="en-US" altLang="zh-CN" sz="2400" i="1" dirty="0">
                <a:latin typeface="+mj-lt"/>
              </a:rPr>
              <a:t>LMs</a:t>
            </a:r>
            <a:r>
              <a:rPr lang="zh-CN" altLang="en-US" sz="2400" i="1" dirty="0">
                <a:latin typeface="+mj-lt"/>
              </a:rPr>
              <a:t> </a:t>
            </a:r>
            <a:r>
              <a:rPr lang="en-US" altLang="zh-CN" sz="2400" i="1" dirty="0">
                <a:latin typeface="+mj-lt"/>
              </a:rPr>
              <a:t>are not explicitly trained to leverage and follow facts</a:t>
            </a:r>
            <a:r>
              <a:rPr lang="zh-CN" altLang="en-US" sz="2400" i="1" dirty="0">
                <a:latin typeface="+mj-lt"/>
              </a:rPr>
              <a:t> </a:t>
            </a:r>
            <a:r>
              <a:rPr lang="en-US" altLang="zh-CN" sz="2400" i="1" dirty="0">
                <a:latin typeface="+mj-lt"/>
              </a:rPr>
              <a:t>from provided passages</a:t>
            </a:r>
            <a:r>
              <a:rPr lang="zh-CN" altLang="en-US" sz="2400" i="1" dirty="0">
                <a:latin typeface="+mj-lt"/>
              </a:rPr>
              <a:t> </a:t>
            </a:r>
            <a:endParaRPr lang="en-US" altLang="zh-CN" sz="2400" i="1" dirty="0">
              <a:latin typeface="+mj-lt"/>
            </a:endParaRPr>
          </a:p>
          <a:p>
            <a:pPr marL="742950" lvl="1">
              <a:buClr>
                <a:schemeClr val="bg2"/>
              </a:buClr>
              <a:buSzPct val="60000"/>
              <a:buFont typeface="Wingdings" pitchFamily="2" charset="2"/>
              <a:buChar char="q"/>
            </a:pPr>
            <a:r>
              <a:rPr lang="en-US" altLang="zh-CN" sz="2000" i="1" dirty="0">
                <a:latin typeface="+mj-lt"/>
              </a:rPr>
              <a:t>The</a:t>
            </a:r>
            <a:r>
              <a:rPr lang="zh-CN" altLang="en-US" sz="2000" i="1" dirty="0">
                <a:latin typeface="+mj-lt"/>
              </a:rPr>
              <a:t> </a:t>
            </a:r>
            <a:r>
              <a:rPr lang="en-US" altLang="zh-CN" sz="2000" i="1" dirty="0">
                <a:latin typeface="+mj-lt"/>
              </a:rPr>
              <a:t>o</a:t>
            </a:r>
            <a:r>
              <a:rPr lang="en-SG" sz="2000" i="1" dirty="0" err="1">
                <a:latin typeface="+mj-lt"/>
              </a:rPr>
              <a:t>utput</a:t>
            </a:r>
            <a:r>
              <a:rPr lang="en-SG" sz="2000" i="1" dirty="0">
                <a:latin typeface="+mj-lt"/>
              </a:rPr>
              <a:t> is not guaranteed to be consistent with retrieved relevant passages </a:t>
            </a:r>
          </a:p>
          <a:p>
            <a:pPr marL="1200150" lvl="2">
              <a:buClr>
                <a:schemeClr val="bg2"/>
              </a:buClr>
              <a:buSzPct val="60000"/>
            </a:pPr>
            <a:endParaRPr lang="en-SG" sz="650" dirty="0"/>
          </a:p>
          <a:p>
            <a:pPr marL="742950" lvl="1" indent="-285750">
              <a:buClr>
                <a:schemeClr val="bg2"/>
              </a:buClr>
              <a:buSzPct val="60000"/>
            </a:pPr>
            <a:endParaRPr lang="en-SG" sz="1400" dirty="0">
              <a:effectLst/>
              <a:latin typeface="+mj-lt"/>
            </a:endParaRPr>
          </a:p>
          <a:p>
            <a:pPr marL="0" indent="0">
              <a:buClr>
                <a:schemeClr val="bg2"/>
              </a:buClr>
              <a:buSzPct val="60000"/>
              <a:buNone/>
            </a:pPr>
            <a:endParaRPr lang="en-SG" sz="800" dirty="0"/>
          </a:p>
          <a:p>
            <a:pPr marL="0" indent="0">
              <a:buClr>
                <a:schemeClr val="bg2"/>
              </a:buClr>
              <a:buSzPct val="60000"/>
              <a:buNone/>
            </a:pPr>
            <a:endParaRPr lang="en-SG" sz="1100" dirty="0"/>
          </a:p>
          <a:p>
            <a:pPr marL="0" indent="0">
              <a:buClr>
                <a:schemeClr val="bg2"/>
              </a:buClr>
              <a:buSzPct val="60000"/>
              <a:buNone/>
            </a:pPr>
            <a:endParaRPr lang="en-SG" altLang="zh-SG" sz="1800" dirty="0"/>
          </a:p>
        </p:txBody>
      </p:sp>
    </p:spTree>
    <p:extLst>
      <p:ext uri="{BB962C8B-B14F-4D97-AF65-F5344CB8AC3E}">
        <p14:creationId xmlns:p14="http://schemas.microsoft.com/office/powerpoint/2010/main" val="771651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2"/>
          <p:cNvSpPr txBox="1">
            <a:spLocks noGrp="1"/>
          </p:cNvSpPr>
          <p:nvPr>
            <p:ph type="title"/>
          </p:nvPr>
        </p:nvSpPr>
        <p:spPr>
          <a:xfrm>
            <a:off x="790163" y="62737"/>
            <a:ext cx="7793100" cy="10965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SG" sz="4000" dirty="0"/>
              <a:t>Research</a:t>
            </a:r>
            <a:r>
              <a:rPr lang="zh-CN" altLang="en-US" sz="4000" dirty="0"/>
              <a:t> </a:t>
            </a:r>
            <a:r>
              <a:rPr lang="en-US" altLang="zh-CN" sz="4000" dirty="0"/>
              <a:t>Goal</a:t>
            </a:r>
            <a:endParaRPr sz="4000" dirty="0"/>
          </a:p>
        </p:txBody>
      </p:sp>
      <p:sp>
        <p:nvSpPr>
          <p:cNvPr id="186" name="Google Shape;186;p32"/>
          <p:cNvSpPr txBox="1">
            <a:spLocks noGrp="1"/>
          </p:cNvSpPr>
          <p:nvPr>
            <p:ph type="sldNum" idx="12"/>
          </p:nvPr>
        </p:nvSpPr>
        <p:spPr>
          <a:xfrm>
            <a:off x="7042150" y="4501456"/>
            <a:ext cx="1905000" cy="3429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4</a:t>
            </a:fld>
            <a:endParaRPr/>
          </a:p>
        </p:txBody>
      </p:sp>
      <p:sp>
        <p:nvSpPr>
          <p:cNvPr id="187" name="Google Shape;187;p32"/>
          <p:cNvSpPr txBox="1">
            <a:spLocks noGrp="1"/>
          </p:cNvSpPr>
          <p:nvPr>
            <p:ph type="body" idx="1"/>
          </p:nvPr>
        </p:nvSpPr>
        <p:spPr>
          <a:xfrm>
            <a:off x="930359" y="1312596"/>
            <a:ext cx="7652904" cy="2241909"/>
          </a:xfrm>
          <a:prstGeom prst="rect">
            <a:avLst/>
          </a:prstGeom>
          <a:noFill/>
          <a:ln>
            <a:solidFill>
              <a:schemeClr val="bg1"/>
            </a:solidFill>
          </a:ln>
        </p:spPr>
        <p:txBody>
          <a:bodyPr spcFirstLastPara="1" wrap="square" lIns="91425" tIns="45700" rIns="91425" bIns="45700" anchor="t" anchorCtr="0">
            <a:noAutofit/>
          </a:bodyPr>
          <a:lstStyle/>
          <a:p>
            <a:pPr marL="285750" indent="-285750">
              <a:buClr>
                <a:schemeClr val="bg2"/>
              </a:buClr>
              <a:buSzPct val="60000"/>
              <a:buFont typeface="Wingdings" pitchFamily="2" charset="2"/>
              <a:buChar char="q"/>
            </a:pPr>
            <a:r>
              <a:rPr lang="en-SG" sz="2400" i="1" dirty="0">
                <a:latin typeface="+mj-lt"/>
              </a:rPr>
              <a:t>Goal</a:t>
            </a:r>
            <a:r>
              <a:rPr lang="zh-CN" altLang="en-US" sz="2400" i="1" dirty="0">
                <a:latin typeface="+mj-lt"/>
              </a:rPr>
              <a:t>：</a:t>
            </a:r>
            <a:r>
              <a:rPr lang="en-SG" altLang="zh-CN" sz="2400" i="1" dirty="0">
                <a:latin typeface="+mj-lt"/>
              </a:rPr>
              <a:t>Perform </a:t>
            </a:r>
            <a:r>
              <a:rPr lang="en-SG" altLang="zh-CN" sz="2400" i="1" dirty="0">
                <a:solidFill>
                  <a:srgbClr val="FF0000"/>
                </a:solidFill>
                <a:latin typeface="+mj-lt"/>
              </a:rPr>
              <a:t>accurate retriever</a:t>
            </a:r>
            <a:r>
              <a:rPr lang="zh-CN" altLang="en-US" sz="2400" i="1" dirty="0">
                <a:latin typeface="+mj-lt"/>
              </a:rPr>
              <a:t> </a:t>
            </a:r>
            <a:r>
              <a:rPr lang="en-SG" altLang="zh-CN" sz="2400" i="1" dirty="0">
                <a:latin typeface="+mj-lt"/>
              </a:rPr>
              <a:t>and </a:t>
            </a:r>
            <a:r>
              <a:rPr lang="en-SG" altLang="zh-CN" sz="2400" i="1" dirty="0">
                <a:solidFill>
                  <a:srgbClr val="FF0000"/>
                </a:solidFill>
                <a:latin typeface="+mj-lt"/>
              </a:rPr>
              <a:t>select </a:t>
            </a:r>
            <a:r>
              <a:rPr lang="en-US" altLang="zh-CN" sz="2400" i="1" dirty="0">
                <a:solidFill>
                  <a:srgbClr val="FF0000"/>
                </a:solidFill>
                <a:latin typeface="+mj-lt"/>
              </a:rPr>
              <a:t>useful</a:t>
            </a:r>
            <a:r>
              <a:rPr lang="zh-CN" altLang="en-US" sz="2400" i="1" dirty="0">
                <a:solidFill>
                  <a:srgbClr val="FF0000"/>
                </a:solidFill>
                <a:latin typeface="+mj-lt"/>
              </a:rPr>
              <a:t> </a:t>
            </a:r>
            <a:r>
              <a:rPr lang="en-SG" altLang="zh-CN" sz="2400" i="1" dirty="0">
                <a:solidFill>
                  <a:srgbClr val="FF0000"/>
                </a:solidFill>
                <a:latin typeface="+mj-lt"/>
              </a:rPr>
              <a:t>passages </a:t>
            </a:r>
            <a:r>
              <a:rPr lang="en-SG" altLang="zh-CN" sz="2400" i="1" dirty="0">
                <a:latin typeface="+mj-lt"/>
              </a:rPr>
              <a:t>to use and </a:t>
            </a:r>
            <a:r>
              <a:rPr lang="en-SG" altLang="zh-CN" sz="2400" i="1" dirty="0">
                <a:solidFill>
                  <a:srgbClr val="FF0000"/>
                </a:solidFill>
                <a:latin typeface="+mj-lt"/>
              </a:rPr>
              <a:t>ensure consistency </a:t>
            </a:r>
            <a:r>
              <a:rPr lang="en-SG" altLang="zh-CN" sz="2400" i="1" dirty="0">
                <a:latin typeface="+mj-lt"/>
              </a:rPr>
              <a:t>between output and retrieval.</a:t>
            </a:r>
          </a:p>
        </p:txBody>
      </p:sp>
    </p:spTree>
    <p:extLst>
      <p:ext uri="{BB962C8B-B14F-4D97-AF65-F5344CB8AC3E}">
        <p14:creationId xmlns:p14="http://schemas.microsoft.com/office/powerpoint/2010/main" val="781844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2"/>
          <p:cNvSpPr txBox="1">
            <a:spLocks noGrp="1"/>
          </p:cNvSpPr>
          <p:nvPr>
            <p:ph type="title"/>
          </p:nvPr>
        </p:nvSpPr>
        <p:spPr>
          <a:xfrm>
            <a:off x="790163" y="62737"/>
            <a:ext cx="7793100" cy="10965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SG" sz="4000" dirty="0"/>
              <a:t>Problem</a:t>
            </a:r>
            <a:r>
              <a:rPr lang="zh-CN" altLang="en-US" sz="4000" dirty="0"/>
              <a:t> </a:t>
            </a:r>
            <a:r>
              <a:rPr lang="en-US" altLang="zh-CN" sz="4000" dirty="0"/>
              <a:t>Formalization</a:t>
            </a:r>
            <a:endParaRPr sz="4000" dirty="0"/>
          </a:p>
        </p:txBody>
      </p:sp>
      <p:sp>
        <p:nvSpPr>
          <p:cNvPr id="186" name="Google Shape;186;p32"/>
          <p:cNvSpPr txBox="1">
            <a:spLocks noGrp="1"/>
          </p:cNvSpPr>
          <p:nvPr>
            <p:ph type="sldNum" idx="12"/>
          </p:nvPr>
        </p:nvSpPr>
        <p:spPr>
          <a:xfrm>
            <a:off x="7042150" y="4501456"/>
            <a:ext cx="1905000" cy="3429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5</a:t>
            </a:fld>
            <a:endParaRPr/>
          </a:p>
        </p:txBody>
      </p:sp>
      <p:sp>
        <p:nvSpPr>
          <p:cNvPr id="187" name="Google Shape;187;p32"/>
          <p:cNvSpPr txBox="1">
            <a:spLocks noGrp="1"/>
          </p:cNvSpPr>
          <p:nvPr>
            <p:ph type="body" idx="1"/>
          </p:nvPr>
        </p:nvSpPr>
        <p:spPr>
          <a:xfrm>
            <a:off x="930358" y="1312596"/>
            <a:ext cx="8103109" cy="2241909"/>
          </a:xfrm>
          <a:prstGeom prst="rect">
            <a:avLst/>
          </a:prstGeom>
          <a:noFill/>
          <a:ln>
            <a:solidFill>
              <a:schemeClr val="bg1"/>
            </a:solidFill>
          </a:ln>
        </p:spPr>
        <p:txBody>
          <a:bodyPr spcFirstLastPara="1" wrap="square" lIns="91425" tIns="45700" rIns="91425" bIns="45700" anchor="t" anchorCtr="0">
            <a:noAutofit/>
          </a:bodyPr>
          <a:lstStyle/>
          <a:p>
            <a:pPr marL="285750" indent="-285750">
              <a:buClr>
                <a:schemeClr val="bg2"/>
              </a:buClr>
              <a:buSzPct val="60000"/>
              <a:buFont typeface="Wingdings" pitchFamily="2" charset="2"/>
              <a:buChar char="q"/>
            </a:pPr>
            <a:r>
              <a:rPr lang="en-SG" altLang="zh-CN" sz="2000" i="1" dirty="0">
                <a:latin typeface="+mj-lt"/>
              </a:rPr>
              <a:t>Input</a:t>
            </a:r>
            <a:r>
              <a:rPr lang="zh-CN" altLang="en-US" sz="2000" i="1" dirty="0">
                <a:latin typeface="+mj-lt"/>
              </a:rPr>
              <a:t> ： </a:t>
            </a:r>
            <a:r>
              <a:rPr lang="en-US" altLang="zh-CN" sz="2000" dirty="0">
                <a:latin typeface="+mj-lt"/>
              </a:rPr>
              <a:t>X</a:t>
            </a:r>
            <a:r>
              <a:rPr lang="zh-CN" altLang="en-US" sz="2000" dirty="0">
                <a:latin typeface="+mj-lt"/>
              </a:rPr>
              <a:t> （</a:t>
            </a:r>
            <a:r>
              <a:rPr lang="en-US" altLang="zh-CN" sz="2000" dirty="0">
                <a:latin typeface="+mj-lt"/>
              </a:rPr>
              <a:t>query</a:t>
            </a:r>
            <a:r>
              <a:rPr lang="zh-CN" altLang="en-US" sz="2000" dirty="0">
                <a:latin typeface="+mj-lt"/>
              </a:rPr>
              <a:t>）</a:t>
            </a:r>
            <a:endParaRPr lang="en-SG" altLang="zh-CN" sz="2000" dirty="0">
              <a:latin typeface="+mj-lt"/>
            </a:endParaRPr>
          </a:p>
          <a:p>
            <a:pPr marL="285750" indent="-285750">
              <a:buClr>
                <a:schemeClr val="bg2"/>
              </a:buClr>
              <a:buSzPct val="60000"/>
              <a:buFont typeface="Wingdings" pitchFamily="2" charset="2"/>
              <a:buChar char="q"/>
            </a:pPr>
            <a:r>
              <a:rPr lang="en-SG" altLang="zh-CN" sz="2000" i="1" dirty="0">
                <a:latin typeface="+mj-lt"/>
              </a:rPr>
              <a:t>Database</a:t>
            </a:r>
            <a:r>
              <a:rPr lang="zh-CN" altLang="en-US" sz="2000" i="1" dirty="0">
                <a:latin typeface="+mj-lt"/>
              </a:rPr>
              <a:t> ： </a:t>
            </a:r>
            <a:r>
              <a:rPr lang="en-US" altLang="zh-CN" sz="2000" i="1" dirty="0">
                <a:latin typeface="+mj-lt"/>
              </a:rPr>
              <a:t>D</a:t>
            </a:r>
            <a:r>
              <a:rPr lang="zh-CN" altLang="en-US" sz="2000" i="1" dirty="0">
                <a:latin typeface="+mj-lt"/>
              </a:rPr>
              <a:t> </a:t>
            </a:r>
            <a:endParaRPr lang="en-US" altLang="zh-CN" sz="2000" i="1" dirty="0">
              <a:latin typeface="+mj-lt"/>
            </a:endParaRPr>
          </a:p>
          <a:p>
            <a:pPr marL="285750" indent="-285750">
              <a:buClr>
                <a:schemeClr val="bg2"/>
              </a:buClr>
              <a:buSzPct val="60000"/>
              <a:buFont typeface="Wingdings" pitchFamily="2" charset="2"/>
              <a:buChar char="q"/>
            </a:pPr>
            <a:r>
              <a:rPr lang="en-SG" altLang="zh-CN" sz="2000" i="1" dirty="0">
                <a:latin typeface="+mj-lt"/>
              </a:rPr>
              <a:t>Retrieve</a:t>
            </a:r>
            <a:r>
              <a:rPr lang="zh-CN" altLang="en-US" sz="2000" i="1" dirty="0">
                <a:latin typeface="+mj-lt"/>
              </a:rPr>
              <a:t> </a:t>
            </a:r>
            <a:r>
              <a:rPr lang="en-US" altLang="zh-CN" sz="2000" i="1" dirty="0">
                <a:latin typeface="+mj-lt"/>
              </a:rPr>
              <a:t>passage</a:t>
            </a:r>
            <a:r>
              <a:rPr lang="zh-CN" altLang="en-US" sz="2000" i="1" dirty="0">
                <a:latin typeface="+mj-lt"/>
              </a:rPr>
              <a:t> ：</a:t>
            </a:r>
            <a:r>
              <a:rPr lang="en-US" altLang="zh-CN" sz="2000" i="1" dirty="0">
                <a:latin typeface="+mj-lt"/>
              </a:rPr>
              <a:t>d</a:t>
            </a:r>
            <a:endParaRPr lang="en-SG" altLang="zh-CN" sz="2000" i="1" dirty="0">
              <a:latin typeface="+mj-lt"/>
            </a:endParaRPr>
          </a:p>
          <a:p>
            <a:pPr marL="285750" indent="-285750">
              <a:buClr>
                <a:schemeClr val="bg2"/>
              </a:buClr>
              <a:buSzPct val="60000"/>
              <a:buFont typeface="Wingdings" pitchFamily="2" charset="2"/>
              <a:buChar char="q"/>
            </a:pPr>
            <a:r>
              <a:rPr lang="en-US" altLang="zh-CN" sz="2000" i="1" dirty="0">
                <a:latin typeface="+mj-lt"/>
              </a:rPr>
              <a:t>Output</a:t>
            </a:r>
            <a:r>
              <a:rPr lang="zh-CN" altLang="en-US" sz="2000" i="1" dirty="0">
                <a:latin typeface="+mj-lt"/>
              </a:rPr>
              <a:t> ：</a:t>
            </a:r>
            <a:r>
              <a:rPr lang="en-US" altLang="zh-CN" sz="2000" dirty="0">
                <a:latin typeface="+mj-lt"/>
              </a:rPr>
              <a:t>y=[y</a:t>
            </a:r>
            <a:r>
              <a:rPr lang="en-US" altLang="zh-CN" sz="2000" baseline="-25000" dirty="0">
                <a:latin typeface="+mj-lt"/>
              </a:rPr>
              <a:t>1</a:t>
            </a:r>
            <a:r>
              <a:rPr lang="en-US" altLang="zh-CN" sz="2000" dirty="0">
                <a:latin typeface="+mj-lt"/>
              </a:rPr>
              <a:t>,…</a:t>
            </a:r>
            <a:r>
              <a:rPr lang="en-US" altLang="zh-CN" sz="2000" dirty="0" err="1">
                <a:latin typeface="+mj-lt"/>
              </a:rPr>
              <a:t>y</a:t>
            </a:r>
            <a:r>
              <a:rPr lang="en-US" altLang="zh-CN" sz="2000" baseline="-25000" dirty="0" err="1">
                <a:latin typeface="+mj-lt"/>
              </a:rPr>
              <a:t>T</a:t>
            </a:r>
            <a:r>
              <a:rPr lang="en-US" altLang="zh-CN" sz="2000" dirty="0">
                <a:latin typeface="+mj-lt"/>
              </a:rPr>
              <a:t>],</a:t>
            </a:r>
            <a:r>
              <a:rPr lang="zh-CN" altLang="en-US" sz="2000" dirty="0">
                <a:latin typeface="+mj-lt"/>
              </a:rPr>
              <a:t> </a:t>
            </a:r>
            <a:r>
              <a:rPr lang="en-US" altLang="zh-CN" sz="2000" dirty="0" err="1">
                <a:latin typeface="+mj-lt"/>
              </a:rPr>
              <a:t>y</a:t>
            </a:r>
            <a:r>
              <a:rPr lang="en-US" altLang="zh-CN" sz="2000" baseline="-25000" dirty="0" err="1">
                <a:latin typeface="+mj-lt"/>
              </a:rPr>
              <a:t>t</a:t>
            </a:r>
            <a:r>
              <a:rPr lang="zh-CN" altLang="en-US" sz="2000" dirty="0">
                <a:latin typeface="+mj-lt"/>
              </a:rPr>
              <a:t> </a:t>
            </a:r>
            <a:r>
              <a:rPr lang="en-US" altLang="zh-CN" sz="2000" dirty="0">
                <a:latin typeface="+mj-lt"/>
              </a:rPr>
              <a:t>is</a:t>
            </a:r>
            <a:r>
              <a:rPr lang="zh-CN" altLang="en-US" sz="2000" dirty="0">
                <a:latin typeface="+mj-lt"/>
              </a:rPr>
              <a:t> </a:t>
            </a:r>
            <a:r>
              <a:rPr lang="en-SG" altLang="zh-CN" sz="2000" dirty="0">
                <a:latin typeface="+mj-lt"/>
              </a:rPr>
              <a:t>sequence of tokens for the t-</a:t>
            </a:r>
            <a:r>
              <a:rPr lang="en-SG" altLang="zh-CN" sz="2000" dirty="0" err="1">
                <a:latin typeface="+mj-lt"/>
              </a:rPr>
              <a:t>th</a:t>
            </a:r>
            <a:r>
              <a:rPr lang="en-SG" altLang="zh-CN" sz="2000" dirty="0">
                <a:latin typeface="+mj-lt"/>
              </a:rPr>
              <a:t> segment</a:t>
            </a:r>
          </a:p>
          <a:p>
            <a:pPr marL="742950" lvl="1" indent="-285750">
              <a:buClr>
                <a:schemeClr val="bg2"/>
              </a:buClr>
              <a:buSzPct val="60000"/>
              <a:buFont typeface="Wingdings" pitchFamily="2" charset="2"/>
              <a:buChar char="q"/>
            </a:pPr>
            <a:r>
              <a:rPr lang="en-US" altLang="zh-CN" sz="1600" dirty="0" err="1">
                <a:latin typeface="+mj-lt"/>
              </a:rPr>
              <a:t>yt</a:t>
            </a:r>
            <a:r>
              <a:rPr lang="zh-CN" altLang="en-US" sz="1600" dirty="0">
                <a:latin typeface="+mj-lt"/>
              </a:rPr>
              <a:t> </a:t>
            </a:r>
            <a:r>
              <a:rPr lang="en-SG" altLang="zh-CN" sz="1600" dirty="0">
                <a:latin typeface="+mj-lt"/>
              </a:rPr>
              <a:t>include text from the original vocabulary as well as the reflection tokens</a:t>
            </a:r>
            <a:endParaRPr lang="en-US" altLang="zh-CN" sz="1600" dirty="0">
              <a:latin typeface="+mj-lt"/>
            </a:endParaRPr>
          </a:p>
        </p:txBody>
      </p:sp>
      <p:pic>
        <p:nvPicPr>
          <p:cNvPr id="2" name="Picture 1" descr="A screenshot of a computer&#10;&#10;Description automatically generated">
            <a:extLst>
              <a:ext uri="{FF2B5EF4-FFF2-40B4-BE49-F238E27FC236}">
                <a16:creationId xmlns:a16="http://schemas.microsoft.com/office/drawing/2014/main" id="{0884EBC3-E684-8374-CDC3-E97A53F484DD}"/>
              </a:ext>
            </a:extLst>
          </p:cNvPr>
          <p:cNvPicPr>
            <a:picLocks noChangeAspect="1"/>
          </p:cNvPicPr>
          <p:nvPr/>
        </p:nvPicPr>
        <p:blipFill>
          <a:blip r:embed="rId3"/>
          <a:stretch>
            <a:fillRect/>
          </a:stretch>
        </p:blipFill>
        <p:spPr>
          <a:xfrm>
            <a:off x="1111255" y="3081153"/>
            <a:ext cx="6921489" cy="2082466"/>
          </a:xfrm>
          <a:prstGeom prst="rect">
            <a:avLst/>
          </a:prstGeom>
        </p:spPr>
      </p:pic>
    </p:spTree>
    <p:extLst>
      <p:ext uri="{BB962C8B-B14F-4D97-AF65-F5344CB8AC3E}">
        <p14:creationId xmlns:p14="http://schemas.microsoft.com/office/powerpoint/2010/main" val="1627293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2"/>
          <p:cNvSpPr txBox="1">
            <a:spLocks noGrp="1"/>
          </p:cNvSpPr>
          <p:nvPr>
            <p:ph type="title"/>
          </p:nvPr>
        </p:nvSpPr>
        <p:spPr>
          <a:xfrm>
            <a:off x="790163" y="62737"/>
            <a:ext cx="7793100" cy="10965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SG" sz="4000" dirty="0"/>
              <a:t>Inference</a:t>
            </a:r>
            <a:r>
              <a:rPr lang="zh-CN" altLang="en-US" sz="4000" dirty="0"/>
              <a:t> </a:t>
            </a:r>
            <a:r>
              <a:rPr lang="en-US" altLang="zh-CN" sz="4000" dirty="0"/>
              <a:t>Overview</a:t>
            </a:r>
            <a:endParaRPr sz="4000" dirty="0"/>
          </a:p>
        </p:txBody>
      </p:sp>
      <p:sp>
        <p:nvSpPr>
          <p:cNvPr id="186" name="Google Shape;186;p32"/>
          <p:cNvSpPr txBox="1">
            <a:spLocks noGrp="1"/>
          </p:cNvSpPr>
          <p:nvPr>
            <p:ph type="sldNum" idx="12"/>
          </p:nvPr>
        </p:nvSpPr>
        <p:spPr>
          <a:xfrm>
            <a:off x="7042150" y="4501456"/>
            <a:ext cx="1905000" cy="3429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6</a:t>
            </a:fld>
            <a:endParaRPr/>
          </a:p>
        </p:txBody>
      </p:sp>
      <p:sp>
        <p:nvSpPr>
          <p:cNvPr id="187" name="Google Shape;187;p32"/>
          <p:cNvSpPr txBox="1">
            <a:spLocks noGrp="1"/>
          </p:cNvSpPr>
          <p:nvPr>
            <p:ph type="body" idx="1"/>
          </p:nvPr>
        </p:nvSpPr>
        <p:spPr>
          <a:xfrm>
            <a:off x="930358" y="1312596"/>
            <a:ext cx="8103109" cy="2241909"/>
          </a:xfrm>
          <a:prstGeom prst="rect">
            <a:avLst/>
          </a:prstGeom>
          <a:noFill/>
          <a:ln>
            <a:solidFill>
              <a:schemeClr val="bg1"/>
            </a:solidFill>
          </a:ln>
        </p:spPr>
        <p:txBody>
          <a:bodyPr spcFirstLastPara="1" wrap="square" lIns="91425" tIns="45700" rIns="91425" bIns="45700" anchor="t" anchorCtr="0">
            <a:noAutofit/>
          </a:bodyPr>
          <a:lstStyle/>
          <a:p>
            <a:pPr marL="0" indent="0">
              <a:buClr>
                <a:schemeClr val="bg2"/>
              </a:buClr>
              <a:buSzPct val="60000"/>
              <a:buNone/>
            </a:pPr>
            <a:endParaRPr lang="en-US" altLang="zh-CN" sz="1600" dirty="0">
              <a:latin typeface="+mj-lt"/>
            </a:endParaRPr>
          </a:p>
        </p:txBody>
      </p:sp>
      <p:pic>
        <p:nvPicPr>
          <p:cNvPr id="4" name="Picture 3" descr="A screenshot of a computer&#10;&#10;Description automatically generated">
            <a:extLst>
              <a:ext uri="{FF2B5EF4-FFF2-40B4-BE49-F238E27FC236}">
                <a16:creationId xmlns:a16="http://schemas.microsoft.com/office/drawing/2014/main" id="{348EB483-6E52-9548-3FCB-A2DFBDF01962}"/>
              </a:ext>
            </a:extLst>
          </p:cNvPr>
          <p:cNvPicPr>
            <a:picLocks noChangeAspect="1"/>
          </p:cNvPicPr>
          <p:nvPr/>
        </p:nvPicPr>
        <p:blipFill>
          <a:blip r:embed="rId3"/>
          <a:stretch>
            <a:fillRect/>
          </a:stretch>
        </p:blipFill>
        <p:spPr>
          <a:xfrm>
            <a:off x="819150" y="1373020"/>
            <a:ext cx="7505700" cy="2768600"/>
          </a:xfrm>
          <a:prstGeom prst="rect">
            <a:avLst/>
          </a:prstGeom>
        </p:spPr>
      </p:pic>
    </p:spTree>
    <p:extLst>
      <p:ext uri="{BB962C8B-B14F-4D97-AF65-F5344CB8AC3E}">
        <p14:creationId xmlns:p14="http://schemas.microsoft.com/office/powerpoint/2010/main" val="1155744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7" name="Google Shape;157;p28"/>
          <p:cNvSpPr txBox="1"/>
          <p:nvPr/>
        </p:nvSpPr>
        <p:spPr>
          <a:xfrm>
            <a:off x="3666843" y="4003706"/>
            <a:ext cx="36072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600" b="1" i="1" dirty="0">
              <a:latin typeface="Tahoma"/>
              <a:ea typeface="Tahoma"/>
              <a:cs typeface="Tahoma"/>
              <a:sym typeface="Tahoma"/>
            </a:endParaRPr>
          </a:p>
        </p:txBody>
      </p:sp>
      <p:sp>
        <p:nvSpPr>
          <p:cNvPr id="3" name="Title 2">
            <a:extLst>
              <a:ext uri="{FF2B5EF4-FFF2-40B4-BE49-F238E27FC236}">
                <a16:creationId xmlns:a16="http://schemas.microsoft.com/office/drawing/2014/main" id="{3F76AB54-3D3D-EFB4-C49E-541888568C0C}"/>
              </a:ext>
            </a:extLst>
          </p:cNvPr>
          <p:cNvSpPr>
            <a:spLocks noGrp="1"/>
          </p:cNvSpPr>
          <p:nvPr>
            <p:ph type="ctrTitle"/>
          </p:nvPr>
        </p:nvSpPr>
        <p:spPr/>
        <p:txBody>
          <a:bodyPr/>
          <a:lstStyle/>
          <a:p>
            <a:endParaRPr lang="en-US"/>
          </a:p>
        </p:txBody>
      </p:sp>
      <p:pic>
        <p:nvPicPr>
          <p:cNvPr id="9" name="Picture 8" descr="A screenshot of a computer&#10;&#10;Description automatically generated">
            <a:extLst>
              <a:ext uri="{FF2B5EF4-FFF2-40B4-BE49-F238E27FC236}">
                <a16:creationId xmlns:a16="http://schemas.microsoft.com/office/drawing/2014/main" id="{7488A2CB-0401-8025-D119-2EFF1DCC7A1D}"/>
              </a:ext>
            </a:extLst>
          </p:cNvPr>
          <p:cNvPicPr>
            <a:picLocks noChangeAspect="1"/>
          </p:cNvPicPr>
          <p:nvPr/>
        </p:nvPicPr>
        <p:blipFill>
          <a:blip r:embed="rId3"/>
          <a:stretch>
            <a:fillRect/>
          </a:stretch>
        </p:blipFill>
        <p:spPr>
          <a:xfrm>
            <a:off x="990600" y="95250"/>
            <a:ext cx="7488936" cy="4953000"/>
          </a:xfrm>
          <a:prstGeom prst="rect">
            <a:avLst/>
          </a:prstGeom>
        </p:spPr>
      </p:pic>
    </p:spTree>
    <p:extLst>
      <p:ext uri="{BB962C8B-B14F-4D97-AF65-F5344CB8AC3E}">
        <p14:creationId xmlns:p14="http://schemas.microsoft.com/office/powerpoint/2010/main" val="3125569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2"/>
          <p:cNvSpPr txBox="1">
            <a:spLocks noGrp="1"/>
          </p:cNvSpPr>
          <p:nvPr>
            <p:ph type="title"/>
          </p:nvPr>
        </p:nvSpPr>
        <p:spPr>
          <a:xfrm>
            <a:off x="790163" y="62737"/>
            <a:ext cx="7793100" cy="10965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SG" sz="4000" dirty="0"/>
              <a:t>Self</a:t>
            </a:r>
            <a:r>
              <a:rPr lang="zh-CN" altLang="en-US" sz="4000" dirty="0"/>
              <a:t> </a:t>
            </a:r>
            <a:r>
              <a:rPr lang="en-US" altLang="zh-CN" sz="4000" dirty="0"/>
              <a:t>–</a:t>
            </a:r>
            <a:r>
              <a:rPr lang="zh-CN" altLang="en-US" sz="4000" dirty="0"/>
              <a:t> </a:t>
            </a:r>
            <a:r>
              <a:rPr lang="en-US" altLang="zh-CN" sz="4000" dirty="0"/>
              <a:t>RAG</a:t>
            </a:r>
            <a:r>
              <a:rPr lang="zh-CN" altLang="en-US" sz="4000" dirty="0"/>
              <a:t> </a:t>
            </a:r>
            <a:r>
              <a:rPr lang="en-US" altLang="zh-CN" sz="4000" dirty="0"/>
              <a:t>Inference</a:t>
            </a:r>
            <a:r>
              <a:rPr lang="zh-CN" altLang="en-US" sz="4000" dirty="0"/>
              <a:t> </a:t>
            </a:r>
            <a:r>
              <a:rPr lang="en-US" altLang="zh-CN" sz="4000" dirty="0"/>
              <a:t>Rank</a:t>
            </a:r>
            <a:r>
              <a:rPr lang="zh-CN" altLang="en-US" sz="4000" dirty="0"/>
              <a:t> </a:t>
            </a:r>
            <a:r>
              <a:rPr lang="en-US" altLang="zh-CN" sz="4000" dirty="0" err="1"/>
              <a:t>y</a:t>
            </a:r>
            <a:r>
              <a:rPr lang="en-US" altLang="zh-CN" sz="4000" baseline="-25000" dirty="0" err="1"/>
              <a:t>t</a:t>
            </a:r>
            <a:r>
              <a:rPr lang="zh-CN" altLang="en-US" sz="4000" dirty="0"/>
              <a:t> </a:t>
            </a:r>
            <a:endParaRPr sz="4000" dirty="0"/>
          </a:p>
        </p:txBody>
      </p:sp>
      <p:sp>
        <p:nvSpPr>
          <p:cNvPr id="186" name="Google Shape;186;p32"/>
          <p:cNvSpPr txBox="1">
            <a:spLocks noGrp="1"/>
          </p:cNvSpPr>
          <p:nvPr>
            <p:ph type="sldNum" idx="12"/>
          </p:nvPr>
        </p:nvSpPr>
        <p:spPr>
          <a:xfrm>
            <a:off x="7042150" y="4501456"/>
            <a:ext cx="1905000" cy="3429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8</a:t>
            </a:fld>
            <a:endParaRPr/>
          </a:p>
        </p:txBody>
      </p:sp>
      <p:sp>
        <p:nvSpPr>
          <p:cNvPr id="187" name="Google Shape;187;p32"/>
          <p:cNvSpPr txBox="1">
            <a:spLocks noGrp="1"/>
          </p:cNvSpPr>
          <p:nvPr>
            <p:ph type="body" idx="1"/>
          </p:nvPr>
        </p:nvSpPr>
        <p:spPr>
          <a:xfrm>
            <a:off x="930358" y="1312596"/>
            <a:ext cx="8103109" cy="2241909"/>
          </a:xfrm>
          <a:prstGeom prst="rect">
            <a:avLst/>
          </a:prstGeom>
          <a:noFill/>
          <a:ln>
            <a:solidFill>
              <a:schemeClr val="bg1"/>
            </a:solidFill>
          </a:ln>
        </p:spPr>
        <p:txBody>
          <a:bodyPr spcFirstLastPara="1" wrap="square" lIns="91425" tIns="45700" rIns="91425" bIns="45700" anchor="t" anchorCtr="0">
            <a:noAutofit/>
          </a:bodyPr>
          <a:lstStyle/>
          <a:p>
            <a:pPr marL="0" indent="0">
              <a:buClr>
                <a:schemeClr val="bg2"/>
              </a:buClr>
              <a:buSzPct val="60000"/>
              <a:buNone/>
            </a:pPr>
            <a:endParaRPr lang="en-US" altLang="zh-CN" sz="1600" dirty="0">
              <a:latin typeface="+mj-lt"/>
            </a:endParaRPr>
          </a:p>
        </p:txBody>
      </p:sp>
      <p:pic>
        <p:nvPicPr>
          <p:cNvPr id="12" name="Picture 11" descr="A math equations with blue rectangles&#10;&#10;Description automatically generated">
            <a:extLst>
              <a:ext uri="{FF2B5EF4-FFF2-40B4-BE49-F238E27FC236}">
                <a16:creationId xmlns:a16="http://schemas.microsoft.com/office/drawing/2014/main" id="{60C41B72-8BF0-1235-B5BB-83432F627A76}"/>
              </a:ext>
            </a:extLst>
          </p:cNvPr>
          <p:cNvPicPr>
            <a:picLocks noChangeAspect="1"/>
          </p:cNvPicPr>
          <p:nvPr/>
        </p:nvPicPr>
        <p:blipFill>
          <a:blip r:embed="rId3"/>
          <a:stretch>
            <a:fillRect/>
          </a:stretch>
        </p:blipFill>
        <p:spPr>
          <a:xfrm>
            <a:off x="430307" y="1864100"/>
            <a:ext cx="8232573" cy="1233400"/>
          </a:xfrm>
          <a:prstGeom prst="rect">
            <a:avLst/>
          </a:prstGeom>
        </p:spPr>
      </p:pic>
    </p:spTree>
    <p:extLst>
      <p:ext uri="{BB962C8B-B14F-4D97-AF65-F5344CB8AC3E}">
        <p14:creationId xmlns:p14="http://schemas.microsoft.com/office/powerpoint/2010/main" val="1614585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pic>
        <p:nvPicPr>
          <p:cNvPr id="8" name="Picture 7" descr="A math equations with blue rectangles&#10;&#10;Description automatically generated">
            <a:extLst>
              <a:ext uri="{FF2B5EF4-FFF2-40B4-BE49-F238E27FC236}">
                <a16:creationId xmlns:a16="http://schemas.microsoft.com/office/drawing/2014/main" id="{18A4C7C1-B8F6-53C2-9346-8B771BE83023}"/>
              </a:ext>
            </a:extLst>
          </p:cNvPr>
          <p:cNvPicPr>
            <a:picLocks noChangeAspect="1"/>
          </p:cNvPicPr>
          <p:nvPr/>
        </p:nvPicPr>
        <p:blipFill>
          <a:blip r:embed="rId3"/>
          <a:stretch>
            <a:fillRect/>
          </a:stretch>
        </p:blipFill>
        <p:spPr>
          <a:xfrm>
            <a:off x="0" y="1873475"/>
            <a:ext cx="8735950" cy="1308816"/>
          </a:xfrm>
          <a:prstGeom prst="rect">
            <a:avLst/>
          </a:prstGeom>
        </p:spPr>
      </p:pic>
      <p:sp>
        <p:nvSpPr>
          <p:cNvPr id="185" name="Google Shape;185;p32"/>
          <p:cNvSpPr txBox="1">
            <a:spLocks noGrp="1"/>
          </p:cNvSpPr>
          <p:nvPr>
            <p:ph type="title"/>
          </p:nvPr>
        </p:nvSpPr>
        <p:spPr>
          <a:xfrm>
            <a:off x="790163" y="62737"/>
            <a:ext cx="7793100" cy="10965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SG" sz="4000" dirty="0"/>
              <a:t>Self</a:t>
            </a:r>
            <a:r>
              <a:rPr lang="zh-CN" altLang="en-US" sz="4000" dirty="0"/>
              <a:t> </a:t>
            </a:r>
            <a:r>
              <a:rPr lang="en-US" altLang="zh-CN" sz="4000" dirty="0"/>
              <a:t>–</a:t>
            </a:r>
            <a:r>
              <a:rPr lang="zh-CN" altLang="en-US" sz="4000" dirty="0"/>
              <a:t> </a:t>
            </a:r>
            <a:r>
              <a:rPr lang="en-US" altLang="zh-CN" sz="4000" dirty="0"/>
              <a:t>RAG</a:t>
            </a:r>
            <a:r>
              <a:rPr lang="zh-CN" altLang="en-US" sz="4000" dirty="0"/>
              <a:t> </a:t>
            </a:r>
            <a:r>
              <a:rPr lang="en-US" altLang="zh-CN" sz="4000" dirty="0"/>
              <a:t>Inference</a:t>
            </a:r>
            <a:endParaRPr sz="4000" dirty="0"/>
          </a:p>
        </p:txBody>
      </p:sp>
      <p:sp>
        <p:nvSpPr>
          <p:cNvPr id="186" name="Google Shape;186;p32"/>
          <p:cNvSpPr txBox="1">
            <a:spLocks noGrp="1"/>
          </p:cNvSpPr>
          <p:nvPr>
            <p:ph type="sldNum" idx="12"/>
          </p:nvPr>
        </p:nvSpPr>
        <p:spPr>
          <a:xfrm>
            <a:off x="7042150" y="4501456"/>
            <a:ext cx="1905000" cy="3429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9</a:t>
            </a:fld>
            <a:endParaRPr/>
          </a:p>
        </p:txBody>
      </p:sp>
      <p:sp>
        <p:nvSpPr>
          <p:cNvPr id="2" name="TextBox 1">
            <a:extLst>
              <a:ext uri="{FF2B5EF4-FFF2-40B4-BE49-F238E27FC236}">
                <a16:creationId xmlns:a16="http://schemas.microsoft.com/office/drawing/2014/main" id="{A2D43FBB-8E54-2C73-A914-99BAF6828CD0}"/>
              </a:ext>
            </a:extLst>
          </p:cNvPr>
          <p:cNvSpPr txBox="1"/>
          <p:nvPr/>
        </p:nvSpPr>
        <p:spPr>
          <a:xfrm>
            <a:off x="2814320" y="2397760"/>
            <a:ext cx="386080" cy="558800"/>
          </a:xfrm>
          <a:prstGeom prst="rect">
            <a:avLst/>
          </a:prstGeom>
          <a:noFill/>
        </p:spPr>
        <p:txBody>
          <a:bodyPr wrap="square" rtlCol="0">
            <a:spAutoFit/>
          </a:bodyPr>
          <a:lstStyle/>
          <a:p>
            <a:endParaRPr lang="en-US" dirty="0"/>
          </a:p>
        </p:txBody>
      </p:sp>
      <p:sp>
        <p:nvSpPr>
          <p:cNvPr id="3" name="Frame 2">
            <a:extLst>
              <a:ext uri="{FF2B5EF4-FFF2-40B4-BE49-F238E27FC236}">
                <a16:creationId xmlns:a16="http://schemas.microsoft.com/office/drawing/2014/main" id="{E76872A4-4CE1-8FE5-C335-9F0512076938}"/>
              </a:ext>
            </a:extLst>
          </p:cNvPr>
          <p:cNvSpPr/>
          <p:nvPr/>
        </p:nvSpPr>
        <p:spPr>
          <a:xfrm>
            <a:off x="2814320" y="2468880"/>
            <a:ext cx="386080" cy="487680"/>
          </a:xfrm>
          <a:prstGeom prst="fram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5" name="Straight Connector 4">
            <a:extLst>
              <a:ext uri="{FF2B5EF4-FFF2-40B4-BE49-F238E27FC236}">
                <a16:creationId xmlns:a16="http://schemas.microsoft.com/office/drawing/2014/main" id="{FE554A6D-EF78-215A-9250-DB7577100ACA}"/>
              </a:ext>
            </a:extLst>
          </p:cNvPr>
          <p:cNvCxnSpPr>
            <a:stCxn id="3" idx="2"/>
          </p:cNvCxnSpPr>
          <p:nvPr/>
        </p:nvCxnSpPr>
        <p:spPr>
          <a:xfrm>
            <a:off x="3007360" y="2956560"/>
            <a:ext cx="447040" cy="3759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2C6A72-383B-7BA6-4689-9538FBCAEF96}"/>
              </a:ext>
            </a:extLst>
          </p:cNvPr>
          <p:cNvSpPr txBox="1"/>
          <p:nvPr/>
        </p:nvSpPr>
        <p:spPr>
          <a:xfrm>
            <a:off x="3360771" y="3289604"/>
            <a:ext cx="2710999" cy="307777"/>
          </a:xfrm>
          <a:prstGeom prst="rect">
            <a:avLst/>
          </a:prstGeom>
          <a:noFill/>
        </p:spPr>
        <p:txBody>
          <a:bodyPr wrap="none" rtlCol="0">
            <a:spAutoFit/>
          </a:bodyPr>
          <a:lstStyle/>
          <a:p>
            <a:r>
              <a:rPr lang="en-US" dirty="0"/>
              <a:t>The probability of Critique</a:t>
            </a:r>
            <a:r>
              <a:rPr lang="zh-CN" altLang="en-US" dirty="0"/>
              <a:t> </a:t>
            </a:r>
            <a:r>
              <a:rPr lang="en-US" altLang="zh-CN" dirty="0"/>
              <a:t>token</a:t>
            </a:r>
            <a:endParaRPr lang="en-US" dirty="0"/>
          </a:p>
        </p:txBody>
      </p:sp>
    </p:spTree>
    <p:extLst>
      <p:ext uri="{BB962C8B-B14F-4D97-AF65-F5344CB8AC3E}">
        <p14:creationId xmlns:p14="http://schemas.microsoft.com/office/powerpoint/2010/main" val="82817324"/>
      </p:ext>
    </p:extLst>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15456</TotalTime>
  <Words>871</Words>
  <Application>Microsoft Macintosh PowerPoint</Application>
  <PresentationFormat>On-screen Show (16:9)</PresentationFormat>
  <Paragraphs>91</Paragraphs>
  <Slides>18</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Source Sans Pro</vt:lpstr>
      <vt:lpstr>Wingdings</vt:lpstr>
      <vt:lpstr>Noto Sans</vt:lpstr>
      <vt:lpstr>Tahoma</vt:lpstr>
      <vt:lpstr>Söhne</vt:lpstr>
      <vt:lpstr>Arial</vt:lpstr>
      <vt:lpstr>Blends</vt:lpstr>
      <vt:lpstr>SELF-RAG: LEARNING TO RETRIEVE, GENERATE, AND CRITIQUE THROUGH SELF-REFLECTION （ Submission to ICLR‘24）  </vt:lpstr>
      <vt:lpstr>Traditionally RAG Framework</vt:lpstr>
      <vt:lpstr>Limitation</vt:lpstr>
      <vt:lpstr>Research Goal</vt:lpstr>
      <vt:lpstr>Problem Formalization</vt:lpstr>
      <vt:lpstr>Inference Overview</vt:lpstr>
      <vt:lpstr>PowerPoint Presentation</vt:lpstr>
      <vt:lpstr>Self – RAG Inference Rank yt </vt:lpstr>
      <vt:lpstr>Self – RAG Inference</vt:lpstr>
      <vt:lpstr>Self – RAG Inference</vt:lpstr>
      <vt:lpstr>Self – RAG Inference</vt:lpstr>
      <vt:lpstr>Self – RAG Inference</vt:lpstr>
      <vt:lpstr>Self – RAG Inference</vt:lpstr>
      <vt:lpstr>PowerPoint Presentation</vt:lpstr>
      <vt:lpstr>Self – RAG Training Critic Learning</vt:lpstr>
      <vt:lpstr>Experiment</vt:lpstr>
      <vt:lpstr>Experiment</vt:lpstr>
      <vt:lpstr>Think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Streaming learning framework for NLP</dc:title>
  <cp:lastModifiedBy>Wu Yuhao</cp:lastModifiedBy>
  <cp:revision>60</cp:revision>
  <dcterms:modified xsi:type="dcterms:W3CDTF">2023-12-30T11:12:17Z</dcterms:modified>
</cp:coreProperties>
</file>