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9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2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2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283A-F946-4AEF-9E6B-F25607FB8F82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FE3F-2325-4653-ABBD-12F30305A2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9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20.svg"/><Relationship Id="rId34" Type="http://schemas.openxmlformats.org/officeDocument/2006/relationships/image" Target="../media/image15.png"/><Relationship Id="rId12" Type="http://schemas.openxmlformats.org/officeDocument/2006/relationships/image" Target="../media/image4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2.jpeg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svg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37" Type="http://schemas.openxmlformats.org/officeDocument/2006/relationships/image" Target="../media/image17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2.png"/><Relationship Id="rId36" Type="http://schemas.openxmlformats.org/officeDocument/2006/relationships/image" Target="../media/image16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image" Target="../media/image26.svg"/><Relationship Id="rId30" Type="http://schemas.openxmlformats.org/officeDocument/2006/relationships/image" Target="../media/image13.png"/><Relationship Id="rId35" Type="http://schemas.openxmlformats.org/officeDocument/2006/relationships/image" Target="../media/image3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아이디어톤</a:t>
            </a:r>
            <a:r>
              <a:rPr lang="ko-KR" altLang="en-US" dirty="0" smtClean="0"/>
              <a:t>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어떻게 할까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4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사용 기술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b="1" dirty="0" err="1" smtClean="0"/>
              <a:t>Django</a:t>
            </a:r>
            <a:r>
              <a:rPr lang="en-US" altLang="ko-KR" b="1" dirty="0" smtClean="0"/>
              <a:t> + </a:t>
            </a:r>
            <a:r>
              <a:rPr lang="en-US" altLang="ko-KR" b="1" dirty="0" err="1" smtClean="0"/>
              <a:t>sqlite</a:t>
            </a:r>
            <a:endParaRPr lang="en-US" altLang="ko-KR" b="1" dirty="0" smtClean="0"/>
          </a:p>
          <a:p>
            <a:pPr>
              <a:lnSpc>
                <a:spcPct val="2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서비스 특성상 테이블상의 밀접한 </a:t>
            </a:r>
            <a:r>
              <a:rPr lang="ko-KR" altLang="en-US" dirty="0" err="1" smtClean="0"/>
              <a:t>관계로인해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ORM </a:t>
            </a:r>
            <a:r>
              <a:rPr lang="ko-KR" altLang="en-US" dirty="0" smtClean="0"/>
              <a:t>기능 최대 활용</a:t>
            </a:r>
            <a:r>
              <a:rPr lang="en-US" altLang="ko-KR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OpenCV</a:t>
            </a:r>
            <a:r>
              <a:rPr lang="en-US" altLang="ko-KR" b="1" dirty="0" smtClean="0"/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완벽하진 않지만 할 수 있는 한도 내에서 </a:t>
            </a:r>
            <a:r>
              <a:rPr lang="en-US" altLang="ko-KR" dirty="0" smtClean="0"/>
              <a:t>BG </a:t>
            </a:r>
            <a:r>
              <a:rPr lang="ko-KR" altLang="en-US" dirty="0" smtClean="0"/>
              <a:t>제거 기술 적용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공격이 들어올 경우 </a:t>
            </a:r>
            <a:r>
              <a:rPr lang="en-US" altLang="ko-KR" dirty="0" smtClean="0"/>
              <a:t>BG</a:t>
            </a:r>
            <a:r>
              <a:rPr lang="ko-KR" altLang="en-US" dirty="0" smtClean="0"/>
              <a:t>제거 테스트결과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)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통계 및 비교분석 정보 제공을 위한 </a:t>
            </a:r>
            <a:r>
              <a:rPr lang="ko-KR" altLang="en-US" b="1" dirty="0" err="1" smtClean="0"/>
              <a:t>스코어링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유사도 분석 알고리즘</a:t>
            </a:r>
            <a:r>
              <a:rPr lang="en-US" altLang="ko-KR" b="1" dirty="0" smtClean="0"/>
              <a:t>(TBD)</a:t>
            </a:r>
          </a:p>
          <a:p>
            <a:pPr>
              <a:lnSpc>
                <a:spcPct val="250000"/>
              </a:lnSpc>
            </a:pPr>
            <a:r>
              <a:rPr lang="en-US" altLang="ko-KR" b="1" dirty="0"/>
              <a:t>4</a:t>
            </a:r>
            <a:r>
              <a:rPr lang="en-US" altLang="ko-KR" b="1" dirty="0" smtClean="0"/>
              <a:t>. Bootstrap </a:t>
            </a:r>
            <a:r>
              <a:rPr lang="ko-KR" altLang="en-US" b="1" dirty="0" smtClean="0"/>
              <a:t>등 </a:t>
            </a:r>
            <a:r>
              <a:rPr lang="en-US" altLang="ko-KR" b="1" dirty="0" smtClean="0"/>
              <a:t>front-end library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83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업무 분장 계획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724956">
            <a:off x="2468880" y="2636520"/>
            <a:ext cx="693420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 smtClean="0">
                <a:solidFill>
                  <a:srgbClr val="FF0000"/>
                </a:solidFill>
                <a:latin typeface="+mn-ea"/>
              </a:rPr>
              <a:t>T B D</a:t>
            </a:r>
            <a:endParaRPr lang="ko-KR" altLang="en-US" sz="8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95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마무리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50720" y="2667000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8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목차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242647" y="1036125"/>
            <a:ext cx="7326923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기획 </a:t>
            </a:r>
            <a:r>
              <a:rPr lang="ko-KR" altLang="en-US" dirty="0" smtClean="0">
                <a:latin typeface="+mj-ea"/>
                <a:ea typeface="+mj-ea"/>
              </a:rPr>
              <a:t>동기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어떻게 해결할 것인가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핵심 기능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j-ea"/>
                <a:ea typeface="+mj-ea"/>
              </a:rPr>
              <a:t>서비스명</a:t>
            </a:r>
            <a:r>
              <a:rPr lang="ko-KR" altLang="en-US" dirty="0" smtClean="0">
                <a:latin typeface="+mj-ea"/>
                <a:ea typeface="+mj-ea"/>
              </a:rPr>
              <a:t> 소개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UI </a:t>
            </a:r>
            <a:r>
              <a:rPr lang="en-US" altLang="ko-KR" dirty="0" smtClean="0">
                <a:latin typeface="+mj-ea"/>
                <a:ea typeface="+mj-ea"/>
              </a:rPr>
              <a:t>(draft)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dirty="0" smtClean="0">
                <a:latin typeface="+mj-ea"/>
                <a:ea typeface="+mj-ea"/>
              </a:rPr>
              <a:t>Database Table Schema Design (draft)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어디까지 구현할 것인가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사용 기술</a:t>
            </a:r>
            <a:endParaRPr lang="en-US" altLang="ko-KR" dirty="0" smtClean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>
                <a:latin typeface="+mj-ea"/>
                <a:ea typeface="+mj-ea"/>
              </a:rPr>
              <a:t>업무 분장 </a:t>
            </a:r>
            <a:r>
              <a:rPr lang="ko-KR" altLang="en-US" dirty="0" smtClean="0">
                <a:latin typeface="+mj-ea"/>
                <a:ea typeface="+mj-ea"/>
              </a:rPr>
              <a:t>계획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기획 동기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1040" y="2148840"/>
            <a:ext cx="60643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거의 모든 사람이 외출 전 무엇을 입을 지를 고민한다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생각나는 대로 </a:t>
            </a:r>
            <a:r>
              <a:rPr lang="ko-KR" altLang="en-US" sz="1400" dirty="0" err="1" smtClean="0">
                <a:latin typeface="+mn-ea"/>
              </a:rPr>
              <a:t>입다보면</a:t>
            </a:r>
            <a:r>
              <a:rPr lang="ko-KR" altLang="en-US" sz="1400" dirty="0" smtClean="0">
                <a:latin typeface="+mn-ea"/>
              </a:rPr>
              <a:t> 거의 정해진 패턴으로 옷을 입게 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오랫동안 입지 않았던 옷은 옷장에 존재하는 지 조차 모를 때가 많다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일일이 확인해 보자니 너무 많은 시간이 걸리고 엄청나게 귀찮다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새로 조합을 맞추었는데 왠지 이런 조합의 차림을 입어도 되는지 잘 모른다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ko-KR" altLang="en-US" sz="1400" dirty="0" err="1" smtClean="0">
                <a:latin typeface="+mn-ea"/>
              </a:rPr>
              <a:t>패알못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옷을 사려 할 때에도 지금 나에게 가장 필요한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부위가 무엇인지 감이 잘 오지 않는다</a:t>
            </a:r>
            <a:r>
              <a:rPr lang="en-US" altLang="ko-KR" sz="1400" dirty="0" smtClean="0">
                <a:latin typeface="+mn-ea"/>
              </a:rPr>
              <a:t>. (</a:t>
            </a:r>
            <a:r>
              <a:rPr lang="ko-KR" altLang="en-US" sz="1400" dirty="0" err="1" smtClean="0">
                <a:latin typeface="+mn-ea"/>
              </a:rPr>
              <a:t>패알못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040" y="1463645"/>
            <a:ext cx="5134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j-ea"/>
                <a:ea typeface="+mj-ea"/>
              </a:rPr>
              <a:t>이런 고민에서 해방되고 싶었습니다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26" name="Picture 2" descr="otl icon 이미지 검색결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00" y="3214898"/>
            <a:ext cx="299085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사각형 설명선 4"/>
          <p:cNvSpPr/>
          <p:nvPr/>
        </p:nvSpPr>
        <p:spPr>
          <a:xfrm>
            <a:off x="6710837" y="1157636"/>
            <a:ext cx="978535" cy="528925"/>
          </a:xfrm>
          <a:prstGeom prst="wedgeRoundRectCallout">
            <a:avLst>
              <a:gd name="adj1" fmla="val 38258"/>
              <a:gd name="adj2" fmla="val 9804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뭐 입지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22466" y="1700533"/>
            <a:ext cx="1506001" cy="749603"/>
          </a:xfrm>
          <a:prstGeom prst="wedgeRoundRectCallout">
            <a:avLst>
              <a:gd name="adj1" fmla="val 26115"/>
              <a:gd name="adj2" fmla="val 8787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내가 이렇게 옷이 없었나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9542998" y="1187511"/>
            <a:ext cx="1951893" cy="761662"/>
          </a:xfrm>
          <a:prstGeom prst="wedgeRoundRectCallout">
            <a:avLst>
              <a:gd name="adj1" fmla="val -26004"/>
              <a:gd name="adj2" fmla="val 9307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오늘 이런 차림은 너무 추워 보이려나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65388" y="2763818"/>
            <a:ext cx="1585376" cy="886457"/>
          </a:xfrm>
          <a:prstGeom prst="wedgeRoundRectCallout">
            <a:avLst>
              <a:gd name="adj1" fmla="val 42646"/>
              <a:gd name="adj2" fmla="val 8847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헐 이런 신발이 있었지 맞아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93232" y="4826019"/>
            <a:ext cx="1356568" cy="658807"/>
          </a:xfrm>
          <a:prstGeom prst="wedgeRoundRectCallout">
            <a:avLst>
              <a:gd name="adj1" fmla="val 65367"/>
              <a:gd name="adj2" fmla="val 2058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반도 </a:t>
            </a:r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못 봤는데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지쳤다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9707332" y="2511980"/>
            <a:ext cx="1866933" cy="658807"/>
          </a:xfrm>
          <a:prstGeom prst="wedgeRoundRectCallout">
            <a:avLst>
              <a:gd name="adj1" fmla="val -26479"/>
              <a:gd name="adj2" fmla="val 8766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귀찮아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…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손만 까딱하고 싶어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..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70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어떻게 해결할 것인가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izgovsoc6.files.wordpress.com/2013/04/tony_stark_interactive_3d_holo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2" y="2209801"/>
            <a:ext cx="6758860" cy="43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5032" y="1150357"/>
            <a:ext cx="667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 smtClean="0"/>
              <a:t>자신만의 디지털 옷장을 서비스를 구현</a:t>
            </a:r>
            <a:endParaRPr lang="en-US" altLang="ko-KR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 smtClean="0"/>
              <a:t>자신의 패션 관련 통계치 제공</a:t>
            </a:r>
            <a:endParaRPr lang="en-US" altLang="ko-KR" dirty="0" smtClean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 smtClean="0"/>
              <a:t>다른 사람들 과의 비교 제공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DF7F92A-01B5-4D9F-B210-9E35A8143806}"/>
              </a:ext>
            </a:extLst>
          </p:cNvPr>
          <p:cNvGrpSpPr/>
          <p:nvPr/>
        </p:nvGrpSpPr>
        <p:grpSpPr>
          <a:xfrm>
            <a:off x="4554709" y="2747482"/>
            <a:ext cx="2620108" cy="3490918"/>
            <a:chOff x="1006529" y="1801999"/>
            <a:chExt cx="2697001" cy="4029262"/>
          </a:xfrm>
          <a:solidFill>
            <a:schemeClr val="bg1">
              <a:alpha val="59000"/>
            </a:schemeClr>
          </a:solidFill>
        </p:grpSpPr>
        <p:pic>
          <p:nvPicPr>
            <p:cNvPr id="11" name="그래픽 12" descr="옷">
              <a:extLst>
                <a:ext uri="{FF2B5EF4-FFF2-40B4-BE49-F238E27FC236}">
                  <a16:creationId xmlns="" xmlns:a16="http://schemas.microsoft.com/office/drawing/2014/main" id="{460322C4-76AB-4F75-B3BF-4C7A6938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63983" y="2339639"/>
              <a:ext cx="730817" cy="730817"/>
            </a:xfrm>
            <a:prstGeom prst="rect">
              <a:avLst/>
            </a:prstGeom>
            <a:grpFill/>
          </p:spPr>
        </p:pic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7ADF6EA8-6185-404F-A2D4-8D4117561A26}"/>
                </a:ext>
              </a:extLst>
            </p:cNvPr>
            <p:cNvGrpSpPr/>
            <p:nvPr/>
          </p:nvGrpSpPr>
          <p:grpSpPr>
            <a:xfrm>
              <a:off x="1006529" y="1801999"/>
              <a:ext cx="2697001" cy="4029262"/>
              <a:chOff x="661366" y="1818378"/>
              <a:chExt cx="2697001" cy="4029262"/>
            </a:xfrm>
            <a:grpFill/>
          </p:grpSpPr>
          <p:pic>
            <p:nvPicPr>
              <p:cNvPr id="13" name="그래픽 8" descr="긴 소매 셔츠">
                <a:extLst>
                  <a:ext uri="{FF2B5EF4-FFF2-40B4-BE49-F238E27FC236}">
                    <a16:creationId xmlns="" xmlns:a16="http://schemas.microsoft.com/office/drawing/2014/main" id="{54BA4EAC-B09E-4A4A-8878-F05FD41B4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932294" y="3106972"/>
                <a:ext cx="730817" cy="730817"/>
              </a:xfrm>
              <a:prstGeom prst="rect">
                <a:avLst/>
              </a:prstGeom>
              <a:grpFill/>
            </p:spPr>
          </p:pic>
          <p:pic>
            <p:nvPicPr>
              <p:cNvPr id="14" name="그래픽 32" descr="야구 모자">
                <a:extLst>
                  <a:ext uri="{FF2B5EF4-FFF2-40B4-BE49-F238E27FC236}">
                    <a16:creationId xmlns="" xmlns:a16="http://schemas.microsoft.com/office/drawing/2014/main" id="{C6CD2E4F-DBA7-402B-BA73-0AE2F709C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51260" y="2628422"/>
                <a:ext cx="730817" cy="730817"/>
              </a:xfrm>
              <a:prstGeom prst="rect">
                <a:avLst/>
              </a:prstGeom>
              <a:grpFill/>
            </p:spPr>
          </p:pic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FDA54AA7-DA4B-4A6D-8519-034337D6C96B}"/>
                  </a:ext>
                </a:extLst>
              </p:cNvPr>
              <p:cNvGrpSpPr/>
              <p:nvPr/>
            </p:nvGrpSpPr>
            <p:grpSpPr>
              <a:xfrm>
                <a:off x="661366" y="1818378"/>
                <a:ext cx="2697001" cy="4029262"/>
                <a:chOff x="661366" y="1818378"/>
                <a:chExt cx="2697001" cy="4029262"/>
              </a:xfrm>
              <a:grpFill/>
            </p:grpSpPr>
            <p:grpSp>
              <p:nvGrpSpPr>
                <p:cNvPr id="16" name="그룹 15">
                  <a:extLst>
                    <a:ext uri="{FF2B5EF4-FFF2-40B4-BE49-F238E27FC236}">
                      <a16:creationId xmlns="" xmlns:a16="http://schemas.microsoft.com/office/drawing/2014/main" id="{A832CABF-3B42-41AC-A445-AD1168DBA907}"/>
                    </a:ext>
                  </a:extLst>
                </p:cNvPr>
                <p:cNvGrpSpPr/>
                <p:nvPr/>
              </p:nvGrpSpPr>
              <p:grpSpPr>
                <a:xfrm>
                  <a:off x="661366" y="2876582"/>
                  <a:ext cx="2697001" cy="2971058"/>
                  <a:chOff x="661366" y="2876582"/>
                  <a:chExt cx="2697001" cy="2971058"/>
                </a:xfrm>
                <a:grpFill/>
              </p:grpSpPr>
              <p:pic>
                <p:nvPicPr>
                  <p:cNvPr id="18" name="그래픽 14" descr="슈트">
                    <a:extLst>
                      <a:ext uri="{FF2B5EF4-FFF2-40B4-BE49-F238E27FC236}">
                        <a16:creationId xmlns="" xmlns:a16="http://schemas.microsoft.com/office/drawing/2014/main" id="{3C38CDA0-8BC2-4F88-8239-2D239CA954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=""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70155" y="2876582"/>
                    <a:ext cx="730817" cy="730817"/>
                  </a:xfrm>
                  <a:prstGeom prst="rect">
                    <a:avLst/>
                  </a:prstGeom>
                  <a:grpFill/>
                </p:spPr>
              </p:pic>
              <p:grpSp>
                <p:nvGrpSpPr>
                  <p:cNvPr id="19" name="그룹 18">
                    <a:extLst>
                      <a:ext uri="{FF2B5EF4-FFF2-40B4-BE49-F238E27FC236}">
                        <a16:creationId xmlns="" xmlns:a16="http://schemas.microsoft.com/office/drawing/2014/main" id="{D094789B-9ABE-4E22-A067-D4B9554ACDF1}"/>
                      </a:ext>
                    </a:extLst>
                  </p:cNvPr>
                  <p:cNvGrpSpPr/>
                  <p:nvPr/>
                </p:nvGrpSpPr>
                <p:grpSpPr>
                  <a:xfrm>
                    <a:off x="661366" y="3607399"/>
                    <a:ext cx="2697001" cy="2240241"/>
                    <a:chOff x="661366" y="3607399"/>
                    <a:chExt cx="2697001" cy="2240241"/>
                  </a:xfrm>
                  <a:grpFill/>
                </p:grpSpPr>
                <p:pic>
                  <p:nvPicPr>
                    <p:cNvPr id="20" name="그래픽 6" descr="바지">
                      <a:extLst>
                        <a:ext uri="{FF2B5EF4-FFF2-40B4-BE49-F238E27FC236}">
                          <a16:creationId xmlns="" xmlns:a16="http://schemas.microsoft.com/office/drawing/2014/main" id="{7D949189-1BAD-472D-91F1-8025B2E33B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="" xmlns:asvg="http://schemas.microsoft.com/office/drawing/2016/SVG/main" r:embed="rId1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27550" y="3607399"/>
                      <a:ext cx="730817" cy="730817"/>
                    </a:xfrm>
                    <a:prstGeom prst="rect">
                      <a:avLst/>
                    </a:prstGeom>
                    <a:grpFill/>
                  </p:spPr>
                </p:pic>
                <p:grpSp>
                  <p:nvGrpSpPr>
                    <p:cNvPr id="21" name="그룹 20">
                      <a:extLst>
                        <a:ext uri="{FF2B5EF4-FFF2-40B4-BE49-F238E27FC236}">
                          <a16:creationId xmlns="" xmlns:a16="http://schemas.microsoft.com/office/drawing/2014/main" id="{5BA3B501-DE46-44E3-B6A8-3473E529A4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366" y="3731156"/>
                      <a:ext cx="2162459" cy="2116484"/>
                      <a:chOff x="661366" y="3731156"/>
                      <a:chExt cx="2162459" cy="2116484"/>
                    </a:xfrm>
                    <a:grpFill/>
                  </p:grpSpPr>
                  <p:pic>
                    <p:nvPicPr>
                      <p:cNvPr id="22" name="그래픽 22" descr="장화">
                        <a:extLst>
                          <a:ext uri="{FF2B5EF4-FFF2-40B4-BE49-F238E27FC236}">
                            <a16:creationId xmlns="" xmlns:a16="http://schemas.microsoft.com/office/drawing/2014/main" id="{6AFD82AA-B93C-4801-B62D-97CAA21767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="" xmlns:asvg="http://schemas.microsoft.com/office/drawing/2016/SVG/main" r:embed="rId21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072566" y="4329654"/>
                        <a:ext cx="730817" cy="730817"/>
                      </a:xfrm>
                      <a:prstGeom prst="rect">
                        <a:avLst/>
                      </a:prstGeom>
                      <a:grpFill/>
                    </p:spPr>
                  </p:pic>
                  <p:grpSp>
                    <p:nvGrpSpPr>
                      <p:cNvPr id="23" name="그룹 22">
                        <a:extLst>
                          <a:ext uri="{FF2B5EF4-FFF2-40B4-BE49-F238E27FC236}">
                            <a16:creationId xmlns="" xmlns:a16="http://schemas.microsoft.com/office/drawing/2014/main" id="{2E9F8D27-A4DE-459B-8130-77425577F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366" y="3731156"/>
                        <a:ext cx="2162459" cy="2116484"/>
                        <a:chOff x="661366" y="3731156"/>
                        <a:chExt cx="2162459" cy="2116484"/>
                      </a:xfrm>
                      <a:grpFill/>
                    </p:grpSpPr>
                    <p:grpSp>
                      <p:nvGrpSpPr>
                        <p:cNvPr id="24" name="그룹 23">
                          <a:extLst>
                            <a:ext uri="{FF2B5EF4-FFF2-40B4-BE49-F238E27FC236}">
                              <a16:creationId xmlns="" xmlns:a16="http://schemas.microsoft.com/office/drawing/2014/main" id="{3856F640-4CEB-4962-9620-5AE47C921C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22729" y="3731156"/>
                          <a:ext cx="1067214" cy="768925"/>
                          <a:chOff x="822729" y="3731156"/>
                          <a:chExt cx="1067214" cy="768925"/>
                        </a:xfrm>
                        <a:grpFill/>
                      </p:grpSpPr>
                      <p:pic>
                        <p:nvPicPr>
                          <p:cNvPr id="30" name="그래픽 16" descr="넥타이">
                            <a:extLst>
                              <a:ext uri="{FF2B5EF4-FFF2-40B4-BE49-F238E27FC236}">
                                <a16:creationId xmlns="" xmlns:a16="http://schemas.microsoft.com/office/drawing/2014/main" id="{48FA9CAF-DF21-4376-A39B-27140C589220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="" xmlns:asvg="http://schemas.microsoft.com/office/drawing/2016/SVG/main" r:embed="rId2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159126" y="3731156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31" name="그래픽 34" descr="털모자">
                            <a:extLst>
                              <a:ext uri="{FF2B5EF4-FFF2-40B4-BE49-F238E27FC236}">
                                <a16:creationId xmlns="" xmlns:a16="http://schemas.microsoft.com/office/drawing/2014/main" id="{0E98C25F-8ED6-449F-AA54-63A509004664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="" xmlns:asvg="http://schemas.microsoft.com/office/drawing/2016/SVG/main" r:embed="rId2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2729" y="3769264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  <p:grpSp>
                      <p:nvGrpSpPr>
                        <p:cNvPr id="25" name="그룹 24">
                          <a:extLst>
                            <a:ext uri="{FF2B5EF4-FFF2-40B4-BE49-F238E27FC236}">
                              <a16:creationId xmlns="" xmlns:a16="http://schemas.microsoft.com/office/drawing/2014/main" id="{B07CF964-4C97-46EA-9222-D6A1B6CC10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1366" y="4576624"/>
                          <a:ext cx="2162459" cy="1271016"/>
                          <a:chOff x="661366" y="4576624"/>
                          <a:chExt cx="2162459" cy="1271016"/>
                        </a:xfrm>
                        <a:grpFill/>
                      </p:grpSpPr>
                      <p:pic>
                        <p:nvPicPr>
                          <p:cNvPr id="26" name="그래픽 18" descr="신발">
                            <a:extLst>
                              <a:ext uri="{FF2B5EF4-FFF2-40B4-BE49-F238E27FC236}">
                                <a16:creationId xmlns="" xmlns:a16="http://schemas.microsoft.com/office/drawing/2014/main" id="{3871511A-D093-4B1D-9FB3-0665C1D6FFC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6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="" xmlns:asvg="http://schemas.microsoft.com/office/drawing/2016/SVG/main" r:embed="rId2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11282" y="4698685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7" name="그래픽 26" descr="짧은 양말">
                            <a:extLst>
                              <a:ext uri="{FF2B5EF4-FFF2-40B4-BE49-F238E27FC236}">
                                <a16:creationId xmlns="" xmlns:a16="http://schemas.microsoft.com/office/drawing/2014/main" id="{53E4E67D-D683-4AD6-9900-E2C13985BA41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8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="" xmlns:asvg="http://schemas.microsoft.com/office/drawing/2016/SVG/main" r:embed="rId29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61366" y="4576624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8" name="그래픽 28" descr="조사식">
                            <a:extLst>
                              <a:ext uri="{FF2B5EF4-FFF2-40B4-BE49-F238E27FC236}">
                                <a16:creationId xmlns="" xmlns:a16="http://schemas.microsoft.com/office/drawing/2014/main" id="{FBFBC33B-5BE6-46FC-B829-B35766589E5B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0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="" xmlns:asvg="http://schemas.microsoft.com/office/drawing/2016/SVG/main" r:embed="rId31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32375" y="4942032"/>
                            <a:ext cx="730817" cy="730817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  <p:pic>
                        <p:nvPicPr>
                          <p:cNvPr id="29" name="그래픽 36" descr="벙어리장갑">
                            <a:extLst>
                              <a:ext uri="{FF2B5EF4-FFF2-40B4-BE49-F238E27FC236}">
                                <a16:creationId xmlns="" xmlns:a16="http://schemas.microsoft.com/office/drawing/2014/main" id="{4DC9CDA5-3D74-4846-85C2-584201AA37F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="" xmlns:asvg="http://schemas.microsoft.com/office/drawing/2016/SVG/main" r:embed="rId33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206139" y="5229954"/>
                            <a:ext cx="617686" cy="617686"/>
                          </a:xfrm>
                          <a:prstGeom prst="rect">
                            <a:avLst/>
                          </a:prstGeom>
                          <a:grpFill/>
                        </p:spPr>
                      </p:pic>
                    </p:grpSp>
                  </p:grpSp>
                </p:grpSp>
              </p:grpSp>
            </p:grpSp>
            <p:pic>
              <p:nvPicPr>
                <p:cNvPr id="17" name="그래픽 40" descr="물음표">
                  <a:extLst>
                    <a:ext uri="{FF2B5EF4-FFF2-40B4-BE49-F238E27FC236}">
                      <a16:creationId xmlns="" xmlns:a16="http://schemas.microsoft.com/office/drawing/2014/main" id="{6C9EF4DD-18EE-4421-AA56-1772AD5BC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83566" y="1818378"/>
                  <a:ext cx="1474218" cy="1474218"/>
                </a:xfrm>
                <a:prstGeom prst="rect">
                  <a:avLst/>
                </a:prstGeom>
                <a:grpFill/>
              </p:spPr>
            </p:pic>
          </p:grpSp>
        </p:grpSp>
      </p:grpSp>
      <p:sp>
        <p:nvSpPr>
          <p:cNvPr id="7" name="모서리가 둥근 사각형 설명선 6"/>
          <p:cNvSpPr/>
          <p:nvPr/>
        </p:nvSpPr>
        <p:spPr>
          <a:xfrm>
            <a:off x="4029806" y="2472729"/>
            <a:ext cx="1951893" cy="761662"/>
          </a:xfrm>
          <a:prstGeom prst="wedgeRoundRectCallout">
            <a:avLst>
              <a:gd name="adj1" fmla="val -88466"/>
              <a:gd name="adj2" fmla="val 550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오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… 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이 옷이야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915691" y="3848669"/>
            <a:ext cx="754975" cy="754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9826" y="1150357"/>
            <a:ext cx="454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IV. </a:t>
            </a:r>
            <a:r>
              <a:rPr lang="ko-KR" altLang="en-US" dirty="0" smtClean="0"/>
              <a:t>자신의 코디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저장 기능</a:t>
            </a:r>
            <a:endParaRPr lang="en-US" altLang="ko-KR" dirty="0" smtClean="0"/>
          </a:p>
          <a:p>
            <a:r>
              <a:rPr lang="en-US" altLang="ko-KR" dirty="0" smtClean="0"/>
              <a:t>V. 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기능으로 커뮤니티화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48" name="그림 2047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39859" y="3956931"/>
            <a:ext cx="3671348" cy="2227912"/>
          </a:xfrm>
          <a:prstGeom prst="rect">
            <a:avLst/>
          </a:prstGeom>
        </p:spPr>
      </p:pic>
      <p:sp>
        <p:nvSpPr>
          <p:cNvPr id="34" name="모서리가 둥근 사각형 설명선 33"/>
          <p:cNvSpPr/>
          <p:nvPr/>
        </p:nvSpPr>
        <p:spPr>
          <a:xfrm>
            <a:off x="8283126" y="2209801"/>
            <a:ext cx="2298566" cy="871578"/>
          </a:xfrm>
          <a:prstGeom prst="wedgeRoundRectCallout">
            <a:avLst>
              <a:gd name="adj1" fmla="val 35440"/>
              <a:gd name="adj2" fmla="val 13165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뭐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이렇게 입었다고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?</a:t>
            </a:r>
          </a:p>
          <a:p>
            <a:pPr algn="ctr"/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호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..</a:t>
            </a:r>
            <a:r>
              <a:rPr lang="ko-KR" altLang="en-US" sz="1600" b="1" dirty="0" smtClean="0">
                <a:solidFill>
                  <a:schemeClr val="tx1"/>
                </a:solidFill>
                <a:latin typeface="+mj-ea"/>
                <a:ea typeface="+mj-ea"/>
              </a:rPr>
              <a:t>과연</a:t>
            </a:r>
            <a:r>
              <a:rPr lang="en-US" altLang="ko-KR" sz="1600" b="1" dirty="0" smtClean="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9410" y="6479545"/>
            <a:ext cx="482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옷 이미지 귀찮아서  훔쳐옴</a:t>
            </a:r>
            <a:r>
              <a:rPr lang="en-US" altLang="ko-KR" sz="1600" dirty="0" smtClean="0"/>
              <a:t>  from Rubin </a:t>
            </a:r>
            <a:r>
              <a:rPr lang="en-US" altLang="ko-KR" sz="1600" dirty="0" err="1" smtClean="0"/>
              <a:t>ppt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30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핵심 기능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1120" y="1402080"/>
            <a:ext cx="893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나만의 옷장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옷을 직접 찍어 올릴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등록 시 함께 올린 메타정보와 함께 관리 가능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부위별로 코디 조합을 만들어 볼 수 있다</a:t>
            </a:r>
            <a:r>
              <a:rPr lang="en-US" altLang="ko-KR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데일리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룩</a:t>
            </a:r>
            <a:r>
              <a:rPr lang="ko-KR" altLang="en-US" dirty="0" smtClean="0"/>
              <a:t> 저장 및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스태티스틱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옷 보유 현황 통계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평균 대비 비교 통계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자신의 패션 경향 통계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 유저 평균 대비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옷 카테고리</a:t>
            </a:r>
            <a:r>
              <a:rPr lang="en-US" altLang="ko-KR" dirty="0" smtClean="0"/>
              <a:t>+</a:t>
            </a:r>
            <a:r>
              <a:rPr lang="ko-KR" altLang="en-US" dirty="0" smtClean="0"/>
              <a:t>메타정보에 따른 관리 요령 제공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뮤니티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옷장 방명록 기능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코디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랭킹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옷 보유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포스팅</a:t>
            </a:r>
            <a:r>
              <a:rPr lang="ko-KR" altLang="en-US" dirty="0" smtClean="0"/>
              <a:t> 좋아요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옷갈피</a:t>
            </a:r>
            <a:r>
              <a:rPr lang="ko-KR" altLang="en-US" dirty="0" smtClean="0"/>
              <a:t> 점수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523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서비스명</a:t>
            </a:r>
            <a:r>
              <a:rPr lang="ko-KR" altLang="en-US" sz="3600" dirty="0" smtClean="0"/>
              <a:t> 소개</a:t>
            </a:r>
            <a:endParaRPr lang="en-US" altLang="ko-KR" sz="3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72309" y="1327610"/>
            <a:ext cx="53691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HIP + wardrobe = </a:t>
            </a:r>
            <a:r>
              <a:rPr lang="en-US" altLang="ko-KR" sz="8800" dirty="0" err="1" smtClean="0"/>
              <a:t>Hipdrobe</a:t>
            </a:r>
            <a:endParaRPr lang="ko-KR" altLang="en-US" sz="8800" dirty="0"/>
          </a:p>
        </p:txBody>
      </p:sp>
      <p:sp>
        <p:nvSpPr>
          <p:cNvPr id="6" name="TextBox 5"/>
          <p:cNvSpPr txBox="1"/>
          <p:nvPr/>
        </p:nvSpPr>
        <p:spPr>
          <a:xfrm>
            <a:off x="6298812" y="1190596"/>
            <a:ext cx="4964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 smtClean="0"/>
              <a:t>힙드로브</a:t>
            </a:r>
            <a:endParaRPr lang="en-US" altLang="ko-KR" sz="8800" dirty="0" smtClean="0"/>
          </a:p>
          <a:p>
            <a:r>
              <a:rPr lang="en-US" altLang="ko-KR" sz="2000" dirty="0" smtClean="0"/>
              <a:t>  By </a:t>
            </a:r>
            <a:r>
              <a:rPr lang="ko-KR" altLang="en-US" sz="2000" dirty="0" smtClean="0"/>
              <a:t>패션리더</a:t>
            </a:r>
            <a:r>
              <a:rPr lang="en-US" altLang="ko-KR" sz="2000" dirty="0" smtClean="0"/>
              <a:t>(Passion Leader)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620" y="3660087"/>
            <a:ext cx="4746625" cy="2847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9" y="3523074"/>
            <a:ext cx="4400550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UI (draft)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다소 내용이 길더라도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기존 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문서 만들어 놓은 것을 최대한 넣고 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핵심페이지는 자세히 설명 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smtClean="0"/>
              <a:t>나머지는 쓱쓱 넘기면서 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ko-KR" altLang="en-US" dirty="0" err="1" smtClean="0"/>
              <a:t>설명하는게</a:t>
            </a:r>
            <a:r>
              <a:rPr lang="ko-KR" altLang="en-US" dirty="0" smtClean="0"/>
              <a:t> 어떤지</a:t>
            </a:r>
            <a:r>
              <a:rPr lang="en-US" altLang="ko-KR" dirty="0" smtClean="0"/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(</a:t>
            </a:r>
            <a:r>
              <a:rPr lang="ko-KR" altLang="en-US" dirty="0" smtClean="0"/>
              <a:t>구체적으로 구상했다는 것을 보여주는 효과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Database Table schema (Draft)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05" y="2026920"/>
            <a:ext cx="8667627" cy="43618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6360" y="512064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By Rubin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8240" y="1295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 </a:t>
            </a:r>
            <a:r>
              <a:rPr lang="ko-KR" altLang="en-US" dirty="0" err="1" smtClean="0"/>
              <a:t>특성성</a:t>
            </a:r>
            <a:r>
              <a:rPr lang="ko-KR" altLang="en-US" dirty="0" smtClean="0"/>
              <a:t> 카테고리 나누는 것이 상당히 어렵고</a:t>
            </a:r>
            <a:endParaRPr lang="en-US" altLang="ko-KR" dirty="0" smtClean="0"/>
          </a:p>
          <a:p>
            <a:r>
              <a:rPr lang="ko-KR" altLang="en-US" dirty="0" smtClean="0"/>
              <a:t>이에 따라 테이블 스키마도 매우 복잡할 것이라는 것을 적극적으로 엄살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24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1292" y="298941"/>
            <a:ext cx="885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어디까지 구현할 것인가</a:t>
            </a:r>
            <a:r>
              <a:rPr lang="en-US" altLang="ko-KR" sz="3600" dirty="0" smtClean="0"/>
              <a:t>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01040" y="985716"/>
            <a:ext cx="10805160" cy="99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3000" y="1280160"/>
            <a:ext cx="93878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smtClean="0"/>
              <a:t>나만의 옷장 모든 기능</a:t>
            </a:r>
            <a:endParaRPr lang="en-US" altLang="ko-KR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dirty="0" err="1" smtClean="0"/>
              <a:t>힙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스태티스틱</a:t>
            </a:r>
            <a:r>
              <a:rPr lang="ko-KR" altLang="en-US" dirty="0" smtClean="0"/>
              <a:t> 일부 기능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3449985"/>
            <a:ext cx="871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카테고리 나누기부터 테이블 디자인 까지 많은 시간이 걸리고 그 후로도 꽤 많은 시행착오를 겪을 것이라는 점을 적극적으로 엄살</a:t>
            </a:r>
            <a:r>
              <a:rPr lang="en-US" altLang="ko-KR" dirty="0" smtClean="0"/>
              <a:t>?.....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461</Words>
  <Application>Microsoft Office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아이디어톤 발표 어떻게 할까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아이디어톤 발표 어떻게 할까</dc:title>
  <dc:creator>student</dc:creator>
  <cp:lastModifiedBy>student</cp:lastModifiedBy>
  <cp:revision>36</cp:revision>
  <dcterms:created xsi:type="dcterms:W3CDTF">2019-11-20T06:07:20Z</dcterms:created>
  <dcterms:modified xsi:type="dcterms:W3CDTF">2019-11-20T08:50:00Z</dcterms:modified>
</cp:coreProperties>
</file>