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7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0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8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FADF-F2A5-4044-A92B-9718CD8AF44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D3DE-78C4-4C96-A4C3-5F0298DFD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tackoverflow.com/questions/29313667/how-do-i-remove-the-background-from-this-kind-of-image'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nswers.opencv.org/question/201115/removing-image-background-from-image-with-pyth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day.me/ko/qa/20190423/389914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usheelsk/image-background-remova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usheelsk/image-background-remova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remove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이미지 백그라운드 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 결과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78062"/>
              </p:ext>
            </p:extLst>
          </p:nvPr>
        </p:nvGraphicFramePr>
        <p:xfrm>
          <a:off x="4180114" y="4195113"/>
          <a:ext cx="38317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571"/>
                <a:gridCol w="1095494"/>
                <a:gridCol w="1139707"/>
              </a:tblGrid>
              <a:tr h="2103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Ver.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0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최초 작성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2019.11.16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1.0.0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31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31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31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31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31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2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04" y="1170320"/>
            <a:ext cx="3291491" cy="4388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8" y="1170319"/>
            <a:ext cx="3291491" cy="4388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71" y="1170319"/>
            <a:ext cx="3291491" cy="4388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886" y="5907314"/>
            <a:ext cx="926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바닥에 전지를 깔고 위에서 촬영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스마트폰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카메라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838" y="295125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테스트용 샘플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8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1838" y="295125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테스트 </a:t>
            </a:r>
            <a:r>
              <a:rPr lang="en-US" altLang="ko-KR" sz="3600" dirty="0" smtClean="0">
                <a:latin typeface="+mj-ea"/>
                <a:ea typeface="+mj-ea"/>
              </a:rPr>
              <a:t>1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543" y="1204686"/>
            <a:ext cx="1010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Ref. </a:t>
            </a:r>
            <a:r>
              <a:rPr lang="en-US" altLang="ko-KR" dirty="0" smtClean="0"/>
              <a:t>:</a:t>
            </a:r>
            <a:r>
              <a:rPr lang="en-US" altLang="ko-KR" dirty="0" smtClean="0">
                <a:hlinkClick r:id="rId2"/>
              </a:rPr>
              <a:t>https://stackoverflow.com/questions/29313667/how-do-</a:t>
            </a:r>
            <a:r>
              <a:rPr lang="en-US" altLang="ko-KR" dirty="0" err="1" smtClean="0">
                <a:hlinkClick r:id="rId2"/>
              </a:rPr>
              <a:t>i</a:t>
            </a:r>
            <a:r>
              <a:rPr lang="en-US" altLang="ko-KR" dirty="0" smtClean="0">
                <a:hlinkClick r:id="rId2"/>
              </a:rPr>
              <a:t>-remove-the-background-from-this-kind-of-image'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Language : </a:t>
            </a:r>
            <a:r>
              <a:rPr lang="en-US" altLang="ko-KR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Base Lib. :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54" y="2523969"/>
            <a:ext cx="2611966" cy="34826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50" y="2523969"/>
            <a:ext cx="2611966" cy="34826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2" y="2523968"/>
            <a:ext cx="2611966" cy="3482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2420" y="6223402"/>
            <a:ext cx="926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빨간 배경은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투명화 가능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코딩 작업 필요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1838" y="295125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테스트 </a:t>
            </a:r>
            <a:r>
              <a:rPr lang="en-US" altLang="ko-KR" sz="3600" dirty="0">
                <a:latin typeface="+mj-ea"/>
                <a:ea typeface="+mj-ea"/>
              </a:rPr>
              <a:t>2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543" y="1204686"/>
            <a:ext cx="1010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Ref. </a:t>
            </a:r>
            <a:r>
              <a:rPr lang="en-US" altLang="ko-KR" dirty="0" smtClean="0"/>
              <a:t>:</a:t>
            </a:r>
            <a:r>
              <a:rPr lang="en-US" altLang="ko-KR" dirty="0">
                <a:hlinkClick r:id="rId2"/>
              </a:rPr>
              <a:t>https://answers.opencv.org/question/201115/removing-image-background-from-image-with-python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Language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Base Lib. :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420" y="6223402"/>
            <a:ext cx="926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빨간 배경은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투명화 가능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코딩 작업 필요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0" y="2523596"/>
            <a:ext cx="2613600" cy="348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2523600"/>
            <a:ext cx="2613600" cy="3484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85" y="2523596"/>
            <a:ext cx="2613600" cy="34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1838" y="295125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테스트 </a:t>
            </a:r>
            <a:r>
              <a:rPr lang="en-US" altLang="ko-KR" sz="3600" dirty="0" smtClean="0">
                <a:latin typeface="+mj-ea"/>
                <a:ea typeface="+mj-ea"/>
              </a:rPr>
              <a:t>3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543" y="1204686"/>
            <a:ext cx="1010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Ref.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codeday.me/ko/qa/20190423/389914.html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Language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Base Lib. :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420" y="6223402"/>
            <a:ext cx="926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검은 배경은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투명화 가능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코딩 작업 필요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0" y="2523596"/>
            <a:ext cx="2613600" cy="348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2523596"/>
            <a:ext cx="2613600" cy="348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85" y="2523596"/>
            <a:ext cx="2613600" cy="34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1838" y="295125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테스트 </a:t>
            </a:r>
            <a:r>
              <a:rPr lang="en-US" altLang="ko-KR" sz="3600" dirty="0" smtClean="0">
                <a:latin typeface="+mj-ea"/>
                <a:ea typeface="+mj-ea"/>
              </a:rPr>
              <a:t>4-1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543" y="1204686"/>
            <a:ext cx="1010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Ref.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github.com/susheelsk/image-background-removal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Language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Base Lib. 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PIL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00" y="2523600"/>
            <a:ext cx="2608505" cy="348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2523600"/>
            <a:ext cx="2608505" cy="348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32" y="2405015"/>
            <a:ext cx="2608505" cy="348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457135">
            <a:off x="7232806" y="1248228"/>
            <a:ext cx="406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 smtClean="0">
                <a:solidFill>
                  <a:srgbClr val="FF0000"/>
                </a:solidFill>
                <a:latin typeface="+mn-ea"/>
              </a:rPr>
              <a:t>오늘 밤은 삐딱하게</a:t>
            </a:r>
            <a:r>
              <a:rPr lang="en-US" altLang="ko-KR" sz="3200" b="1" i="1" dirty="0" smtClean="0"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3200" b="1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7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1838" y="295125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테스트 </a:t>
            </a:r>
            <a:r>
              <a:rPr lang="en-US" altLang="ko-KR" sz="3600" dirty="0" smtClean="0">
                <a:latin typeface="+mj-ea"/>
                <a:ea typeface="+mj-ea"/>
              </a:rPr>
              <a:t>4-2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543" y="1204686"/>
            <a:ext cx="1010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Ref.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github.com/susheelsk/image-background-removal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Language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Base Lib. 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PIL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420" y="5962143"/>
            <a:ext cx="926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예측 모델이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인물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+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배경 사진 데이터들로 훈련된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것으로 판단됨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70" y="3918823"/>
            <a:ext cx="2275435" cy="1703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70" y="2135942"/>
            <a:ext cx="2271600" cy="1703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16" y="2197823"/>
            <a:ext cx="2699589" cy="3575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85" y="2212337"/>
            <a:ext cx="2612249" cy="34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000" y="971953"/>
            <a:ext cx="10731771" cy="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1838" y="295125"/>
            <a:ext cx="794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+mj-ea"/>
                <a:ea typeface="+mj-ea"/>
              </a:rPr>
              <a:t>넘사벽</a:t>
            </a:r>
            <a:r>
              <a:rPr lang="ko-KR" altLang="en-US" sz="3600" dirty="0" smtClean="0">
                <a:latin typeface="+mj-ea"/>
                <a:ea typeface="+mj-ea"/>
              </a:rPr>
              <a:t> </a:t>
            </a:r>
            <a:r>
              <a:rPr lang="en-US" altLang="ko-KR" sz="3600" dirty="0">
                <a:hlinkClick r:id="rId2"/>
              </a:rPr>
              <a:t>https://www.remove.bg/</a:t>
            </a:r>
            <a:endParaRPr lang="ko-KR" altLang="en-US" sz="3600" dirty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72" y="1567543"/>
            <a:ext cx="3176117" cy="4232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67544"/>
            <a:ext cx="3176117" cy="4232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36" y="1567543"/>
            <a:ext cx="3176117" cy="42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이미지 백그라운드 제거 테스트 결과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백그라운드 제거 테스트 결과</dc:title>
  <dc:creator>dev</dc:creator>
  <cp:lastModifiedBy>dev</cp:lastModifiedBy>
  <cp:revision>14</cp:revision>
  <dcterms:created xsi:type="dcterms:W3CDTF">2019-11-16T11:53:58Z</dcterms:created>
  <dcterms:modified xsi:type="dcterms:W3CDTF">2019-11-16T13:43:53Z</dcterms:modified>
</cp:coreProperties>
</file>