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69011" y="19870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稽查核查筛选工具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87218" y="3385591"/>
            <a:ext cx="1467068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导入源数据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750479" y="3385591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定向抽查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57260" y="3385591"/>
            <a:ext cx="146706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不定项抽查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744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391210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数据浏览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64198"/>
              </p:ext>
            </p:extLst>
          </p:nvPr>
        </p:nvGraphicFramePr>
        <p:xfrm>
          <a:off x="971600" y="2060848"/>
          <a:ext cx="6768750" cy="303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</a:tblGrid>
              <a:tr h="3789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19862" y="540457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当前第 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页，共计 </a:t>
            </a:r>
            <a:r>
              <a:rPr lang="en-US" altLang="zh-CN" sz="1400" dirty="0" smtClean="0"/>
              <a:t>N </a:t>
            </a:r>
            <a:r>
              <a:rPr lang="zh-CN" altLang="en-US" sz="1400" dirty="0" smtClean="0"/>
              <a:t>页，合计 </a:t>
            </a:r>
            <a:r>
              <a:rPr lang="en-US" altLang="zh-CN" sz="1400" dirty="0" smtClean="0"/>
              <a:t>M </a:t>
            </a:r>
            <a:r>
              <a:rPr lang="zh-CN" altLang="en-US" sz="1400" dirty="0" smtClean="0"/>
              <a:t>条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0973" y="5425479"/>
            <a:ext cx="72327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上一页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5425479"/>
            <a:ext cx="72327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下一页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164288" y="1591265"/>
            <a:ext cx="5437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导出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42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391210"/>
            <a:ext cx="146706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导入源数据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89360" y="2402436"/>
            <a:ext cx="6907698" cy="2848634"/>
            <a:chOff x="971600" y="1968679"/>
            <a:chExt cx="6907698" cy="2848634"/>
          </a:xfrm>
        </p:grpSpPr>
        <p:sp>
          <p:nvSpPr>
            <p:cNvPr id="10" name="TextBox 9"/>
            <p:cNvSpPr txBox="1"/>
            <p:nvPr/>
          </p:nvSpPr>
          <p:spPr>
            <a:xfrm>
              <a:off x="1228080" y="2452826"/>
              <a:ext cx="1467068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导入路径：</a:t>
              </a:r>
              <a:endParaRPr lang="zh-CN" alt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28080" y="3392996"/>
              <a:ext cx="1980029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导入文件格式：</a:t>
              </a:r>
              <a:endParaRPr lang="zh-CN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1600" y="1968679"/>
              <a:ext cx="6907698" cy="284863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63888" y="2452825"/>
              <a:ext cx="3240359" cy="400111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63888" y="3392994"/>
              <a:ext cx="3240359" cy="400111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单圆角矩形 1"/>
            <p:cNvSpPr/>
            <p:nvPr/>
          </p:nvSpPr>
          <p:spPr>
            <a:xfrm>
              <a:off x="7114924" y="2652880"/>
              <a:ext cx="228600" cy="189086"/>
            </a:xfrm>
            <a:prstGeom prst="snip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形标注 5"/>
          <p:cNvSpPr/>
          <p:nvPr/>
        </p:nvSpPr>
        <p:spPr>
          <a:xfrm>
            <a:off x="8477359" y="1988840"/>
            <a:ext cx="2215321" cy="897742"/>
          </a:xfrm>
          <a:prstGeom prst="wedgeEllipseCallout">
            <a:avLst>
              <a:gd name="adj1" fmla="val -91140"/>
              <a:gd name="adj2" fmla="val 66344"/>
            </a:avLst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此处选择路径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8164238" y="4509121"/>
            <a:ext cx="1952378" cy="864096"/>
          </a:xfrm>
          <a:prstGeom prst="wedgeEllipseCallout">
            <a:avLst>
              <a:gd name="adj1" fmla="val -109464"/>
              <a:gd name="adj2" fmla="val -70895"/>
            </a:avLst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xls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.xml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.txt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9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391210"/>
            <a:ext cx="146706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导入源数据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339752" y="2780928"/>
            <a:ext cx="3775393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数据导入成功！是否继续导入？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37678" y="3461063"/>
            <a:ext cx="44114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是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3461063"/>
            <a:ext cx="44114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否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486916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注：此处选择“是”，则返回导入界面继续导入。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选择“否”，进入数据浏览界面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391210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数据浏览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61517"/>
              </p:ext>
            </p:extLst>
          </p:nvPr>
        </p:nvGraphicFramePr>
        <p:xfrm>
          <a:off x="971600" y="2060848"/>
          <a:ext cx="6768750" cy="303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</a:tblGrid>
              <a:tr h="3789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19862" y="540457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当前第 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页，共计 </a:t>
            </a:r>
            <a:r>
              <a:rPr lang="en-US" altLang="zh-CN" sz="1400" dirty="0" smtClean="0"/>
              <a:t>N </a:t>
            </a:r>
            <a:r>
              <a:rPr lang="zh-CN" altLang="en-US" sz="1400" dirty="0" smtClean="0"/>
              <a:t>页，合计 </a:t>
            </a:r>
            <a:r>
              <a:rPr lang="en-US" altLang="zh-CN" sz="1400" dirty="0" smtClean="0"/>
              <a:t>M </a:t>
            </a:r>
            <a:r>
              <a:rPr lang="zh-CN" altLang="en-US" sz="1400" dirty="0" smtClean="0"/>
              <a:t>条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0973" y="5425479"/>
            <a:ext cx="72327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上一页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5425479"/>
            <a:ext cx="72327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下一页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40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69011" y="19870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稽查核查筛选工具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87218" y="3385591"/>
            <a:ext cx="146706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导入源数据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750479" y="3385591"/>
            <a:ext cx="1210588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定向抽查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57260" y="3385591"/>
            <a:ext cx="146706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不定项抽查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014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391210"/>
            <a:ext cx="146706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导入源数据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204459" y="2132856"/>
            <a:ext cx="800219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行业：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8004" y="2111963"/>
            <a:ext cx="1210588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所属税局：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5458" y="2852936"/>
            <a:ext cx="1210588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经营规模：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08004" y="2852936"/>
            <a:ext cx="1210588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纳税数额：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5458" y="3589374"/>
            <a:ext cx="1005403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税负率：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08004" y="3589374"/>
            <a:ext cx="864339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……….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2426046" y="2132855"/>
            <a:ext cx="1620180" cy="31766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28184" y="2111963"/>
            <a:ext cx="1620180" cy="31766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682526" y="3191490"/>
            <a:ext cx="136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04244" y="3927928"/>
            <a:ext cx="136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28184" y="3197094"/>
            <a:ext cx="1620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71600" y="1916832"/>
            <a:ext cx="7192638" cy="244827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89804" y="4797152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开始抽取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971600" y="5197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注：所有选项都是非必填项。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8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391210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数据浏览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79330"/>
              </p:ext>
            </p:extLst>
          </p:nvPr>
        </p:nvGraphicFramePr>
        <p:xfrm>
          <a:off x="971600" y="2060848"/>
          <a:ext cx="6768750" cy="303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  <a:gridCol w="676875"/>
              </a:tblGrid>
              <a:tr h="3789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19862" y="540457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当前第 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页，共计 </a:t>
            </a:r>
            <a:r>
              <a:rPr lang="en-US" altLang="zh-CN" sz="1400" dirty="0" smtClean="0"/>
              <a:t>N </a:t>
            </a:r>
            <a:r>
              <a:rPr lang="zh-CN" altLang="en-US" sz="1400" dirty="0" smtClean="0"/>
              <a:t>页，合计 </a:t>
            </a:r>
            <a:r>
              <a:rPr lang="en-US" altLang="zh-CN" sz="1400" dirty="0" smtClean="0"/>
              <a:t>M </a:t>
            </a:r>
            <a:r>
              <a:rPr lang="zh-CN" altLang="en-US" sz="1400" dirty="0" smtClean="0"/>
              <a:t>条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0973" y="5425479"/>
            <a:ext cx="72327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上一页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5425479"/>
            <a:ext cx="72327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下一页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164288" y="1591265"/>
            <a:ext cx="5437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导出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85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69011" y="19870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稽查核查筛选工具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87218" y="3385591"/>
            <a:ext cx="146706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导入源数据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750479" y="3385591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定向抽查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7260" y="3385591"/>
            <a:ext cx="1467068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不定项抽查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98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836712"/>
            <a:ext cx="7704856" cy="51125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391210"/>
            <a:ext cx="146706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导入源数据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86324" y="111421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版本号：</a:t>
            </a:r>
            <a:r>
              <a:rPr lang="en-US" altLang="zh-CN" sz="1200" dirty="0" smtClean="0"/>
              <a:t>V1.0.00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1863618" y="3140968"/>
            <a:ext cx="6300620" cy="21602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86324" y="5445224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开始抽取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63618" y="2077587"/>
            <a:ext cx="2367956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随机抽取</a:t>
            </a:r>
            <a:r>
              <a:rPr lang="en-US" altLang="zh-CN" dirty="0" smtClean="0"/>
              <a:t>______</a:t>
            </a:r>
            <a:r>
              <a:rPr lang="zh-CN" altLang="en-US" dirty="0" smtClean="0"/>
              <a:t>条。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173627" y="2187315"/>
            <a:ext cx="228600" cy="2286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1187624" y="2624336"/>
            <a:ext cx="228600" cy="2286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243698" y="2276872"/>
            <a:ext cx="101894" cy="54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861425" y="2575384"/>
            <a:ext cx="1990495" cy="369332"/>
            <a:chOff x="1774341" y="2575384"/>
            <a:chExt cx="1990495" cy="369332"/>
          </a:xfrm>
        </p:grpSpPr>
        <p:grpSp>
          <p:nvGrpSpPr>
            <p:cNvPr id="28" name="组合 27"/>
            <p:cNvGrpSpPr/>
            <p:nvPr/>
          </p:nvGrpSpPr>
          <p:grpSpPr>
            <a:xfrm>
              <a:off x="1861425" y="2575384"/>
              <a:ext cx="1897569" cy="369332"/>
              <a:chOff x="1861425" y="2575384"/>
              <a:chExt cx="1897569" cy="36933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861425" y="2636912"/>
                <a:ext cx="228600" cy="246276"/>
                <a:chOff x="5508104" y="1391210"/>
                <a:chExt cx="457200" cy="457200"/>
              </a:xfrm>
            </p:grpSpPr>
            <p:sp>
              <p:nvSpPr>
                <p:cNvPr id="17" name="流程图: 联系 16"/>
                <p:cNvSpPr/>
                <p:nvPr/>
              </p:nvSpPr>
              <p:spPr>
                <a:xfrm>
                  <a:off x="5508104" y="1391210"/>
                  <a:ext cx="457200" cy="457200"/>
                </a:xfrm>
                <a:prstGeom prst="flowChartConnector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乘号 17"/>
                <p:cNvSpPr/>
                <p:nvPr/>
              </p:nvSpPr>
              <p:spPr>
                <a:xfrm>
                  <a:off x="5624216" y="1391210"/>
                  <a:ext cx="242494" cy="457200"/>
                </a:xfrm>
                <a:prstGeom prst="mathMultiply">
                  <a:avLst>
                    <a:gd name="adj1" fmla="val 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051720" y="2575384"/>
                <a:ext cx="17072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重金属业，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774341" y="2588523"/>
              <a:ext cx="1990495" cy="356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31574" y="2564904"/>
            <a:ext cx="2654750" cy="369332"/>
            <a:chOff x="1774341" y="2575384"/>
            <a:chExt cx="2356649" cy="369332"/>
          </a:xfrm>
        </p:grpSpPr>
        <p:grpSp>
          <p:nvGrpSpPr>
            <p:cNvPr id="37" name="组合 36"/>
            <p:cNvGrpSpPr/>
            <p:nvPr/>
          </p:nvGrpSpPr>
          <p:grpSpPr>
            <a:xfrm>
              <a:off x="1861425" y="2575384"/>
              <a:ext cx="2269565" cy="369332"/>
              <a:chOff x="1861425" y="2575384"/>
              <a:chExt cx="2269565" cy="36933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861425" y="2636912"/>
                <a:ext cx="228600" cy="246276"/>
                <a:chOff x="5508104" y="1391210"/>
                <a:chExt cx="457200" cy="457200"/>
              </a:xfrm>
            </p:grpSpPr>
            <p:sp>
              <p:nvSpPr>
                <p:cNvPr id="41" name="流程图: 联系 40"/>
                <p:cNvSpPr/>
                <p:nvPr/>
              </p:nvSpPr>
              <p:spPr>
                <a:xfrm>
                  <a:off x="5508104" y="1391210"/>
                  <a:ext cx="457200" cy="457200"/>
                </a:xfrm>
                <a:prstGeom prst="flowChartConnector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乘号 41"/>
                <p:cNvSpPr/>
                <p:nvPr/>
              </p:nvSpPr>
              <p:spPr>
                <a:xfrm>
                  <a:off x="5508104" y="1401625"/>
                  <a:ext cx="358606" cy="401039"/>
                </a:xfrm>
                <a:prstGeom prst="mathMultiply">
                  <a:avLst>
                    <a:gd name="adj1" fmla="val 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2051719" y="2575384"/>
                <a:ext cx="20792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纳税数额：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300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万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1774341" y="2588523"/>
              <a:ext cx="1990495" cy="356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057996" y="3223719"/>
            <a:ext cx="800219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行业：</a:t>
            </a:r>
            <a:endParaRPr lang="zh-CN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057996" y="4293096"/>
            <a:ext cx="1210588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所属税局：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057996" y="3749143"/>
            <a:ext cx="1210588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经营规模：</a:t>
            </a:r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70841" y="3226243"/>
            <a:ext cx="800219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抽取：</a:t>
            </a:r>
            <a:endParaRPr lang="zh-CN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082758" y="4818638"/>
            <a:ext cx="864339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……….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3093554" y="3247136"/>
            <a:ext cx="1620180" cy="31766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3408345" y="4087697"/>
            <a:ext cx="130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905101" y="3562273"/>
            <a:ext cx="981223" cy="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70840" y="3714673"/>
            <a:ext cx="800219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抽取：</a:t>
            </a:r>
            <a:endParaRPr lang="zh-CN" altLang="en-US" sz="16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5905100" y="4050703"/>
            <a:ext cx="981223" cy="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419993" y="4293096"/>
            <a:ext cx="1293741" cy="31766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950700" y="4293096"/>
            <a:ext cx="800219" cy="338554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抽取：</a:t>
            </a:r>
            <a:endParaRPr lang="zh-CN" altLang="en-US" sz="16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5884960" y="4629126"/>
            <a:ext cx="981223" cy="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形标注 61"/>
          <p:cNvSpPr/>
          <p:nvPr/>
        </p:nvSpPr>
        <p:spPr>
          <a:xfrm>
            <a:off x="8096912" y="1777189"/>
            <a:ext cx="2215321" cy="897742"/>
          </a:xfrm>
          <a:prstGeom prst="wedgeEllipseCallout">
            <a:avLst>
              <a:gd name="adj1" fmla="val -91140"/>
              <a:gd name="adj2" fmla="val 66344"/>
            </a:avLst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类似淘宝的筛选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9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270</Words>
  <Application>Microsoft Office PowerPoint</Application>
  <PresentationFormat>全屏显示(4:3)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fft</cp:lastModifiedBy>
  <cp:revision>6</cp:revision>
  <dcterms:created xsi:type="dcterms:W3CDTF">2015-10-11T04:08:46Z</dcterms:created>
  <dcterms:modified xsi:type="dcterms:W3CDTF">2015-10-11T05:05:22Z</dcterms:modified>
</cp:coreProperties>
</file>