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2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52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2015-12-9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2015-12-9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2015-12-9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2015-12-9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2015-12-9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2015-12-9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2015-12-9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2015-12-9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2015-12-9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2015-12-9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2015-12-9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2015-12-9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5" y="738061"/>
            <a:ext cx="7693099" cy="36187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矩形 13"/>
          <p:cNvSpPr/>
          <p:nvPr/>
        </p:nvSpPr>
        <p:spPr>
          <a:xfrm>
            <a:off x="1469326" y="2229158"/>
            <a:ext cx="6271025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sz="3600" b="1" cap="all" spc="0" dirty="0">
                <a:ln w="0"/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reflection blurRad="12700" stA="50000" endPos="50000" dist="5000" dir="5400000" sy="-100000" rotWithShape="0"/>
                </a:effectLst>
                <a:latin typeface="PMingLiU" panose="02020300000000000000" pitchFamily="18" charset="-120"/>
                <a:ea typeface="PMingLiU" panose="02020300000000000000" pitchFamily="18" charset="-120"/>
              </a:rPr>
              <a:t>衡水国税稽查局随机选案软件</a:t>
            </a:r>
            <a:endParaRPr lang="zh-CN" altLang="en-US" sz="3600" b="1" cap="all" spc="0" dirty="0">
              <a:ln w="0"/>
              <a:solidFill>
                <a:schemeClr val="accent3">
                  <a:lumMod val="40000"/>
                  <a:lumOff val="60000"/>
                </a:schemeClr>
              </a:soli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5" y="3212976"/>
            <a:ext cx="7685581" cy="2882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5709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1199380" y="1946026"/>
            <a:ext cx="6829004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图片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381" y="2413986"/>
            <a:ext cx="6829004" cy="3058834"/>
          </a:xfrm>
          <a:prstGeom prst="rect">
            <a:avLst/>
          </a:prstGeom>
        </p:spPr>
      </p:pic>
      <p:pic>
        <p:nvPicPr>
          <p:cNvPr id="1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8863" y="1211553"/>
            <a:ext cx="6819519" cy="736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矩形 18"/>
          <p:cNvSpPr/>
          <p:nvPr/>
        </p:nvSpPr>
        <p:spPr>
          <a:xfrm>
            <a:off x="1547664" y="1475492"/>
            <a:ext cx="331236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b="1" cap="all" spc="0" dirty="0">
                <a:ln w="0"/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reflection blurRad="12700" stA="50000" endPos="50000" dist="5000" dir="5400000" sy="-100000" rotWithShape="0"/>
                </a:effectLst>
                <a:latin typeface="PMingLiU" panose="02020300000000000000" pitchFamily="18" charset="-120"/>
                <a:ea typeface="PMingLiU" panose="02020300000000000000" pitchFamily="18" charset="-120"/>
              </a:rPr>
              <a:t>衡水国税稽查局随机选案软件</a:t>
            </a:r>
            <a:endParaRPr lang="zh-CN" altLang="en-US" b="1" cap="all" spc="0" dirty="0">
              <a:ln w="0"/>
              <a:solidFill>
                <a:schemeClr val="accent3">
                  <a:lumMod val="40000"/>
                  <a:lumOff val="60000"/>
                </a:schemeClr>
              </a:soli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357" y="1975036"/>
            <a:ext cx="6829004" cy="416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9082" y="2039344"/>
            <a:ext cx="720079" cy="288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2039343"/>
            <a:ext cx="720079" cy="288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1270783" y="205049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b="1" dirty="0" smtClean="0">
                <a:solidFill>
                  <a:schemeClr val="tx2">
                    <a:lumMod val="75000"/>
                  </a:schemeClr>
                </a:solidFill>
              </a:rPr>
              <a:t>数据导入</a:t>
            </a:r>
            <a:endParaRPr lang="zh-CN" altLang="en-US" sz="11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238900" y="2056600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b="1" dirty="0" smtClean="0">
                <a:solidFill>
                  <a:schemeClr val="tx2">
                    <a:lumMod val="75000"/>
                  </a:schemeClr>
                </a:solidFill>
              </a:rPr>
              <a:t>随机抽查</a:t>
            </a:r>
            <a:endParaRPr lang="zh-CN" altLang="en-US" sz="1100" b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8863" y="2413986"/>
            <a:ext cx="6819519" cy="3058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28347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1199380" y="1946026"/>
            <a:ext cx="6829004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图片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381" y="2413986"/>
            <a:ext cx="6829004" cy="3058834"/>
          </a:xfrm>
          <a:prstGeom prst="rect">
            <a:avLst/>
          </a:prstGeom>
        </p:spPr>
      </p:pic>
      <p:pic>
        <p:nvPicPr>
          <p:cNvPr id="1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8863" y="1211553"/>
            <a:ext cx="6819519" cy="736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矩形 18"/>
          <p:cNvSpPr/>
          <p:nvPr/>
        </p:nvSpPr>
        <p:spPr>
          <a:xfrm>
            <a:off x="1547664" y="1475492"/>
            <a:ext cx="331236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b="1" cap="all" spc="0" dirty="0">
                <a:ln w="0"/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reflection blurRad="12700" stA="50000" endPos="50000" dist="5000" dir="5400000" sy="-100000" rotWithShape="0"/>
                </a:effectLst>
                <a:latin typeface="PMingLiU" panose="02020300000000000000" pitchFamily="18" charset="-120"/>
                <a:ea typeface="PMingLiU" panose="02020300000000000000" pitchFamily="18" charset="-120"/>
              </a:rPr>
              <a:t>衡水国税稽查局随机选案软件</a:t>
            </a:r>
            <a:endParaRPr lang="zh-CN" altLang="en-US" b="1" cap="all" spc="0" dirty="0">
              <a:ln w="0"/>
              <a:solidFill>
                <a:schemeClr val="accent3">
                  <a:lumMod val="40000"/>
                  <a:lumOff val="60000"/>
                </a:schemeClr>
              </a:soli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357" y="1975036"/>
            <a:ext cx="6829004" cy="416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9" y="2039344"/>
            <a:ext cx="720079" cy="288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1353942" y="2062998"/>
            <a:ext cx="748923" cy="2616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  <a:scene3d>
              <a:camera prst="perspectiveBelow"/>
              <a:lightRig rig="threePt" dir="t"/>
            </a:scene3d>
          </a:bodyPr>
          <a:lstStyle>
            <a:defPPr>
              <a:defRPr lang="zh-CN"/>
            </a:defPPr>
            <a:lvl1pPr>
              <a:defRPr sz="1100" b="1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zh-CN" altLang="en-US" dirty="0"/>
              <a:t>数据导入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7546029"/>
              </p:ext>
            </p:extLst>
          </p:nvPr>
        </p:nvGraphicFramePr>
        <p:xfrm>
          <a:off x="1547664" y="2648003"/>
          <a:ext cx="619269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9269"/>
                <a:gridCol w="619269"/>
                <a:gridCol w="619269"/>
                <a:gridCol w="619269"/>
                <a:gridCol w="619269"/>
                <a:gridCol w="619269"/>
                <a:gridCol w="619269"/>
                <a:gridCol w="619269"/>
                <a:gridCol w="619269"/>
                <a:gridCol w="619269"/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数据一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数据二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。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1403648" y="2564905"/>
            <a:ext cx="6480720" cy="2664296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547664" y="3943403"/>
            <a:ext cx="6192688" cy="1141781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35896" y="4088105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经营范围：</a:t>
            </a:r>
            <a:endParaRPr lang="zh-CN" alt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2039161" y="4699737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是否重点税源企业</a:t>
            </a:r>
            <a:endParaRPr lang="zh-CN" alt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1619672" y="4375793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税收收入：</a:t>
            </a:r>
            <a:endParaRPr lang="zh-CN" alt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4455636" y="4713875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是否出口企业</a:t>
            </a:r>
            <a:endParaRPr lang="zh-CN" alt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1621413" y="4042312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行业：</a:t>
            </a:r>
            <a:endParaRPr lang="zh-CN" altLang="en-US" sz="1200" dirty="0"/>
          </a:p>
        </p:txBody>
      </p:sp>
      <p:sp>
        <p:nvSpPr>
          <p:cNvPr id="9" name="等腰三角形 8"/>
          <p:cNvSpPr/>
          <p:nvPr/>
        </p:nvSpPr>
        <p:spPr>
          <a:xfrm rot="10800000">
            <a:off x="3125630" y="4065921"/>
            <a:ext cx="222234" cy="15664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4489089" y="4024073"/>
            <a:ext cx="1188734" cy="250013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2195736" y="4024072"/>
            <a:ext cx="1188734" cy="250013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393117" y="4375792"/>
            <a:ext cx="6815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u="sng" dirty="0" smtClean="0"/>
              <a:t>0-500W</a:t>
            </a:r>
            <a:endParaRPr lang="zh-CN" altLang="en-US" sz="1200" u="sng" dirty="0"/>
          </a:p>
        </p:txBody>
      </p:sp>
      <p:sp>
        <p:nvSpPr>
          <p:cNvPr id="28" name="TextBox 27"/>
          <p:cNvSpPr txBox="1"/>
          <p:nvPr/>
        </p:nvSpPr>
        <p:spPr>
          <a:xfrm>
            <a:off x="3096908" y="4375795"/>
            <a:ext cx="10534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u="sng" dirty="0" smtClean="0"/>
              <a:t>500W-1000W</a:t>
            </a:r>
            <a:endParaRPr lang="zh-CN" altLang="en-US" sz="1200" u="sng" dirty="0"/>
          </a:p>
        </p:txBody>
      </p:sp>
      <p:sp>
        <p:nvSpPr>
          <p:cNvPr id="29" name="TextBox 28"/>
          <p:cNvSpPr txBox="1"/>
          <p:nvPr/>
        </p:nvSpPr>
        <p:spPr>
          <a:xfrm>
            <a:off x="4119865" y="4375794"/>
            <a:ext cx="11320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u="sng" dirty="0" smtClean="0"/>
              <a:t>1000W-1500W</a:t>
            </a:r>
            <a:endParaRPr lang="zh-CN" altLang="en-US" sz="1200" u="sng" dirty="0"/>
          </a:p>
        </p:txBody>
      </p:sp>
      <p:sp>
        <p:nvSpPr>
          <p:cNvPr id="30" name="TextBox 29"/>
          <p:cNvSpPr txBox="1"/>
          <p:nvPr/>
        </p:nvSpPr>
        <p:spPr>
          <a:xfrm>
            <a:off x="5220072" y="4375793"/>
            <a:ext cx="11320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u="sng" dirty="0" smtClean="0"/>
              <a:t>1500W-2000W</a:t>
            </a:r>
            <a:endParaRPr lang="zh-CN" altLang="en-US" sz="1200" u="sng" dirty="0"/>
          </a:p>
        </p:txBody>
      </p:sp>
      <p:sp>
        <p:nvSpPr>
          <p:cNvPr id="31" name="TextBox 30"/>
          <p:cNvSpPr txBox="1"/>
          <p:nvPr/>
        </p:nvSpPr>
        <p:spPr>
          <a:xfrm>
            <a:off x="6345330" y="4375795"/>
            <a:ext cx="9428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u="sng" dirty="0" smtClean="0"/>
              <a:t>2000W</a:t>
            </a:r>
            <a:r>
              <a:rPr lang="zh-CN" altLang="en-US" sz="1200" u="sng" dirty="0" smtClean="0"/>
              <a:t>以上</a:t>
            </a:r>
            <a:endParaRPr lang="zh-CN" altLang="en-US" sz="1200" u="sng" dirty="0"/>
          </a:p>
        </p:txBody>
      </p:sp>
      <p:sp>
        <p:nvSpPr>
          <p:cNvPr id="15" name="圆角矩形 14"/>
          <p:cNvSpPr/>
          <p:nvPr/>
        </p:nvSpPr>
        <p:spPr>
          <a:xfrm>
            <a:off x="1705394" y="4725144"/>
            <a:ext cx="239184" cy="226187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圆角矩形 31"/>
          <p:cNvSpPr/>
          <p:nvPr/>
        </p:nvSpPr>
        <p:spPr>
          <a:xfrm>
            <a:off x="4112949" y="4728436"/>
            <a:ext cx="239184" cy="226187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6991429" y="1671499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perspectiveBelow"/>
              <a:lightRig rig="threePt" dir="t"/>
            </a:scene3d>
          </a:bodyPr>
          <a:lstStyle/>
          <a:p>
            <a:r>
              <a:rPr lang="zh-CN" altLang="en-US" sz="1100" b="1" dirty="0" smtClean="0">
                <a:solidFill>
                  <a:schemeClr val="tx2">
                    <a:lumMod val="75000"/>
                  </a:schemeClr>
                </a:solidFill>
              </a:rPr>
              <a:t>退出系统</a:t>
            </a:r>
            <a:endParaRPr lang="zh-CN" altLang="en-US" sz="11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6" name="动作按钮: 前进或下一项 15">
            <a:hlinkClick r:id="" action="ppaction://hlinkshowjump?jump=nextslide" highlightClick="1"/>
          </p:cNvPr>
          <p:cNvSpPr/>
          <p:nvPr/>
        </p:nvSpPr>
        <p:spPr>
          <a:xfrm rot="5400000">
            <a:off x="3187936" y="4065579"/>
            <a:ext cx="186429" cy="154607"/>
          </a:xfrm>
          <a:prstGeom prst="actionButtonForwardNex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7451" y="2025639"/>
            <a:ext cx="720079" cy="288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TextBox 35"/>
          <p:cNvSpPr txBox="1"/>
          <p:nvPr/>
        </p:nvSpPr>
        <p:spPr>
          <a:xfrm>
            <a:off x="2240728" y="2049697"/>
            <a:ext cx="748923" cy="2616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  <a:scene3d>
              <a:camera prst="perspectiveBelow"/>
              <a:lightRig rig="threePt" dir="t"/>
            </a:scene3d>
          </a:bodyPr>
          <a:lstStyle/>
          <a:p>
            <a:r>
              <a:rPr lang="zh-CN" altLang="en-US" sz="1100" b="1" dirty="0" smtClean="0">
                <a:solidFill>
                  <a:schemeClr val="tx2">
                    <a:lumMod val="75000"/>
                  </a:schemeClr>
                </a:solidFill>
              </a:rPr>
              <a:t>随机抽查</a:t>
            </a:r>
            <a:endParaRPr lang="zh-CN" altLang="en-US" sz="1100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5003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65</Words>
  <Application>Microsoft Office PowerPoint</Application>
  <PresentationFormat>全屏显示(4:3)</PresentationFormat>
  <Paragraphs>21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Lyanzh</cp:lastModifiedBy>
  <cp:revision>8</cp:revision>
  <dcterms:modified xsi:type="dcterms:W3CDTF">2015-12-09T12:54:55Z</dcterms:modified>
</cp:coreProperties>
</file>